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473" r:id="rId17"/>
    <p:sldId id="279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1A71-326B-468C-B41D-F2D4FFEC62A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F44E-1334-4F24-9E27-573FA695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1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-5" dirty="0"/>
              <a:t>インテ</a:t>
            </a:r>
            <a:r>
              <a:rPr spc="-10" dirty="0"/>
              <a:t>グ</a:t>
            </a:r>
            <a:r>
              <a:rPr spc="-5" dirty="0"/>
              <a:t>リティ</a:t>
            </a:r>
            <a:r>
              <a:rPr spc="5" dirty="0"/>
              <a:t>を</a:t>
            </a:r>
            <a:r>
              <a:rPr dirty="0"/>
              <a:t>も</a:t>
            </a:r>
            <a:r>
              <a:rPr spc="5" dirty="0"/>
              <a:t>っ</a:t>
            </a:r>
            <a:r>
              <a:rPr spc="-5" dirty="0"/>
              <a:t>てリード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MS PMincho"/>
                <a:cs typeface="MS P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-5" dirty="0"/>
              <a:t>インテ</a:t>
            </a:r>
            <a:r>
              <a:rPr spc="-10" dirty="0"/>
              <a:t>グ</a:t>
            </a:r>
            <a:r>
              <a:rPr spc="-5" dirty="0"/>
              <a:t>リティ</a:t>
            </a:r>
            <a:r>
              <a:rPr spc="5" dirty="0"/>
              <a:t>を</a:t>
            </a:r>
            <a:r>
              <a:rPr dirty="0"/>
              <a:t>も</a:t>
            </a:r>
            <a:r>
              <a:rPr spc="5" dirty="0"/>
              <a:t>っ</a:t>
            </a:r>
            <a:r>
              <a:rPr spc="-5" dirty="0"/>
              <a:t>てリード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MS PMincho"/>
                <a:cs typeface="MS P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383" y="1233373"/>
            <a:ext cx="3852545" cy="444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MS PMincho"/>
                <a:cs typeface="MS PMinch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54651" y="1363725"/>
            <a:ext cx="3626484" cy="435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chemeClr val="tx1"/>
                </a:solidFill>
                <a:latin typeface="MS PMincho"/>
                <a:cs typeface="MS PMinch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-5" dirty="0"/>
              <a:t>インテ</a:t>
            </a:r>
            <a:r>
              <a:rPr spc="-10" dirty="0"/>
              <a:t>グ</a:t>
            </a:r>
            <a:r>
              <a:rPr spc="-5" dirty="0"/>
              <a:t>リティ</a:t>
            </a:r>
            <a:r>
              <a:rPr spc="5" dirty="0"/>
              <a:t>を</a:t>
            </a:r>
            <a:r>
              <a:rPr dirty="0"/>
              <a:t>も</a:t>
            </a:r>
            <a:r>
              <a:rPr spc="5" dirty="0"/>
              <a:t>っ</a:t>
            </a:r>
            <a:r>
              <a:rPr spc="-5" dirty="0"/>
              <a:t>てリード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4828" y="6707123"/>
            <a:ext cx="1713007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4828" y="6402323"/>
            <a:ext cx="1713007" cy="731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29482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2601" y="6401384"/>
            <a:ext cx="360782" cy="45097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55612" y="1412811"/>
            <a:ext cx="8231505" cy="4519930"/>
          </a:xfrm>
          <a:custGeom>
            <a:avLst/>
            <a:gdLst/>
            <a:ahLst/>
            <a:cxnLst/>
            <a:rect l="l" t="t" r="r" b="b"/>
            <a:pathLst>
              <a:path w="8231505" h="4519930">
                <a:moveTo>
                  <a:pt x="8231124" y="0"/>
                </a:moveTo>
                <a:lnTo>
                  <a:pt x="0" y="0"/>
                </a:lnTo>
                <a:lnTo>
                  <a:pt x="0" y="4519676"/>
                </a:lnTo>
                <a:lnTo>
                  <a:pt x="8231124" y="4519676"/>
                </a:lnTo>
                <a:lnTo>
                  <a:pt x="82311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MS PMincho"/>
                <a:cs typeface="MS P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-5" dirty="0"/>
              <a:t>インテ</a:t>
            </a:r>
            <a:r>
              <a:rPr spc="-10" dirty="0"/>
              <a:t>グ</a:t>
            </a:r>
            <a:r>
              <a:rPr spc="-5" dirty="0"/>
              <a:t>リティ</a:t>
            </a:r>
            <a:r>
              <a:rPr spc="5" dirty="0"/>
              <a:t>を</a:t>
            </a:r>
            <a:r>
              <a:rPr dirty="0"/>
              <a:t>も</a:t>
            </a:r>
            <a:r>
              <a:rPr spc="5" dirty="0"/>
              <a:t>っ</a:t>
            </a:r>
            <a:r>
              <a:rPr spc="-5" dirty="0"/>
              <a:t>てリード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025"/>
            <a:ext cx="9144000" cy="437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-5" dirty="0"/>
              <a:t>インテ</a:t>
            </a:r>
            <a:r>
              <a:rPr spc="-10" dirty="0"/>
              <a:t>グ</a:t>
            </a:r>
            <a:r>
              <a:rPr spc="-5" dirty="0"/>
              <a:t>リティ</a:t>
            </a:r>
            <a:r>
              <a:rPr spc="5" dirty="0"/>
              <a:t>を</a:t>
            </a:r>
            <a:r>
              <a:rPr dirty="0"/>
              <a:t>も</a:t>
            </a:r>
            <a:r>
              <a:rPr spc="5" dirty="0"/>
              <a:t>っ</a:t>
            </a:r>
            <a:r>
              <a:rPr spc="-5" dirty="0"/>
              <a:t>てリード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138160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9" y="76200"/>
            <a:ext cx="7570775" cy="8683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38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4828" y="6707123"/>
            <a:ext cx="1713007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4828" y="6402323"/>
            <a:ext cx="1713007" cy="731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29482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8484" y="1386281"/>
            <a:ext cx="544703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MS PMincho"/>
                <a:cs typeface="MS PMinch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163" y="1232662"/>
            <a:ext cx="8297672" cy="3569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9844" y="6507124"/>
            <a:ext cx="68770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5714" y="6551872"/>
            <a:ext cx="17468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MS PMincho"/>
                <a:cs typeface="MS PMincho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-5" dirty="0"/>
              <a:t>インテ</a:t>
            </a:r>
            <a:r>
              <a:rPr spc="-10" dirty="0"/>
              <a:t>グ</a:t>
            </a:r>
            <a:r>
              <a:rPr spc="-5" dirty="0"/>
              <a:t>リティ</a:t>
            </a:r>
            <a:r>
              <a:rPr spc="5" dirty="0"/>
              <a:t>を</a:t>
            </a:r>
            <a:r>
              <a:rPr dirty="0"/>
              <a:t>も</a:t>
            </a:r>
            <a:r>
              <a:rPr spc="5" dirty="0"/>
              <a:t>っ</a:t>
            </a:r>
            <a:r>
              <a:rPr spc="-5" dirty="0"/>
              <a:t>てリード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hyperlink" Target="mailto:mts_risk_and_compliance@mts.com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10" Type="http://schemas.openxmlformats.org/officeDocument/2006/relationships/image" Target="../media/image38.svg"/><Relationship Id="rId4" Type="http://schemas.openxmlformats.org/officeDocument/2006/relationships/hyperlink" Target="https://alertline.com/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56407" y="5040325"/>
            <a:ext cx="5933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1543"/>
                </a:solidFill>
                <a:latin typeface="MS PMincho"/>
                <a:cs typeface="MS PMincho"/>
              </a:rPr>
              <a:t>海外腐敗行為防止</a:t>
            </a:r>
            <a:r>
              <a:rPr sz="2400" b="1" dirty="0">
                <a:solidFill>
                  <a:srgbClr val="CC1543"/>
                </a:solidFill>
                <a:latin typeface="MS PMincho"/>
                <a:cs typeface="MS PMincho"/>
              </a:rPr>
              <a:t>法（“F</a:t>
            </a:r>
            <a:r>
              <a:rPr sz="2400" b="1" spc="-5" dirty="0">
                <a:solidFill>
                  <a:srgbClr val="CC1543"/>
                </a:solidFill>
                <a:latin typeface="MS PMincho"/>
                <a:cs typeface="MS PMincho"/>
              </a:rPr>
              <a:t>C</a:t>
            </a:r>
            <a:r>
              <a:rPr sz="2400" b="1" dirty="0">
                <a:solidFill>
                  <a:srgbClr val="CC1543"/>
                </a:solidFill>
                <a:latin typeface="MS PMincho"/>
                <a:cs typeface="MS PMincho"/>
              </a:rPr>
              <a:t>P</a:t>
            </a:r>
            <a:r>
              <a:rPr sz="2400" b="1" spc="15" dirty="0">
                <a:solidFill>
                  <a:srgbClr val="CC1543"/>
                </a:solidFill>
                <a:latin typeface="MS PMincho"/>
                <a:cs typeface="MS PMincho"/>
              </a:rPr>
              <a:t>A</a:t>
            </a:r>
            <a:r>
              <a:rPr sz="2400" b="1" dirty="0">
                <a:solidFill>
                  <a:srgbClr val="CC1543"/>
                </a:solidFill>
                <a:latin typeface="MS PMincho"/>
                <a:cs typeface="MS PMincho"/>
              </a:rPr>
              <a:t>”）</a:t>
            </a:r>
            <a:r>
              <a:rPr sz="2400" b="1" spc="-5" dirty="0">
                <a:solidFill>
                  <a:srgbClr val="CC1543"/>
                </a:solidFill>
                <a:latin typeface="MS PMincho"/>
                <a:cs typeface="MS PMincho"/>
              </a:rPr>
              <a:t>に関す</a:t>
            </a:r>
            <a:r>
              <a:rPr sz="2400" b="1" dirty="0">
                <a:solidFill>
                  <a:srgbClr val="CC1543"/>
                </a:solidFill>
                <a:latin typeface="MS PMincho"/>
                <a:cs typeface="MS PMincho"/>
              </a:rPr>
              <a:t>る</a:t>
            </a:r>
            <a:r>
              <a:rPr sz="2400" b="1" spc="-5" dirty="0">
                <a:solidFill>
                  <a:srgbClr val="CC1543"/>
                </a:solidFill>
                <a:latin typeface="MS PMincho"/>
                <a:cs typeface="MS PMincho"/>
              </a:rPr>
              <a:t>研</a:t>
            </a:r>
            <a:r>
              <a:rPr sz="2400" b="1" spc="-10" dirty="0">
                <a:solidFill>
                  <a:srgbClr val="CC1543"/>
                </a:solidFill>
                <a:latin typeface="MS PMincho"/>
                <a:cs typeface="MS PMincho"/>
              </a:rPr>
              <a:t>修</a:t>
            </a:r>
            <a:endParaRPr sz="2400">
              <a:latin typeface="MS PMincho"/>
              <a:cs typeface="MS PMinch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A6154-D1EA-4DD1-B49E-01A7DD8BAFDB}"/>
              </a:ext>
            </a:extLst>
          </p:cNvPr>
          <p:cNvSpPr txBox="1"/>
          <p:nvPr/>
        </p:nvSpPr>
        <p:spPr>
          <a:xfrm>
            <a:off x="4267200" y="640080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2021年6月より更新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45" y="3816006"/>
            <a:ext cx="7924038" cy="2130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" y="1366900"/>
            <a:ext cx="7924038" cy="2130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0945" y="1366900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3319779" marR="117475">
              <a:lnSpc>
                <a:spcPct val="100000"/>
              </a:lnSpc>
              <a:tabLst>
                <a:tab pos="3958590" algn="l"/>
              </a:tabLst>
            </a:pPr>
            <a:r>
              <a:rPr sz="1600" b="1" spc="-5" dirty="0">
                <a:solidFill>
                  <a:srgbClr val="CC1543"/>
                </a:solidFill>
                <a:latin typeface="MS PMincho"/>
                <a:cs typeface="MS PMincho"/>
              </a:rPr>
              <a:t>規則</a:t>
            </a:r>
            <a:r>
              <a:rPr sz="1600" b="1" spc="-10" dirty="0">
                <a:solidFill>
                  <a:srgbClr val="CC1543"/>
                </a:solidFill>
                <a:latin typeface="MS PMincho"/>
                <a:cs typeface="MS PMincho"/>
              </a:rPr>
              <a:t>：</a:t>
            </a:r>
            <a:r>
              <a:rPr sz="1600" b="1" dirty="0">
                <a:solidFill>
                  <a:srgbClr val="CC1543"/>
                </a:solidFill>
                <a:latin typeface="MS PMincho"/>
                <a:cs typeface="MS PMincho"/>
              </a:rPr>
              <a:t>	</a:t>
            </a:r>
            <a:r>
              <a:rPr sz="1600" spc="-5" dirty="0">
                <a:latin typeface="MS PMincho"/>
                <a:cs typeface="MS PMincho"/>
              </a:rPr>
              <a:t>個人お</a:t>
            </a:r>
            <a:r>
              <a:rPr sz="1600" spc="-10" dirty="0">
                <a:latin typeface="MS PMincho"/>
                <a:cs typeface="MS PMincho"/>
              </a:rPr>
              <a:t>よ</a:t>
            </a:r>
            <a:r>
              <a:rPr sz="1600" spc="-5" dirty="0">
                <a:latin typeface="MS PMincho"/>
                <a:cs typeface="MS PMincho"/>
              </a:rPr>
              <a:t>び事業体等は、彼</a:t>
            </a:r>
            <a:r>
              <a:rPr sz="1600" dirty="0">
                <a:latin typeface="MS PMincho"/>
                <a:cs typeface="MS PMincho"/>
              </a:rPr>
              <a:t>ら</a:t>
            </a:r>
            <a:r>
              <a:rPr sz="1600" spc="-10" dirty="0">
                <a:latin typeface="MS PMincho"/>
                <a:cs typeface="MS PMincho"/>
              </a:rPr>
              <a:t>が</a:t>
            </a:r>
            <a:r>
              <a:rPr sz="1600" dirty="0">
                <a:latin typeface="MS PMincho"/>
                <a:cs typeface="MS PMincho"/>
              </a:rPr>
              <a:t>関</a:t>
            </a:r>
            <a:r>
              <a:rPr sz="1600" spc="-5" dirty="0">
                <a:latin typeface="MS PMincho"/>
                <a:cs typeface="MS PMincho"/>
              </a:rPr>
              <a:t>与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5" dirty="0">
                <a:latin typeface="MS PMincho"/>
                <a:cs typeface="MS PMincho"/>
              </a:rPr>
              <a:t>商</a:t>
            </a:r>
            <a:r>
              <a:rPr sz="1600" spc="-5" dirty="0">
                <a:latin typeface="MS PMincho"/>
                <a:cs typeface="MS PMincho"/>
              </a:rPr>
              <a:t>取 引の正確かつ完全な記録</a:t>
            </a:r>
            <a:r>
              <a:rPr sz="1600" spc="10" dirty="0">
                <a:latin typeface="MS PMincho"/>
                <a:cs typeface="MS PMincho"/>
              </a:rPr>
              <a:t>を</a:t>
            </a:r>
            <a:r>
              <a:rPr sz="1600" spc="-5" dirty="0">
                <a:latin typeface="MS PMincho"/>
                <a:cs typeface="MS PMincho"/>
              </a:rPr>
              <a:t>維</a:t>
            </a:r>
            <a:r>
              <a:rPr sz="1600" spc="5" dirty="0">
                <a:latin typeface="MS PMincho"/>
                <a:cs typeface="MS PMincho"/>
              </a:rPr>
              <a:t>持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-5" dirty="0">
                <a:latin typeface="MS PMincho"/>
                <a:cs typeface="MS PMincho"/>
              </a:rPr>
              <a:t>け</a:t>
            </a:r>
            <a:r>
              <a:rPr sz="1600" spc="-10" dirty="0">
                <a:latin typeface="MS PMincho"/>
                <a:cs typeface="MS PMincho"/>
              </a:rPr>
              <a:t>れ</a:t>
            </a:r>
            <a:r>
              <a:rPr sz="1600" spc="5" dirty="0">
                <a:latin typeface="MS PMincho"/>
                <a:cs typeface="MS PMincho"/>
              </a:rPr>
              <a:t>ば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5" dirty="0">
                <a:latin typeface="MS PMincho"/>
                <a:cs typeface="MS PMincho"/>
              </a:rPr>
              <a:t>ら</a:t>
            </a:r>
            <a:r>
              <a:rPr sz="1600" spc="-10" dirty="0">
                <a:latin typeface="MS PMincho"/>
                <a:cs typeface="MS PMincho"/>
              </a:rPr>
              <a:t>ない </a:t>
            </a:r>
            <a:r>
              <a:rPr sz="1600" spc="-5" dirty="0">
                <a:latin typeface="MS PMincho"/>
                <a:cs typeface="MS PMincho"/>
              </a:rPr>
              <a:t>ものと</a:t>
            </a:r>
            <a:r>
              <a:rPr sz="1600" spc="-15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ます</a:t>
            </a:r>
            <a:r>
              <a:rPr sz="1600" spc="-5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  <a:p>
            <a:pPr marL="3319779" marR="151130" algn="just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CC1543"/>
                </a:solidFill>
                <a:latin typeface="MS PMincho"/>
                <a:cs typeface="MS PMincho"/>
              </a:rPr>
              <a:t>準拠</a:t>
            </a:r>
            <a:r>
              <a:rPr sz="1600" b="1" dirty="0">
                <a:solidFill>
                  <a:srgbClr val="CC1543"/>
                </a:solidFill>
                <a:latin typeface="MS PMincho"/>
                <a:cs typeface="MS PMincho"/>
              </a:rPr>
              <a:t>：</a:t>
            </a:r>
            <a:r>
              <a:rPr sz="1600" dirty="0">
                <a:latin typeface="MS PMincho"/>
                <a:cs typeface="MS PMincho"/>
              </a:rPr>
              <a:t>MTS</a:t>
            </a:r>
            <a:r>
              <a:rPr sz="1600" spc="-5" dirty="0">
                <a:latin typeface="MS PMincho"/>
                <a:cs typeface="MS PMincho"/>
              </a:rPr>
              <a:t>は、当該企業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spc="5" dirty="0">
                <a:latin typeface="MS PMincho"/>
                <a:cs typeface="MS PMincho"/>
              </a:rPr>
              <a:t>商</a:t>
            </a:r>
            <a:r>
              <a:rPr sz="1600" spc="-5" dirty="0">
                <a:latin typeface="MS PMincho"/>
                <a:cs typeface="MS PMincho"/>
              </a:rPr>
              <a:t>取</a:t>
            </a:r>
            <a:r>
              <a:rPr sz="1600" spc="5" dirty="0">
                <a:latin typeface="MS PMincho"/>
                <a:cs typeface="MS PMincho"/>
              </a:rPr>
              <a:t>引</a:t>
            </a:r>
            <a:r>
              <a:rPr sz="1600" spc="-10" dirty="0">
                <a:latin typeface="MS PMincho"/>
                <a:cs typeface="MS PMincho"/>
              </a:rPr>
              <a:t>が</a:t>
            </a:r>
            <a:r>
              <a:rPr sz="1600" dirty="0">
                <a:latin typeface="MS PMincho"/>
                <a:cs typeface="MS PMincho"/>
              </a:rPr>
              <a:t>正</a:t>
            </a:r>
            <a:r>
              <a:rPr sz="1600" spc="5" dirty="0">
                <a:latin typeface="MS PMincho"/>
                <a:cs typeface="MS PMincho"/>
              </a:rPr>
              <a:t>確</a:t>
            </a:r>
            <a:r>
              <a:rPr sz="1600" spc="-10" dirty="0">
                <a:latin typeface="MS PMincho"/>
                <a:cs typeface="MS PMincho"/>
              </a:rPr>
              <a:t>に表</a:t>
            </a:r>
            <a:r>
              <a:rPr sz="1600" dirty="0">
                <a:latin typeface="MS PMincho"/>
                <a:cs typeface="MS PMincho"/>
              </a:rPr>
              <a:t>示さ</a:t>
            </a:r>
            <a:r>
              <a:rPr sz="1600" spc="-5" dirty="0">
                <a:latin typeface="MS PMincho"/>
                <a:cs typeface="MS PMincho"/>
              </a:rPr>
              <a:t>れ た帳簿ならびに記録を維</a:t>
            </a:r>
            <a:r>
              <a:rPr sz="1600" spc="5" dirty="0">
                <a:latin typeface="MS PMincho"/>
                <a:cs typeface="MS PMincho"/>
              </a:rPr>
              <a:t>持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-5" dirty="0">
                <a:latin typeface="MS PMincho"/>
                <a:cs typeface="MS PMincho"/>
              </a:rPr>
              <a:t>け</a:t>
            </a:r>
            <a:r>
              <a:rPr sz="1600" spc="-10" dirty="0">
                <a:latin typeface="MS PMincho"/>
                <a:cs typeface="MS PMincho"/>
              </a:rPr>
              <a:t>れ</a:t>
            </a:r>
            <a:r>
              <a:rPr sz="1600" spc="5" dirty="0">
                <a:latin typeface="MS PMincho"/>
                <a:cs typeface="MS PMincho"/>
              </a:rPr>
              <a:t>ば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5" dirty="0">
                <a:latin typeface="MS PMincho"/>
                <a:cs typeface="MS PMincho"/>
              </a:rPr>
              <a:t>ら</a:t>
            </a:r>
            <a:r>
              <a:rPr sz="1600" spc="-10" dirty="0">
                <a:latin typeface="MS PMincho"/>
                <a:cs typeface="MS PMincho"/>
              </a:rPr>
              <a:t>ない</a:t>
            </a:r>
            <a:r>
              <a:rPr sz="1600" spc="10" dirty="0">
                <a:latin typeface="MS PMincho"/>
                <a:cs typeface="MS PMincho"/>
              </a:rPr>
              <a:t>も</a:t>
            </a:r>
            <a:r>
              <a:rPr sz="1600" spc="-10" dirty="0">
                <a:latin typeface="MS PMincho"/>
                <a:cs typeface="MS PMincho"/>
              </a:rPr>
              <a:t>のと しま</a:t>
            </a:r>
            <a:r>
              <a:rPr sz="1600" spc="-5" dirty="0">
                <a:latin typeface="MS PMincho"/>
                <a:cs typeface="MS PMincho"/>
              </a:rPr>
              <a:t>す。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45" y="3816006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265430" marR="3242310">
              <a:lnSpc>
                <a:spcPts val="1730"/>
              </a:lnSpc>
            </a:pPr>
            <a:r>
              <a:rPr sz="1600" b="1" spc="-5" dirty="0">
                <a:solidFill>
                  <a:srgbClr val="CC1543"/>
                </a:solidFill>
                <a:latin typeface="MS PMincho"/>
                <a:cs typeface="MS PMincho"/>
              </a:rPr>
              <a:t>規則</a:t>
            </a:r>
            <a:r>
              <a:rPr sz="1600" b="1" spc="5" dirty="0">
                <a:solidFill>
                  <a:srgbClr val="CC1543"/>
                </a:solidFill>
                <a:latin typeface="MS PMincho"/>
                <a:cs typeface="MS PMincho"/>
              </a:rPr>
              <a:t>：</a:t>
            </a:r>
            <a:r>
              <a:rPr sz="1600" spc="-5" dirty="0">
                <a:latin typeface="MS PMincho"/>
                <a:cs typeface="MS PMincho"/>
              </a:rPr>
              <a:t>個人ならびに事業体等</a:t>
            </a:r>
            <a:r>
              <a:rPr sz="1600" spc="5" dirty="0">
                <a:latin typeface="MS PMincho"/>
                <a:cs typeface="MS PMincho"/>
              </a:rPr>
              <a:t>は</a:t>
            </a:r>
            <a:r>
              <a:rPr sz="1600" spc="-10" dirty="0">
                <a:latin typeface="MS PMincho"/>
                <a:cs typeface="MS PMincho"/>
              </a:rPr>
              <a:t>、意</a:t>
            </a:r>
            <a:r>
              <a:rPr sz="1600" dirty="0">
                <a:latin typeface="MS PMincho"/>
                <a:cs typeface="MS PMincho"/>
              </a:rPr>
              <a:t>図</a:t>
            </a:r>
            <a:r>
              <a:rPr sz="1600" spc="5" dirty="0">
                <a:latin typeface="MS PMincho"/>
                <a:cs typeface="MS PMincho"/>
              </a:rPr>
              <a:t>的</a:t>
            </a:r>
            <a:r>
              <a:rPr sz="1600" spc="-10" dirty="0">
                <a:latin typeface="MS PMincho"/>
                <a:cs typeface="MS PMincho"/>
              </a:rPr>
              <a:t>に内</a:t>
            </a:r>
            <a:r>
              <a:rPr sz="1600" dirty="0">
                <a:latin typeface="MS PMincho"/>
                <a:cs typeface="MS PMincho"/>
              </a:rPr>
              <a:t>部</a:t>
            </a:r>
            <a:r>
              <a:rPr sz="1600" spc="-5" dirty="0">
                <a:latin typeface="MS PMincho"/>
                <a:cs typeface="MS PMincho"/>
              </a:rPr>
              <a:t>統制 </a:t>
            </a:r>
            <a:r>
              <a:rPr sz="1600" spc="-10" dirty="0">
                <a:latin typeface="MS PMincho"/>
                <a:cs typeface="MS PMincho"/>
              </a:rPr>
              <a:t>の実施を怠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こと</a:t>
            </a:r>
            <a:r>
              <a:rPr sz="1600" spc="10" dirty="0">
                <a:latin typeface="MS PMincho"/>
                <a:cs typeface="MS PMincho"/>
              </a:rPr>
              <a:t>を</a:t>
            </a:r>
            <a:r>
              <a:rPr sz="1600" spc="-5" dirty="0">
                <a:latin typeface="MS PMincho"/>
                <a:cs typeface="MS PMincho"/>
              </a:rPr>
              <a:t>禁</a:t>
            </a:r>
            <a:r>
              <a:rPr sz="1600" spc="5" dirty="0">
                <a:latin typeface="MS PMincho"/>
                <a:cs typeface="MS PMincho"/>
              </a:rPr>
              <a:t>止</a:t>
            </a:r>
            <a:r>
              <a:rPr sz="1600" spc="-5" dirty="0">
                <a:latin typeface="MS PMincho"/>
                <a:cs typeface="MS PMincho"/>
              </a:rPr>
              <a:t>さ</a:t>
            </a:r>
            <a:r>
              <a:rPr sz="1600" dirty="0">
                <a:latin typeface="MS PMincho"/>
                <a:cs typeface="MS PMincho"/>
              </a:rPr>
              <a:t>れ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5" dirty="0">
                <a:latin typeface="MS PMincho"/>
                <a:cs typeface="MS PMincho"/>
              </a:rPr>
              <a:t>ま</a:t>
            </a:r>
            <a:r>
              <a:rPr sz="1600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  <a:p>
            <a:pPr marL="265430" marR="3119755">
              <a:lnSpc>
                <a:spcPct val="100000"/>
              </a:lnSpc>
              <a:spcBef>
                <a:spcPts val="645"/>
              </a:spcBef>
            </a:pPr>
            <a:r>
              <a:rPr sz="1600" b="1" spc="-5" dirty="0">
                <a:solidFill>
                  <a:srgbClr val="CC1543"/>
                </a:solidFill>
                <a:latin typeface="MS PMincho"/>
                <a:cs typeface="MS PMincho"/>
              </a:rPr>
              <a:t>準拠</a:t>
            </a:r>
            <a:r>
              <a:rPr sz="1600" b="1" spc="-10" dirty="0">
                <a:solidFill>
                  <a:srgbClr val="CC1543"/>
                </a:solidFill>
                <a:latin typeface="MS PMincho"/>
                <a:cs typeface="MS PMincho"/>
              </a:rPr>
              <a:t>:</a:t>
            </a:r>
            <a:r>
              <a:rPr sz="1600" b="1" spc="5" dirty="0">
                <a:solidFill>
                  <a:srgbClr val="CC1543"/>
                </a:solidFill>
                <a:latin typeface="MS PMincho"/>
                <a:cs typeface="MS PMincho"/>
              </a:rPr>
              <a:t> </a:t>
            </a:r>
            <a:r>
              <a:rPr sz="1600" spc="-5" dirty="0">
                <a:latin typeface="MS PMincho"/>
                <a:cs typeface="MS PMincho"/>
              </a:rPr>
              <a:t>MTSは、</a:t>
            </a:r>
            <a:r>
              <a:rPr sz="1600" spc="465" dirty="0">
                <a:latin typeface="MS PMincho"/>
                <a:cs typeface="MS PMincho"/>
              </a:rPr>
              <a:t> </a:t>
            </a:r>
            <a:r>
              <a:rPr sz="1600" spc="-5" dirty="0">
                <a:latin typeface="MS PMincho"/>
                <a:cs typeface="MS PMincho"/>
              </a:rPr>
              <a:t>商取引に関す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正</a:t>
            </a:r>
            <a:r>
              <a:rPr sz="1600" spc="5" dirty="0">
                <a:latin typeface="MS PMincho"/>
                <a:cs typeface="MS PMincho"/>
              </a:rPr>
              <a:t>確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5" dirty="0">
                <a:latin typeface="MS PMincho"/>
                <a:cs typeface="MS PMincho"/>
              </a:rPr>
              <a:t>報</a:t>
            </a:r>
            <a:r>
              <a:rPr sz="1600" spc="-5" dirty="0">
                <a:latin typeface="MS PMincho"/>
                <a:cs typeface="MS PMincho"/>
              </a:rPr>
              <a:t>告を</a:t>
            </a:r>
            <a:r>
              <a:rPr sz="1600" spc="5" dirty="0">
                <a:latin typeface="MS PMincho"/>
                <a:cs typeface="MS PMincho"/>
              </a:rPr>
              <a:t>確</a:t>
            </a:r>
            <a:r>
              <a:rPr sz="1600" spc="-5" dirty="0">
                <a:latin typeface="MS PMincho"/>
                <a:cs typeface="MS PMincho"/>
              </a:rPr>
              <a:t>保す 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10" dirty="0">
                <a:latin typeface="MS PMincho"/>
                <a:cs typeface="MS PMincho"/>
              </a:rPr>
              <a:t>ための内</a:t>
            </a:r>
            <a:r>
              <a:rPr sz="1600" spc="-15" dirty="0">
                <a:latin typeface="MS PMincho"/>
                <a:cs typeface="MS PMincho"/>
              </a:rPr>
              <a:t>部</a:t>
            </a:r>
            <a:r>
              <a:rPr sz="1600" spc="-5" dirty="0">
                <a:latin typeface="MS PMincho"/>
                <a:cs typeface="MS PMincho"/>
              </a:rPr>
              <a:t>会</a:t>
            </a:r>
            <a:r>
              <a:rPr sz="1600" spc="-10" dirty="0">
                <a:latin typeface="MS PMincho"/>
                <a:cs typeface="MS PMincho"/>
              </a:rPr>
              <a:t>計</a:t>
            </a:r>
            <a:r>
              <a:rPr sz="1600" spc="-5" dirty="0">
                <a:latin typeface="MS PMincho"/>
                <a:cs typeface="MS PMincho"/>
              </a:rPr>
              <a:t>統</a:t>
            </a:r>
            <a:r>
              <a:rPr sz="1600" spc="-10" dirty="0">
                <a:latin typeface="MS PMincho"/>
                <a:cs typeface="MS PMincho"/>
              </a:rPr>
              <a:t>制シ</a:t>
            </a:r>
            <a:r>
              <a:rPr sz="1600" dirty="0">
                <a:latin typeface="MS PMincho"/>
                <a:cs typeface="MS PMincho"/>
              </a:rPr>
              <a:t>ステ</a:t>
            </a:r>
            <a:r>
              <a:rPr sz="1600" spc="5" dirty="0">
                <a:latin typeface="MS PMincho"/>
                <a:cs typeface="MS PMincho"/>
              </a:rPr>
              <a:t>ム</a:t>
            </a:r>
            <a:r>
              <a:rPr sz="1600" spc="-10" dirty="0">
                <a:latin typeface="MS PMincho"/>
                <a:cs typeface="MS PMincho"/>
              </a:rPr>
              <a:t>を維</a:t>
            </a:r>
            <a:r>
              <a:rPr sz="1600" dirty="0">
                <a:latin typeface="MS PMincho"/>
                <a:cs typeface="MS PMincho"/>
              </a:rPr>
              <a:t>持</a:t>
            </a:r>
            <a:r>
              <a:rPr sz="1600" spc="-5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なけ</a:t>
            </a:r>
            <a:r>
              <a:rPr sz="1600" spc="5" dirty="0">
                <a:latin typeface="MS PMincho"/>
                <a:cs typeface="MS PMincho"/>
              </a:rPr>
              <a:t>れ</a:t>
            </a:r>
            <a:r>
              <a:rPr sz="1600" spc="-5" dirty="0">
                <a:latin typeface="MS PMincho"/>
                <a:cs typeface="MS PMincho"/>
              </a:rPr>
              <a:t>ば</a:t>
            </a:r>
            <a:r>
              <a:rPr sz="1600" dirty="0">
                <a:latin typeface="MS PMincho"/>
                <a:cs typeface="MS PMincho"/>
              </a:rPr>
              <a:t>な</a:t>
            </a:r>
            <a:r>
              <a:rPr sz="1600" spc="-5" dirty="0">
                <a:latin typeface="MS PMincho"/>
                <a:cs typeface="MS PMincho"/>
              </a:rPr>
              <a:t>ら </a:t>
            </a:r>
            <a:r>
              <a:rPr sz="1600" spc="-10" dirty="0">
                <a:latin typeface="MS PMincho"/>
                <a:cs typeface="MS PMincho"/>
              </a:rPr>
              <a:t>ない</a:t>
            </a:r>
            <a:r>
              <a:rPr sz="1600" spc="-5" dirty="0">
                <a:latin typeface="MS PMincho"/>
                <a:cs typeface="MS PMincho"/>
              </a:rPr>
              <a:t>も</a:t>
            </a:r>
            <a:r>
              <a:rPr sz="1600" spc="-10" dirty="0">
                <a:latin typeface="MS PMincho"/>
                <a:cs typeface="MS PMincho"/>
              </a:rPr>
              <a:t>のとします。</a:t>
            </a:r>
            <a:r>
              <a:rPr sz="1600" spc="5" dirty="0">
                <a:latin typeface="MS PMincho"/>
                <a:cs typeface="MS PMincho"/>
              </a:rPr>
              <a:t>更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、資</a:t>
            </a:r>
            <a:r>
              <a:rPr sz="1600" spc="5" dirty="0">
                <a:latin typeface="MS PMincho"/>
                <a:cs typeface="MS PMincho"/>
              </a:rPr>
              <a:t>産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保</a:t>
            </a:r>
            <a:r>
              <a:rPr sz="1600" spc="5" dirty="0">
                <a:latin typeface="MS PMincho"/>
                <a:cs typeface="MS PMincho"/>
              </a:rPr>
              <a:t>全</a:t>
            </a:r>
            <a:r>
              <a:rPr sz="1600" spc="-10" dirty="0">
                <a:latin typeface="MS PMincho"/>
                <a:cs typeface="MS PMincho"/>
              </a:rPr>
              <a:t>が考</a:t>
            </a:r>
            <a:r>
              <a:rPr sz="1600" dirty="0">
                <a:latin typeface="MS PMincho"/>
                <a:cs typeface="MS PMincho"/>
              </a:rPr>
              <a:t>案さ</a:t>
            </a:r>
            <a:r>
              <a:rPr sz="1600" spc="-10" dirty="0">
                <a:latin typeface="MS PMincho"/>
                <a:cs typeface="MS PMincho"/>
              </a:rPr>
              <a:t>れ</a:t>
            </a:r>
            <a:r>
              <a:rPr sz="1600" dirty="0">
                <a:latin typeface="MS PMincho"/>
                <a:cs typeface="MS PMincho"/>
              </a:rPr>
              <a:t>、</a:t>
            </a:r>
            <a:r>
              <a:rPr sz="1600" spc="-5" dirty="0">
                <a:latin typeface="MS PMincho"/>
                <a:cs typeface="MS PMincho"/>
              </a:rPr>
              <a:t>維 持されなければならない</a:t>
            </a:r>
            <a:r>
              <a:rPr sz="1600" spc="5" dirty="0">
                <a:latin typeface="MS PMincho"/>
                <a:cs typeface="MS PMincho"/>
              </a:rPr>
              <a:t>も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spc="-10" dirty="0">
                <a:latin typeface="MS PMincho"/>
                <a:cs typeface="MS PMincho"/>
              </a:rPr>
              <a:t>し</a:t>
            </a:r>
            <a:r>
              <a:rPr sz="1600" spc="5" dirty="0">
                <a:latin typeface="MS PMincho"/>
                <a:cs typeface="MS PMincho"/>
              </a:rPr>
              <a:t>ま</a:t>
            </a:r>
            <a:r>
              <a:rPr sz="1600" spc="-5" dirty="0">
                <a:latin typeface="MS PMincho"/>
                <a:cs typeface="MS PMincho"/>
              </a:rPr>
              <a:t>す。</a:t>
            </a:r>
            <a:endParaRPr sz="1600">
              <a:latin typeface="MS PMincho"/>
              <a:cs typeface="MS PMinch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5924" y="1469707"/>
            <a:ext cx="2915920" cy="1915160"/>
            <a:chOff x="865924" y="1469707"/>
            <a:chExt cx="2915920" cy="1915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449" y="1479168"/>
              <a:ext cx="2896743" cy="18956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686" y="1474469"/>
              <a:ext cx="2906395" cy="1905635"/>
            </a:xfrm>
            <a:custGeom>
              <a:avLst/>
              <a:gdLst/>
              <a:ahLst/>
              <a:cxnLst/>
              <a:rect l="l" t="t" r="r" b="b"/>
              <a:pathLst>
                <a:path w="2906395" h="1905635">
                  <a:moveTo>
                    <a:pt x="0" y="1905127"/>
                  </a:moveTo>
                  <a:lnTo>
                    <a:pt x="2906268" y="1905127"/>
                  </a:lnTo>
                  <a:lnTo>
                    <a:pt x="2906268" y="0"/>
                  </a:lnTo>
                  <a:lnTo>
                    <a:pt x="0" y="0"/>
                  </a:lnTo>
                  <a:lnTo>
                    <a:pt x="0" y="190512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5013" y="3938498"/>
            <a:ext cx="2896742" cy="19042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446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正確</a:t>
            </a:r>
            <a:r>
              <a:rPr sz="2400" spc="-15" dirty="0"/>
              <a:t>な</a:t>
            </a:r>
            <a:r>
              <a:rPr sz="2400" spc="5" dirty="0"/>
              <a:t>記</a:t>
            </a:r>
            <a:r>
              <a:rPr sz="2400" spc="-5" dirty="0"/>
              <a:t>録管理</a:t>
            </a:r>
            <a:r>
              <a:rPr sz="2400" spc="-20" dirty="0"/>
              <a:t>な</a:t>
            </a:r>
            <a:r>
              <a:rPr sz="2400" dirty="0"/>
              <a:t>ら</a:t>
            </a:r>
            <a:r>
              <a:rPr sz="2400" spc="-5" dirty="0"/>
              <a:t>び</a:t>
            </a:r>
            <a:r>
              <a:rPr sz="2400" dirty="0"/>
              <a:t>に</a:t>
            </a:r>
            <a:r>
              <a:rPr sz="2400" spc="-5" dirty="0"/>
              <a:t>内部統</a:t>
            </a:r>
            <a:r>
              <a:rPr sz="2400" spc="-10" dirty="0"/>
              <a:t>制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54034-F755-49D2-AEAF-6995F0194776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透明性</a:t>
            </a:r>
          </a:p>
          <a:p>
            <a:pPr marL="12700" marR="19050" algn="just">
              <a:lnSpc>
                <a:spcPct val="100000"/>
              </a:lnSpc>
              <a:spcBef>
                <a:spcPts val="1670"/>
              </a:spcBef>
            </a:pP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経費は、透明な方法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に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よ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って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記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録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さ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れ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な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けれ ばならないもの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と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しま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す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。貴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方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様は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、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下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記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の事 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項について確認す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る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責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任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を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負う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も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の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と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し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ま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す。 すなわ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ち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：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</a:pPr>
            <a:endParaRPr sz="1500">
              <a:latin typeface="MS PMincho"/>
              <a:cs typeface="MS PMincho"/>
            </a:endParaRPr>
          </a:p>
          <a:p>
            <a:pPr marL="299085" marR="1841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支払い済み、もしくは受領済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み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の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何ら</a:t>
            </a:r>
            <a:r>
              <a:rPr sz="1600" b="0" spc="10" dirty="0">
                <a:solidFill>
                  <a:srgbClr val="000000"/>
                </a:solidFill>
                <a:latin typeface="MS PMincho"/>
                <a:cs typeface="MS PMincho"/>
              </a:rPr>
              <a:t>か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の 支払金、更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に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他の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全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て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の重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要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な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商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取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引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に 関す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る</a:t>
            </a:r>
            <a:r>
              <a:rPr sz="1600" spc="-5" dirty="0">
                <a:solidFill>
                  <a:srgbClr val="000000"/>
                </a:solidFill>
              </a:rPr>
              <a:t>正確</a:t>
            </a:r>
            <a:r>
              <a:rPr sz="1600" dirty="0">
                <a:solidFill>
                  <a:srgbClr val="000000"/>
                </a:solidFill>
              </a:rPr>
              <a:t>な</a:t>
            </a:r>
            <a:r>
              <a:rPr sz="1600" spc="-5" dirty="0">
                <a:solidFill>
                  <a:srgbClr val="000000"/>
                </a:solidFill>
              </a:rPr>
              <a:t>記</a:t>
            </a:r>
            <a:r>
              <a:rPr sz="1600" spc="-15" dirty="0">
                <a:solidFill>
                  <a:srgbClr val="000000"/>
                </a:solidFill>
              </a:rPr>
              <a:t>録</a:t>
            </a:r>
            <a:r>
              <a:rPr sz="1600" spc="50" dirty="0">
                <a:solidFill>
                  <a:srgbClr val="000000"/>
                </a:solidFill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を維持する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こ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と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MS PMincho"/>
              <a:cs typeface="MS PMincho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全ての支払金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が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誠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実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に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記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載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さ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れ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、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MTS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の 企業資金が違法目的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の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た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め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に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利</a:t>
            </a:r>
            <a:r>
              <a:rPr sz="1600" b="0" spc="5" dirty="0">
                <a:solidFill>
                  <a:srgbClr val="000000"/>
                </a:solidFill>
                <a:latin typeface="MS PMincho"/>
                <a:cs typeface="MS PMincho"/>
              </a:rPr>
              <a:t>用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さ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れ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な 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いこ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と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を確保するた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め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に</a:t>
            </a:r>
            <a:r>
              <a:rPr sz="1600" b="0" spc="10" dirty="0">
                <a:solidFill>
                  <a:srgbClr val="000000"/>
                </a:solidFill>
                <a:latin typeface="MS PMincho"/>
                <a:cs typeface="MS PMincho"/>
              </a:rPr>
              <a:t>、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MTS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の</a:t>
            </a:r>
            <a:r>
              <a:rPr sz="1600" spc="-5" dirty="0">
                <a:solidFill>
                  <a:srgbClr val="000000"/>
                </a:solidFill>
              </a:rPr>
              <a:t>内</a:t>
            </a:r>
            <a:r>
              <a:rPr sz="1600" spc="5" dirty="0">
                <a:solidFill>
                  <a:srgbClr val="000000"/>
                </a:solidFill>
              </a:rPr>
              <a:t>部</a:t>
            </a:r>
            <a:r>
              <a:rPr sz="1600" spc="-5" dirty="0">
                <a:solidFill>
                  <a:srgbClr val="000000"/>
                </a:solidFill>
              </a:rPr>
              <a:t>統</a:t>
            </a:r>
            <a:r>
              <a:rPr sz="1600" spc="-15" dirty="0">
                <a:solidFill>
                  <a:srgbClr val="000000"/>
                </a:solidFill>
              </a:rPr>
              <a:t>制 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に準拠す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る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こと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これら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の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統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制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に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関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す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る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潜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在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的</a:t>
            </a: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な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違反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に</a:t>
            </a:r>
            <a:r>
              <a:rPr sz="1600" b="0" spc="-5" dirty="0">
                <a:solidFill>
                  <a:srgbClr val="000000"/>
                </a:solidFill>
                <a:latin typeface="MS PMincho"/>
                <a:cs typeface="MS PMincho"/>
              </a:rPr>
              <a:t>つ</a:t>
            </a:r>
            <a:endParaRPr sz="1600">
              <a:latin typeface="MS PMincho"/>
              <a:cs typeface="MS PMincho"/>
            </a:endParaRPr>
          </a:p>
          <a:p>
            <a:pPr marL="299085">
              <a:lnSpc>
                <a:spcPct val="100000"/>
              </a:lnSpc>
            </a:pPr>
            <a:r>
              <a:rPr sz="1600" b="0" spc="-10" dirty="0">
                <a:solidFill>
                  <a:srgbClr val="000000"/>
                </a:solidFill>
                <a:latin typeface="MS PMincho"/>
                <a:cs typeface="MS PMincho"/>
              </a:rPr>
              <a:t>いて報告する</a:t>
            </a:r>
            <a:r>
              <a:rPr sz="1600" b="0" spc="-15" dirty="0">
                <a:solidFill>
                  <a:srgbClr val="000000"/>
                </a:solidFill>
                <a:latin typeface="MS PMincho"/>
                <a:cs typeface="MS PMincho"/>
              </a:rPr>
              <a:t>こ</a:t>
            </a:r>
            <a:r>
              <a:rPr sz="1600" b="0" dirty="0">
                <a:solidFill>
                  <a:srgbClr val="000000"/>
                </a:solidFill>
                <a:latin typeface="MS PMincho"/>
                <a:cs typeface="MS PMincho"/>
              </a:rPr>
              <a:t>と</a:t>
            </a:r>
            <a:r>
              <a:rPr sz="1400" b="0" dirty="0">
                <a:solidFill>
                  <a:srgbClr val="000000"/>
                </a:solidFill>
                <a:latin typeface="MS PMincho"/>
                <a:cs typeface="MS PMincho"/>
              </a:rPr>
              <a:t>.</a:t>
            </a:r>
            <a:endParaRPr sz="1400">
              <a:latin typeface="MS PMincho"/>
              <a:cs typeface="MS PMinch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70437" y="1354137"/>
            <a:ext cx="4073525" cy="2254250"/>
            <a:chOff x="4770437" y="1354137"/>
            <a:chExt cx="4073525" cy="2254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200" y="1358900"/>
              <a:ext cx="4064000" cy="22444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75200" y="1358900"/>
              <a:ext cx="4064000" cy="2244725"/>
            </a:xfrm>
            <a:custGeom>
              <a:avLst/>
              <a:gdLst/>
              <a:ahLst/>
              <a:cxnLst/>
              <a:rect l="l" t="t" r="r" b="b"/>
              <a:pathLst>
                <a:path w="4064000" h="2244725">
                  <a:moveTo>
                    <a:pt x="0" y="374141"/>
                  </a:moveTo>
                  <a:lnTo>
                    <a:pt x="2915" y="327211"/>
                  </a:lnTo>
                  <a:lnTo>
                    <a:pt x="11426" y="282019"/>
                  </a:lnTo>
                  <a:lnTo>
                    <a:pt x="25184" y="238918"/>
                  </a:lnTo>
                  <a:lnTo>
                    <a:pt x="43837" y="198257"/>
                  </a:lnTo>
                  <a:lnTo>
                    <a:pt x="67034" y="160388"/>
                  </a:lnTo>
                  <a:lnTo>
                    <a:pt x="94426" y="125660"/>
                  </a:lnTo>
                  <a:lnTo>
                    <a:pt x="125660" y="94426"/>
                  </a:lnTo>
                  <a:lnTo>
                    <a:pt x="160388" y="67034"/>
                  </a:lnTo>
                  <a:lnTo>
                    <a:pt x="198257" y="43837"/>
                  </a:lnTo>
                  <a:lnTo>
                    <a:pt x="238918" y="25184"/>
                  </a:lnTo>
                  <a:lnTo>
                    <a:pt x="282019" y="11426"/>
                  </a:lnTo>
                  <a:lnTo>
                    <a:pt x="327211" y="2915"/>
                  </a:lnTo>
                  <a:lnTo>
                    <a:pt x="374141" y="0"/>
                  </a:lnTo>
                  <a:lnTo>
                    <a:pt x="3689857" y="0"/>
                  </a:lnTo>
                  <a:lnTo>
                    <a:pt x="3736788" y="2915"/>
                  </a:lnTo>
                  <a:lnTo>
                    <a:pt x="3781980" y="11426"/>
                  </a:lnTo>
                  <a:lnTo>
                    <a:pt x="3825081" y="25184"/>
                  </a:lnTo>
                  <a:lnTo>
                    <a:pt x="3865742" y="43837"/>
                  </a:lnTo>
                  <a:lnTo>
                    <a:pt x="3903611" y="67034"/>
                  </a:lnTo>
                  <a:lnTo>
                    <a:pt x="3938339" y="94426"/>
                  </a:lnTo>
                  <a:lnTo>
                    <a:pt x="3969573" y="125660"/>
                  </a:lnTo>
                  <a:lnTo>
                    <a:pt x="3996965" y="160388"/>
                  </a:lnTo>
                  <a:lnTo>
                    <a:pt x="4020162" y="198257"/>
                  </a:lnTo>
                  <a:lnTo>
                    <a:pt x="4038815" y="238918"/>
                  </a:lnTo>
                  <a:lnTo>
                    <a:pt x="4052573" y="282019"/>
                  </a:lnTo>
                  <a:lnTo>
                    <a:pt x="4061084" y="327211"/>
                  </a:lnTo>
                  <a:lnTo>
                    <a:pt x="4064000" y="374141"/>
                  </a:lnTo>
                  <a:lnTo>
                    <a:pt x="4064000" y="1870328"/>
                  </a:lnTo>
                  <a:lnTo>
                    <a:pt x="4061084" y="1917259"/>
                  </a:lnTo>
                  <a:lnTo>
                    <a:pt x="4052573" y="1962451"/>
                  </a:lnTo>
                  <a:lnTo>
                    <a:pt x="4038815" y="2005552"/>
                  </a:lnTo>
                  <a:lnTo>
                    <a:pt x="4020162" y="2046213"/>
                  </a:lnTo>
                  <a:lnTo>
                    <a:pt x="3996965" y="2084082"/>
                  </a:lnTo>
                  <a:lnTo>
                    <a:pt x="3969573" y="2118810"/>
                  </a:lnTo>
                  <a:lnTo>
                    <a:pt x="3938339" y="2150044"/>
                  </a:lnTo>
                  <a:lnTo>
                    <a:pt x="3903611" y="2177436"/>
                  </a:lnTo>
                  <a:lnTo>
                    <a:pt x="3865742" y="2200633"/>
                  </a:lnTo>
                  <a:lnTo>
                    <a:pt x="3825081" y="2219286"/>
                  </a:lnTo>
                  <a:lnTo>
                    <a:pt x="3781980" y="2233044"/>
                  </a:lnTo>
                  <a:lnTo>
                    <a:pt x="3736788" y="2241555"/>
                  </a:lnTo>
                  <a:lnTo>
                    <a:pt x="3689857" y="2244471"/>
                  </a:lnTo>
                  <a:lnTo>
                    <a:pt x="374141" y="2244471"/>
                  </a:lnTo>
                  <a:lnTo>
                    <a:pt x="327211" y="2241555"/>
                  </a:lnTo>
                  <a:lnTo>
                    <a:pt x="282019" y="2233044"/>
                  </a:lnTo>
                  <a:lnTo>
                    <a:pt x="238918" y="2219286"/>
                  </a:lnTo>
                  <a:lnTo>
                    <a:pt x="198257" y="2200633"/>
                  </a:lnTo>
                  <a:lnTo>
                    <a:pt x="160388" y="2177436"/>
                  </a:lnTo>
                  <a:lnTo>
                    <a:pt x="125660" y="2150044"/>
                  </a:lnTo>
                  <a:lnTo>
                    <a:pt x="94426" y="2118810"/>
                  </a:lnTo>
                  <a:lnTo>
                    <a:pt x="67034" y="2084082"/>
                  </a:lnTo>
                  <a:lnTo>
                    <a:pt x="43837" y="2046213"/>
                  </a:lnTo>
                  <a:lnTo>
                    <a:pt x="25184" y="2005552"/>
                  </a:lnTo>
                  <a:lnTo>
                    <a:pt x="11426" y="1962451"/>
                  </a:lnTo>
                  <a:lnTo>
                    <a:pt x="2915" y="1917259"/>
                  </a:lnTo>
                  <a:lnTo>
                    <a:pt x="0" y="1870328"/>
                  </a:lnTo>
                  <a:lnTo>
                    <a:pt x="0" y="374141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38383" y="2949765"/>
            <a:ext cx="346075" cy="403225"/>
            <a:chOff x="4338383" y="2949765"/>
            <a:chExt cx="346075" cy="4032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146" y="2954527"/>
              <a:ext cx="336550" cy="393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43146" y="2954527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70437" y="3741737"/>
            <a:ext cx="4073525" cy="2054225"/>
            <a:chOff x="4770437" y="3741737"/>
            <a:chExt cx="4073525" cy="20542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5200" y="3746500"/>
              <a:ext cx="4064000" cy="20447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75200" y="3746500"/>
              <a:ext cx="4064000" cy="2044700"/>
            </a:xfrm>
            <a:custGeom>
              <a:avLst/>
              <a:gdLst/>
              <a:ahLst/>
              <a:cxnLst/>
              <a:rect l="l" t="t" r="r" b="b"/>
              <a:pathLst>
                <a:path w="4064000" h="2044700">
                  <a:moveTo>
                    <a:pt x="0" y="340741"/>
                  </a:moveTo>
                  <a:lnTo>
                    <a:pt x="3110" y="294498"/>
                  </a:lnTo>
                  <a:lnTo>
                    <a:pt x="12169" y="250148"/>
                  </a:lnTo>
                  <a:lnTo>
                    <a:pt x="26773" y="208097"/>
                  </a:lnTo>
                  <a:lnTo>
                    <a:pt x="46514" y="168750"/>
                  </a:lnTo>
                  <a:lnTo>
                    <a:pt x="70989" y="132512"/>
                  </a:lnTo>
                  <a:lnTo>
                    <a:pt x="99790" y="99790"/>
                  </a:lnTo>
                  <a:lnTo>
                    <a:pt x="132512" y="70989"/>
                  </a:lnTo>
                  <a:lnTo>
                    <a:pt x="168750" y="46514"/>
                  </a:lnTo>
                  <a:lnTo>
                    <a:pt x="208097" y="26773"/>
                  </a:lnTo>
                  <a:lnTo>
                    <a:pt x="250148" y="12169"/>
                  </a:lnTo>
                  <a:lnTo>
                    <a:pt x="294498" y="3110"/>
                  </a:lnTo>
                  <a:lnTo>
                    <a:pt x="340740" y="0"/>
                  </a:lnTo>
                  <a:lnTo>
                    <a:pt x="3723258" y="0"/>
                  </a:lnTo>
                  <a:lnTo>
                    <a:pt x="3769501" y="3110"/>
                  </a:lnTo>
                  <a:lnTo>
                    <a:pt x="3813851" y="12169"/>
                  </a:lnTo>
                  <a:lnTo>
                    <a:pt x="3855902" y="26773"/>
                  </a:lnTo>
                  <a:lnTo>
                    <a:pt x="3895249" y="46514"/>
                  </a:lnTo>
                  <a:lnTo>
                    <a:pt x="3931487" y="70989"/>
                  </a:lnTo>
                  <a:lnTo>
                    <a:pt x="3964209" y="99790"/>
                  </a:lnTo>
                  <a:lnTo>
                    <a:pt x="3993010" y="132512"/>
                  </a:lnTo>
                  <a:lnTo>
                    <a:pt x="4017485" y="168750"/>
                  </a:lnTo>
                  <a:lnTo>
                    <a:pt x="4037226" y="208097"/>
                  </a:lnTo>
                  <a:lnTo>
                    <a:pt x="4051830" y="250148"/>
                  </a:lnTo>
                  <a:lnTo>
                    <a:pt x="4060889" y="294498"/>
                  </a:lnTo>
                  <a:lnTo>
                    <a:pt x="4064000" y="340741"/>
                  </a:lnTo>
                  <a:lnTo>
                    <a:pt x="4064000" y="1703959"/>
                  </a:lnTo>
                  <a:lnTo>
                    <a:pt x="4060889" y="1750190"/>
                  </a:lnTo>
                  <a:lnTo>
                    <a:pt x="4051830" y="1794533"/>
                  </a:lnTo>
                  <a:lnTo>
                    <a:pt x="4037226" y="1836581"/>
                  </a:lnTo>
                  <a:lnTo>
                    <a:pt x="4017485" y="1875927"/>
                  </a:lnTo>
                  <a:lnTo>
                    <a:pt x="3993010" y="1912165"/>
                  </a:lnTo>
                  <a:lnTo>
                    <a:pt x="3964209" y="1944890"/>
                  </a:lnTo>
                  <a:lnTo>
                    <a:pt x="3931487" y="1973695"/>
                  </a:lnTo>
                  <a:lnTo>
                    <a:pt x="3895249" y="1998173"/>
                  </a:lnTo>
                  <a:lnTo>
                    <a:pt x="3855902" y="2017919"/>
                  </a:lnTo>
                  <a:lnTo>
                    <a:pt x="3813851" y="2032526"/>
                  </a:lnTo>
                  <a:lnTo>
                    <a:pt x="3769501" y="2041588"/>
                  </a:lnTo>
                  <a:lnTo>
                    <a:pt x="3723258" y="2044700"/>
                  </a:lnTo>
                  <a:lnTo>
                    <a:pt x="340740" y="2044700"/>
                  </a:lnTo>
                  <a:lnTo>
                    <a:pt x="294498" y="2041588"/>
                  </a:lnTo>
                  <a:lnTo>
                    <a:pt x="250148" y="2032526"/>
                  </a:lnTo>
                  <a:lnTo>
                    <a:pt x="208097" y="2017919"/>
                  </a:lnTo>
                  <a:lnTo>
                    <a:pt x="168750" y="1998173"/>
                  </a:lnTo>
                  <a:lnTo>
                    <a:pt x="132512" y="1973695"/>
                  </a:lnTo>
                  <a:lnTo>
                    <a:pt x="99790" y="1944890"/>
                  </a:lnTo>
                  <a:lnTo>
                    <a:pt x="70989" y="1912165"/>
                  </a:lnTo>
                  <a:lnTo>
                    <a:pt x="46514" y="1875927"/>
                  </a:lnTo>
                  <a:lnTo>
                    <a:pt x="26773" y="1836581"/>
                  </a:lnTo>
                  <a:lnTo>
                    <a:pt x="12169" y="1794533"/>
                  </a:lnTo>
                  <a:lnTo>
                    <a:pt x="3110" y="1750190"/>
                  </a:lnTo>
                  <a:lnTo>
                    <a:pt x="0" y="1703959"/>
                  </a:lnTo>
                  <a:lnTo>
                    <a:pt x="0" y="3407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正確な記録管理</a:t>
            </a:r>
            <a:r>
              <a:rPr spc="5" dirty="0"/>
              <a:t>と</a:t>
            </a:r>
            <a:r>
              <a:rPr dirty="0"/>
              <a:t>は、下記</a:t>
            </a:r>
            <a:r>
              <a:rPr spc="-10" dirty="0"/>
              <a:t>の</a:t>
            </a:r>
            <a:r>
              <a:rPr spc="-5" dirty="0"/>
              <a:t>事項を意味</a:t>
            </a:r>
          </a:p>
          <a:p>
            <a:pPr marL="2222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す</a:t>
            </a:r>
            <a:r>
              <a:rPr spc="-10" dirty="0"/>
              <a:t>る</a:t>
            </a:r>
            <a:r>
              <a:rPr spc="5" dirty="0"/>
              <a:t>も</a:t>
            </a:r>
            <a:r>
              <a:rPr spc="-10" dirty="0"/>
              <a:t>の</a:t>
            </a:r>
            <a:r>
              <a:rPr dirty="0"/>
              <a:t>と</a:t>
            </a:r>
            <a:r>
              <a:rPr spc="-10" dirty="0"/>
              <a:t>し</a:t>
            </a:r>
            <a:r>
              <a:rPr dirty="0"/>
              <a:t>ま</a:t>
            </a:r>
            <a:r>
              <a:rPr spc="-5" dirty="0"/>
              <a:t>す</a:t>
            </a:r>
            <a:r>
              <a:rPr spc="-10" dirty="0"/>
              <a:t>。</a:t>
            </a:r>
            <a:r>
              <a:rPr spc="-5" dirty="0"/>
              <a:t>すな</a:t>
            </a:r>
            <a:r>
              <a:rPr dirty="0"/>
              <a:t>わ</a:t>
            </a:r>
            <a:r>
              <a:rPr spc="20" dirty="0"/>
              <a:t>ち</a:t>
            </a:r>
            <a:r>
              <a:rPr spc="-10" dirty="0"/>
              <a:t>：</a:t>
            </a:r>
          </a:p>
          <a:p>
            <a:pPr marL="308610" marR="29845" indent="-287020" algn="just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09245" algn="l"/>
              </a:tabLst>
            </a:pPr>
            <a:r>
              <a:rPr b="0" u="none" spc="-5" dirty="0">
                <a:latin typeface="MS PMincho"/>
                <a:cs typeface="MS PMincho"/>
              </a:rPr>
              <a:t>商取引に関す</a:t>
            </a:r>
            <a:r>
              <a:rPr b="0" u="none" spc="-15" dirty="0">
                <a:latin typeface="MS PMincho"/>
                <a:cs typeface="MS PMincho"/>
              </a:rPr>
              <a:t>る</a:t>
            </a:r>
            <a:r>
              <a:rPr b="0" u="none" spc="-5" dirty="0">
                <a:latin typeface="MS PMincho"/>
                <a:cs typeface="MS PMincho"/>
              </a:rPr>
              <a:t>正</a:t>
            </a:r>
            <a:r>
              <a:rPr b="0" u="none" spc="5" dirty="0">
                <a:latin typeface="MS PMincho"/>
                <a:cs typeface="MS PMincho"/>
              </a:rPr>
              <a:t>確</a:t>
            </a:r>
            <a:r>
              <a:rPr b="0" u="none" spc="-10" dirty="0">
                <a:latin typeface="MS PMincho"/>
                <a:cs typeface="MS PMincho"/>
              </a:rPr>
              <a:t>な記</a:t>
            </a:r>
            <a:r>
              <a:rPr b="0" u="none" spc="5" dirty="0">
                <a:latin typeface="MS PMincho"/>
                <a:cs typeface="MS PMincho"/>
              </a:rPr>
              <a:t>録</a:t>
            </a:r>
            <a:r>
              <a:rPr b="0" u="none" spc="-5" dirty="0">
                <a:latin typeface="MS PMincho"/>
                <a:cs typeface="MS PMincho"/>
              </a:rPr>
              <a:t>保持（事例 と</a:t>
            </a:r>
            <a:r>
              <a:rPr b="0" u="none" spc="-10" dirty="0">
                <a:latin typeface="MS PMincho"/>
                <a:cs typeface="MS PMincho"/>
              </a:rPr>
              <a:t>して</a:t>
            </a:r>
            <a:r>
              <a:rPr b="0" u="none" spc="-15" dirty="0">
                <a:latin typeface="MS PMincho"/>
                <a:cs typeface="MS PMincho"/>
              </a:rPr>
              <a:t>、</a:t>
            </a:r>
            <a:r>
              <a:rPr b="0" u="none" spc="-5" dirty="0">
                <a:latin typeface="MS PMincho"/>
                <a:cs typeface="MS PMincho"/>
              </a:rPr>
              <a:t>金額、事業目的、関与</a:t>
            </a:r>
            <a:r>
              <a:rPr b="0" u="none" spc="5" dirty="0">
                <a:latin typeface="MS PMincho"/>
                <a:cs typeface="MS PMincho"/>
              </a:rPr>
              <a:t>す</a:t>
            </a:r>
            <a:r>
              <a:rPr b="0" u="none" spc="-5" dirty="0">
                <a:latin typeface="MS PMincho"/>
                <a:cs typeface="MS PMincho"/>
              </a:rPr>
              <a:t>る事業 体</a:t>
            </a:r>
            <a:r>
              <a:rPr b="0" u="none" dirty="0">
                <a:latin typeface="MS PMincho"/>
                <a:cs typeface="MS PMincho"/>
              </a:rPr>
              <a:t>/</a:t>
            </a:r>
            <a:r>
              <a:rPr b="0" u="none" spc="-5" dirty="0">
                <a:latin typeface="MS PMincho"/>
                <a:cs typeface="MS PMincho"/>
              </a:rPr>
              <a:t>個人等）</a:t>
            </a:r>
          </a:p>
          <a:p>
            <a:pPr marL="308610" indent="-28702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09245" algn="l"/>
              </a:tabLst>
            </a:pPr>
            <a:r>
              <a:rPr b="0" u="none" spc="-5" dirty="0">
                <a:latin typeface="MS PMincho"/>
                <a:cs typeface="MS PMincho"/>
              </a:rPr>
              <a:t>適切な関連文書</a:t>
            </a:r>
          </a:p>
          <a:p>
            <a:pPr marL="308610" marR="84455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09245" algn="l"/>
              </a:tabLst>
            </a:pPr>
            <a:r>
              <a:rPr b="0" u="none" spc="-5" dirty="0">
                <a:latin typeface="MS PMincho"/>
                <a:cs typeface="MS PMincho"/>
              </a:rPr>
              <a:t>全ての資金ならび</a:t>
            </a:r>
            <a:r>
              <a:rPr b="0" u="none" dirty="0">
                <a:latin typeface="MS PMincho"/>
                <a:cs typeface="MS PMincho"/>
              </a:rPr>
              <a:t>に</a:t>
            </a:r>
            <a:r>
              <a:rPr b="0" u="none" spc="-5" dirty="0">
                <a:latin typeface="MS PMincho"/>
                <a:cs typeface="MS PMincho"/>
              </a:rPr>
              <a:t>口座</a:t>
            </a:r>
            <a:r>
              <a:rPr b="0" u="none" spc="5" dirty="0">
                <a:latin typeface="MS PMincho"/>
                <a:cs typeface="MS PMincho"/>
              </a:rPr>
              <a:t>は</a:t>
            </a:r>
            <a:r>
              <a:rPr b="0" u="none" spc="-10" dirty="0">
                <a:latin typeface="MS PMincho"/>
                <a:cs typeface="MS PMincho"/>
              </a:rPr>
              <a:t>、開</a:t>
            </a:r>
            <a:r>
              <a:rPr b="0" u="none" dirty="0">
                <a:latin typeface="MS PMincho"/>
                <a:cs typeface="MS PMincho"/>
              </a:rPr>
              <a:t>示</a:t>
            </a:r>
            <a:r>
              <a:rPr b="0" u="none" spc="5" dirty="0">
                <a:latin typeface="MS PMincho"/>
                <a:cs typeface="MS PMincho"/>
              </a:rPr>
              <a:t>お</a:t>
            </a:r>
            <a:r>
              <a:rPr b="0" u="none" spc="-5" dirty="0">
                <a:latin typeface="MS PMincho"/>
                <a:cs typeface="MS PMincho"/>
              </a:rPr>
              <a:t>よ び記録され</a:t>
            </a:r>
            <a:r>
              <a:rPr b="0" u="none" spc="-15" dirty="0">
                <a:latin typeface="MS PMincho"/>
                <a:cs typeface="MS PMincho"/>
              </a:rPr>
              <a:t>る</a:t>
            </a:r>
            <a:r>
              <a:rPr b="0" u="none" spc="-5" dirty="0">
                <a:latin typeface="MS PMincho"/>
                <a:cs typeface="MS PMincho"/>
              </a:rPr>
              <a:t>もの</a:t>
            </a:r>
            <a:r>
              <a:rPr b="0" u="none" spc="10" dirty="0">
                <a:latin typeface="MS PMincho"/>
                <a:cs typeface="MS PMincho"/>
              </a:rPr>
              <a:t>と</a:t>
            </a:r>
            <a:r>
              <a:rPr b="0" u="none" spc="-10" dirty="0">
                <a:latin typeface="MS PMincho"/>
                <a:cs typeface="MS PMincho"/>
              </a:rPr>
              <a:t>しま</a:t>
            </a:r>
            <a:r>
              <a:rPr b="0" u="none" spc="10" dirty="0">
                <a:latin typeface="MS PMincho"/>
                <a:cs typeface="MS PMincho"/>
              </a:rPr>
              <a:t>す</a:t>
            </a:r>
            <a:r>
              <a:rPr b="0" u="none" spc="-5" dirty="0">
                <a:latin typeface="MS PMincho"/>
                <a:cs typeface="MS PMincho"/>
              </a:rPr>
              <a:t>。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500">
              <a:latin typeface="MS PMincho"/>
              <a:cs typeface="MS PMinch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内部統制</a:t>
            </a:r>
            <a:r>
              <a:rPr spc="5" dirty="0"/>
              <a:t>と</a:t>
            </a:r>
            <a:r>
              <a:rPr spc="-5" dirty="0"/>
              <a:t>は、下記の事項</a:t>
            </a:r>
            <a:r>
              <a:rPr dirty="0"/>
              <a:t>を</a:t>
            </a:r>
            <a:r>
              <a:rPr spc="-5" dirty="0"/>
              <a:t>意味す</a:t>
            </a:r>
            <a:r>
              <a:rPr spc="-10" dirty="0"/>
              <a:t>る</a:t>
            </a:r>
            <a:r>
              <a:rPr dirty="0"/>
              <a:t>も</a:t>
            </a:r>
            <a:r>
              <a:rPr spc="-10" dirty="0"/>
              <a:t>の </a:t>
            </a:r>
            <a:r>
              <a:rPr spc="5" dirty="0"/>
              <a:t>と</a:t>
            </a:r>
            <a:r>
              <a:rPr spc="-5" dirty="0"/>
              <a:t>し</a:t>
            </a:r>
            <a:r>
              <a:rPr spc="5" dirty="0"/>
              <a:t>ま</a:t>
            </a:r>
            <a:r>
              <a:rPr spc="-5" dirty="0"/>
              <a:t>す。す</a:t>
            </a:r>
            <a:r>
              <a:rPr dirty="0"/>
              <a:t>な</a:t>
            </a:r>
            <a:r>
              <a:rPr spc="-5" dirty="0"/>
              <a:t>わ</a:t>
            </a:r>
            <a:r>
              <a:rPr dirty="0"/>
              <a:t>ち</a:t>
            </a:r>
            <a:r>
              <a:rPr spc="-10" dirty="0"/>
              <a:t>：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/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b="0" u="none" spc="-5" dirty="0">
                <a:latin typeface="MS PMincho"/>
                <a:cs typeface="MS PMincho"/>
              </a:rPr>
              <a:t>商取引上の必要な承認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400">
              <a:latin typeface="MS PMincho"/>
              <a:cs typeface="MS PMincho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b="0" u="none" spc="-5" dirty="0">
                <a:latin typeface="MS PMincho"/>
                <a:cs typeface="MS PMincho"/>
              </a:rPr>
              <a:t>資産に対す</a:t>
            </a:r>
            <a:r>
              <a:rPr b="0" u="none" spc="-15" dirty="0">
                <a:latin typeface="MS PMincho"/>
                <a:cs typeface="MS PMincho"/>
              </a:rPr>
              <a:t>る</a:t>
            </a:r>
            <a:r>
              <a:rPr b="0" u="none" spc="-5" dirty="0">
                <a:latin typeface="MS PMincho"/>
                <a:cs typeface="MS PMincho"/>
              </a:rPr>
              <a:t>説明責任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400">
              <a:latin typeface="MS PMincho"/>
              <a:cs typeface="MS PMincho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b="0" u="none" spc="-5" dirty="0">
                <a:latin typeface="MS PMincho"/>
                <a:cs typeface="MS PMincho"/>
              </a:rPr>
              <a:t>防止ならびに検出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446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正確</a:t>
            </a:r>
            <a:r>
              <a:rPr sz="2400" spc="-15" dirty="0"/>
              <a:t>な</a:t>
            </a:r>
            <a:r>
              <a:rPr sz="2400" spc="5" dirty="0"/>
              <a:t>記</a:t>
            </a:r>
            <a:r>
              <a:rPr sz="2400" spc="-5" dirty="0"/>
              <a:t>録管理</a:t>
            </a:r>
            <a:r>
              <a:rPr sz="2400" spc="-20" dirty="0"/>
              <a:t>な</a:t>
            </a:r>
            <a:r>
              <a:rPr sz="2400" dirty="0"/>
              <a:t>ら</a:t>
            </a:r>
            <a:r>
              <a:rPr sz="2400" spc="-5" dirty="0"/>
              <a:t>び</a:t>
            </a:r>
            <a:r>
              <a:rPr sz="2400" dirty="0"/>
              <a:t>に</a:t>
            </a:r>
            <a:r>
              <a:rPr sz="2400" spc="-5" dirty="0"/>
              <a:t>内部統</a:t>
            </a:r>
            <a:r>
              <a:rPr sz="2400" spc="-10" dirty="0"/>
              <a:t>制</a:t>
            </a:r>
            <a:endParaRPr sz="2400"/>
          </a:p>
        </p:txBody>
      </p:sp>
      <p:grpSp>
        <p:nvGrpSpPr>
          <p:cNvPr id="14" name="object 14"/>
          <p:cNvGrpSpPr/>
          <p:nvPr/>
        </p:nvGrpSpPr>
        <p:grpSpPr>
          <a:xfrm>
            <a:off x="4338637" y="4217352"/>
            <a:ext cx="346075" cy="403225"/>
            <a:chOff x="4338637" y="4217352"/>
            <a:chExt cx="346075" cy="4032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4222115"/>
              <a:ext cx="336550" cy="3937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43400" y="4222115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0A84E9-E8E5-49D7-9411-B7917EA11561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734" y="1882520"/>
            <a:ext cx="8423910" cy="4345940"/>
            <a:chOff x="415734" y="1882520"/>
            <a:chExt cx="8423910" cy="4345940"/>
          </a:xfrm>
        </p:grpSpPr>
        <p:sp>
          <p:nvSpPr>
            <p:cNvPr id="3" name="object 3"/>
            <p:cNvSpPr/>
            <p:nvPr/>
          </p:nvSpPr>
          <p:spPr>
            <a:xfrm>
              <a:off x="428434" y="2028088"/>
              <a:ext cx="8398510" cy="963930"/>
            </a:xfrm>
            <a:custGeom>
              <a:avLst/>
              <a:gdLst/>
              <a:ahLst/>
              <a:cxnLst/>
              <a:rect l="l" t="t" r="r" b="b"/>
              <a:pathLst>
                <a:path w="8398510" h="963930">
                  <a:moveTo>
                    <a:pt x="0" y="963904"/>
                  </a:moveTo>
                  <a:lnTo>
                    <a:pt x="8398510" y="963904"/>
                  </a:lnTo>
                  <a:lnTo>
                    <a:pt x="8398510" y="0"/>
                  </a:lnTo>
                  <a:lnTo>
                    <a:pt x="0" y="0"/>
                  </a:lnTo>
                  <a:lnTo>
                    <a:pt x="0" y="963904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8359" y="1895220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96"/>
                  </a:lnTo>
                  <a:lnTo>
                    <a:pt x="12969" y="13017"/>
                  </a:lnTo>
                  <a:lnTo>
                    <a:pt x="3479" y="27110"/>
                  </a:lnTo>
                  <a:lnTo>
                    <a:pt x="0" y="44323"/>
                  </a:lnTo>
                  <a:lnTo>
                    <a:pt x="0" y="221487"/>
                  </a:lnTo>
                  <a:lnTo>
                    <a:pt x="3479" y="238680"/>
                  </a:lnTo>
                  <a:lnTo>
                    <a:pt x="12969" y="252729"/>
                  </a:lnTo>
                  <a:lnTo>
                    <a:pt x="27046" y="262207"/>
                  </a:lnTo>
                  <a:lnTo>
                    <a:pt x="44284" y="265683"/>
                  </a:lnTo>
                  <a:lnTo>
                    <a:pt x="5834634" y="265683"/>
                  </a:lnTo>
                  <a:lnTo>
                    <a:pt x="5851900" y="262207"/>
                  </a:lnTo>
                  <a:lnTo>
                    <a:pt x="5865987" y="252729"/>
                  </a:lnTo>
                  <a:lnTo>
                    <a:pt x="5875478" y="238680"/>
                  </a:lnTo>
                  <a:lnTo>
                    <a:pt x="5878957" y="221487"/>
                  </a:lnTo>
                  <a:lnTo>
                    <a:pt x="5878957" y="44323"/>
                  </a:lnTo>
                  <a:lnTo>
                    <a:pt x="5875478" y="27110"/>
                  </a:lnTo>
                  <a:lnTo>
                    <a:pt x="5865987" y="13017"/>
                  </a:lnTo>
                  <a:lnTo>
                    <a:pt x="5851900" y="3496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434" y="1895220"/>
              <a:ext cx="8398510" cy="2242185"/>
            </a:xfrm>
            <a:custGeom>
              <a:avLst/>
              <a:gdLst/>
              <a:ahLst/>
              <a:cxnLst/>
              <a:rect l="l" t="t" r="r" b="b"/>
              <a:pathLst>
                <a:path w="8398510" h="2242185">
                  <a:moveTo>
                    <a:pt x="419925" y="44323"/>
                  </a:moveTo>
                  <a:lnTo>
                    <a:pt x="423405" y="27110"/>
                  </a:lnTo>
                  <a:lnTo>
                    <a:pt x="432895" y="13017"/>
                  </a:lnTo>
                  <a:lnTo>
                    <a:pt x="446971" y="3496"/>
                  </a:lnTo>
                  <a:lnTo>
                    <a:pt x="464210" y="0"/>
                  </a:lnTo>
                  <a:lnTo>
                    <a:pt x="6254559" y="0"/>
                  </a:lnTo>
                  <a:lnTo>
                    <a:pt x="6271825" y="3496"/>
                  </a:lnTo>
                  <a:lnTo>
                    <a:pt x="6285912" y="13017"/>
                  </a:lnTo>
                  <a:lnTo>
                    <a:pt x="6295403" y="27110"/>
                  </a:lnTo>
                  <a:lnTo>
                    <a:pt x="6298882" y="44323"/>
                  </a:lnTo>
                  <a:lnTo>
                    <a:pt x="6298882" y="221487"/>
                  </a:lnTo>
                  <a:lnTo>
                    <a:pt x="6295403" y="238680"/>
                  </a:lnTo>
                  <a:lnTo>
                    <a:pt x="6285912" y="252729"/>
                  </a:lnTo>
                  <a:lnTo>
                    <a:pt x="6271825" y="262207"/>
                  </a:lnTo>
                  <a:lnTo>
                    <a:pt x="6254559" y="265683"/>
                  </a:lnTo>
                  <a:lnTo>
                    <a:pt x="464210" y="265683"/>
                  </a:lnTo>
                  <a:lnTo>
                    <a:pt x="446971" y="262207"/>
                  </a:lnTo>
                  <a:lnTo>
                    <a:pt x="432895" y="252729"/>
                  </a:lnTo>
                  <a:lnTo>
                    <a:pt x="423405" y="238680"/>
                  </a:lnTo>
                  <a:lnTo>
                    <a:pt x="419925" y="221487"/>
                  </a:lnTo>
                  <a:lnTo>
                    <a:pt x="419925" y="44323"/>
                  </a:lnTo>
                  <a:close/>
                </a:path>
                <a:path w="8398510" h="2242185">
                  <a:moveTo>
                    <a:pt x="0" y="2242185"/>
                  </a:moveTo>
                  <a:lnTo>
                    <a:pt x="8398510" y="2242185"/>
                  </a:lnTo>
                  <a:lnTo>
                    <a:pt x="8398510" y="1278280"/>
                  </a:lnTo>
                  <a:lnTo>
                    <a:pt x="0" y="1278280"/>
                  </a:lnTo>
                  <a:lnTo>
                    <a:pt x="0" y="2242185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359" y="3040633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78"/>
                  </a:lnTo>
                  <a:lnTo>
                    <a:pt x="12969" y="12969"/>
                  </a:lnTo>
                  <a:lnTo>
                    <a:pt x="3479" y="27056"/>
                  </a:lnTo>
                  <a:lnTo>
                    <a:pt x="0" y="44323"/>
                  </a:lnTo>
                  <a:lnTo>
                    <a:pt x="0" y="221361"/>
                  </a:lnTo>
                  <a:lnTo>
                    <a:pt x="3479" y="238627"/>
                  </a:lnTo>
                  <a:lnTo>
                    <a:pt x="12969" y="252714"/>
                  </a:lnTo>
                  <a:lnTo>
                    <a:pt x="27046" y="262205"/>
                  </a:lnTo>
                  <a:lnTo>
                    <a:pt x="44284" y="265683"/>
                  </a:lnTo>
                  <a:lnTo>
                    <a:pt x="5834634" y="265683"/>
                  </a:lnTo>
                  <a:lnTo>
                    <a:pt x="5851900" y="262205"/>
                  </a:lnTo>
                  <a:lnTo>
                    <a:pt x="5865987" y="252714"/>
                  </a:lnTo>
                  <a:lnTo>
                    <a:pt x="5875478" y="238627"/>
                  </a:lnTo>
                  <a:lnTo>
                    <a:pt x="5878957" y="221361"/>
                  </a:lnTo>
                  <a:lnTo>
                    <a:pt x="5878957" y="44323"/>
                  </a:lnTo>
                  <a:lnTo>
                    <a:pt x="5875478" y="27056"/>
                  </a:lnTo>
                  <a:lnTo>
                    <a:pt x="5865987" y="12969"/>
                  </a:lnTo>
                  <a:lnTo>
                    <a:pt x="5851900" y="3478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434" y="3040633"/>
              <a:ext cx="8398510" cy="2029460"/>
            </a:xfrm>
            <a:custGeom>
              <a:avLst/>
              <a:gdLst/>
              <a:ahLst/>
              <a:cxnLst/>
              <a:rect l="l" t="t" r="r" b="b"/>
              <a:pathLst>
                <a:path w="8398510" h="2029460">
                  <a:moveTo>
                    <a:pt x="419925" y="44323"/>
                  </a:moveTo>
                  <a:lnTo>
                    <a:pt x="423405" y="27056"/>
                  </a:lnTo>
                  <a:lnTo>
                    <a:pt x="432895" y="12969"/>
                  </a:lnTo>
                  <a:lnTo>
                    <a:pt x="446971" y="3478"/>
                  </a:lnTo>
                  <a:lnTo>
                    <a:pt x="464210" y="0"/>
                  </a:lnTo>
                  <a:lnTo>
                    <a:pt x="6254559" y="0"/>
                  </a:lnTo>
                  <a:lnTo>
                    <a:pt x="6271825" y="3478"/>
                  </a:lnTo>
                  <a:lnTo>
                    <a:pt x="6285912" y="12969"/>
                  </a:lnTo>
                  <a:lnTo>
                    <a:pt x="6295403" y="27056"/>
                  </a:lnTo>
                  <a:lnTo>
                    <a:pt x="6298882" y="44323"/>
                  </a:lnTo>
                  <a:lnTo>
                    <a:pt x="6298882" y="221361"/>
                  </a:lnTo>
                  <a:lnTo>
                    <a:pt x="6295403" y="238627"/>
                  </a:lnTo>
                  <a:lnTo>
                    <a:pt x="6285912" y="252714"/>
                  </a:lnTo>
                  <a:lnTo>
                    <a:pt x="6271825" y="262205"/>
                  </a:lnTo>
                  <a:lnTo>
                    <a:pt x="6254559" y="265683"/>
                  </a:lnTo>
                  <a:lnTo>
                    <a:pt x="464210" y="265683"/>
                  </a:lnTo>
                  <a:lnTo>
                    <a:pt x="446971" y="262205"/>
                  </a:lnTo>
                  <a:lnTo>
                    <a:pt x="432895" y="252714"/>
                  </a:lnTo>
                  <a:lnTo>
                    <a:pt x="423405" y="238627"/>
                  </a:lnTo>
                  <a:lnTo>
                    <a:pt x="419925" y="221361"/>
                  </a:lnTo>
                  <a:lnTo>
                    <a:pt x="419925" y="44323"/>
                  </a:lnTo>
                  <a:close/>
                </a:path>
                <a:path w="8398510" h="2029460">
                  <a:moveTo>
                    <a:pt x="0" y="2029459"/>
                  </a:moveTo>
                  <a:lnTo>
                    <a:pt x="8398510" y="2029459"/>
                  </a:lnTo>
                  <a:lnTo>
                    <a:pt x="8398510" y="1278178"/>
                  </a:lnTo>
                  <a:lnTo>
                    <a:pt x="0" y="1278178"/>
                  </a:lnTo>
                  <a:lnTo>
                    <a:pt x="0" y="2029459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359" y="4185919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78"/>
                  </a:lnTo>
                  <a:lnTo>
                    <a:pt x="12969" y="12969"/>
                  </a:lnTo>
                  <a:lnTo>
                    <a:pt x="3479" y="27056"/>
                  </a:lnTo>
                  <a:lnTo>
                    <a:pt x="0" y="44322"/>
                  </a:lnTo>
                  <a:lnTo>
                    <a:pt x="0" y="221487"/>
                  </a:lnTo>
                  <a:lnTo>
                    <a:pt x="3479" y="238680"/>
                  </a:lnTo>
                  <a:lnTo>
                    <a:pt x="12969" y="252729"/>
                  </a:lnTo>
                  <a:lnTo>
                    <a:pt x="27046" y="262207"/>
                  </a:lnTo>
                  <a:lnTo>
                    <a:pt x="44284" y="265683"/>
                  </a:lnTo>
                  <a:lnTo>
                    <a:pt x="5834634" y="265683"/>
                  </a:lnTo>
                  <a:lnTo>
                    <a:pt x="5851900" y="262207"/>
                  </a:lnTo>
                  <a:lnTo>
                    <a:pt x="5865987" y="252730"/>
                  </a:lnTo>
                  <a:lnTo>
                    <a:pt x="5875478" y="238680"/>
                  </a:lnTo>
                  <a:lnTo>
                    <a:pt x="5878957" y="221487"/>
                  </a:lnTo>
                  <a:lnTo>
                    <a:pt x="5878957" y="44322"/>
                  </a:lnTo>
                  <a:lnTo>
                    <a:pt x="5875478" y="27056"/>
                  </a:lnTo>
                  <a:lnTo>
                    <a:pt x="5865987" y="12969"/>
                  </a:lnTo>
                  <a:lnTo>
                    <a:pt x="5851900" y="3478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434" y="4185919"/>
              <a:ext cx="8398510" cy="2030095"/>
            </a:xfrm>
            <a:custGeom>
              <a:avLst/>
              <a:gdLst/>
              <a:ahLst/>
              <a:cxnLst/>
              <a:rect l="l" t="t" r="r" b="b"/>
              <a:pathLst>
                <a:path w="8398510" h="2030095">
                  <a:moveTo>
                    <a:pt x="419925" y="44322"/>
                  </a:moveTo>
                  <a:lnTo>
                    <a:pt x="423405" y="27056"/>
                  </a:lnTo>
                  <a:lnTo>
                    <a:pt x="432895" y="12969"/>
                  </a:lnTo>
                  <a:lnTo>
                    <a:pt x="446971" y="3478"/>
                  </a:lnTo>
                  <a:lnTo>
                    <a:pt x="464210" y="0"/>
                  </a:lnTo>
                  <a:lnTo>
                    <a:pt x="6254559" y="0"/>
                  </a:lnTo>
                  <a:lnTo>
                    <a:pt x="6271825" y="3478"/>
                  </a:lnTo>
                  <a:lnTo>
                    <a:pt x="6285912" y="12969"/>
                  </a:lnTo>
                  <a:lnTo>
                    <a:pt x="6295403" y="27056"/>
                  </a:lnTo>
                  <a:lnTo>
                    <a:pt x="6298882" y="44322"/>
                  </a:lnTo>
                  <a:lnTo>
                    <a:pt x="6298882" y="221487"/>
                  </a:lnTo>
                  <a:lnTo>
                    <a:pt x="6295403" y="238680"/>
                  </a:lnTo>
                  <a:lnTo>
                    <a:pt x="6285912" y="252730"/>
                  </a:lnTo>
                  <a:lnTo>
                    <a:pt x="6271825" y="262207"/>
                  </a:lnTo>
                  <a:lnTo>
                    <a:pt x="6254559" y="265683"/>
                  </a:lnTo>
                  <a:lnTo>
                    <a:pt x="464210" y="265683"/>
                  </a:lnTo>
                  <a:lnTo>
                    <a:pt x="446971" y="262207"/>
                  </a:lnTo>
                  <a:lnTo>
                    <a:pt x="432895" y="252729"/>
                  </a:lnTo>
                  <a:lnTo>
                    <a:pt x="423405" y="238680"/>
                  </a:lnTo>
                  <a:lnTo>
                    <a:pt x="419925" y="221487"/>
                  </a:lnTo>
                  <a:lnTo>
                    <a:pt x="419925" y="44322"/>
                  </a:lnTo>
                  <a:close/>
                </a:path>
                <a:path w="8398510" h="2030095">
                  <a:moveTo>
                    <a:pt x="0" y="2029485"/>
                  </a:moveTo>
                  <a:lnTo>
                    <a:pt x="8398510" y="2029485"/>
                  </a:lnTo>
                  <a:lnTo>
                    <a:pt x="8398510" y="1065580"/>
                  </a:lnTo>
                  <a:lnTo>
                    <a:pt x="0" y="1065580"/>
                  </a:lnTo>
                  <a:lnTo>
                    <a:pt x="0" y="2029485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8359" y="5118607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96"/>
                  </a:lnTo>
                  <a:lnTo>
                    <a:pt x="12969" y="13017"/>
                  </a:lnTo>
                  <a:lnTo>
                    <a:pt x="3479" y="27110"/>
                  </a:lnTo>
                  <a:lnTo>
                    <a:pt x="0" y="44323"/>
                  </a:lnTo>
                  <a:lnTo>
                    <a:pt x="0" y="221488"/>
                  </a:lnTo>
                  <a:lnTo>
                    <a:pt x="3479" y="238680"/>
                  </a:lnTo>
                  <a:lnTo>
                    <a:pt x="12969" y="252730"/>
                  </a:lnTo>
                  <a:lnTo>
                    <a:pt x="27046" y="262207"/>
                  </a:lnTo>
                  <a:lnTo>
                    <a:pt x="44284" y="265684"/>
                  </a:lnTo>
                  <a:lnTo>
                    <a:pt x="5834634" y="265684"/>
                  </a:lnTo>
                  <a:lnTo>
                    <a:pt x="5851900" y="262207"/>
                  </a:lnTo>
                  <a:lnTo>
                    <a:pt x="5865987" y="252730"/>
                  </a:lnTo>
                  <a:lnTo>
                    <a:pt x="5875478" y="238680"/>
                  </a:lnTo>
                  <a:lnTo>
                    <a:pt x="5878957" y="221488"/>
                  </a:lnTo>
                  <a:lnTo>
                    <a:pt x="5878957" y="44323"/>
                  </a:lnTo>
                  <a:lnTo>
                    <a:pt x="5875478" y="27110"/>
                  </a:lnTo>
                  <a:lnTo>
                    <a:pt x="5865987" y="13017"/>
                  </a:lnTo>
                  <a:lnTo>
                    <a:pt x="5851900" y="3496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8359" y="5118607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0" y="44323"/>
                  </a:moveTo>
                  <a:lnTo>
                    <a:pt x="3479" y="27110"/>
                  </a:lnTo>
                  <a:lnTo>
                    <a:pt x="12969" y="13017"/>
                  </a:lnTo>
                  <a:lnTo>
                    <a:pt x="27046" y="3496"/>
                  </a:lnTo>
                  <a:lnTo>
                    <a:pt x="44284" y="0"/>
                  </a:lnTo>
                  <a:lnTo>
                    <a:pt x="5834634" y="0"/>
                  </a:lnTo>
                  <a:lnTo>
                    <a:pt x="5851900" y="3496"/>
                  </a:lnTo>
                  <a:lnTo>
                    <a:pt x="5865987" y="13017"/>
                  </a:lnTo>
                  <a:lnTo>
                    <a:pt x="5875478" y="27110"/>
                  </a:lnTo>
                  <a:lnTo>
                    <a:pt x="5878957" y="44323"/>
                  </a:lnTo>
                  <a:lnTo>
                    <a:pt x="5878957" y="221488"/>
                  </a:lnTo>
                  <a:lnTo>
                    <a:pt x="5875478" y="238680"/>
                  </a:lnTo>
                  <a:lnTo>
                    <a:pt x="5865987" y="252730"/>
                  </a:lnTo>
                  <a:lnTo>
                    <a:pt x="5851900" y="262207"/>
                  </a:lnTo>
                  <a:lnTo>
                    <a:pt x="5834634" y="265684"/>
                  </a:lnTo>
                  <a:lnTo>
                    <a:pt x="44284" y="265684"/>
                  </a:lnTo>
                  <a:lnTo>
                    <a:pt x="27046" y="262207"/>
                  </a:lnTo>
                  <a:lnTo>
                    <a:pt x="12969" y="252730"/>
                  </a:lnTo>
                  <a:lnTo>
                    <a:pt x="3479" y="238680"/>
                  </a:lnTo>
                  <a:lnTo>
                    <a:pt x="0" y="221488"/>
                  </a:lnTo>
                  <a:lnTo>
                    <a:pt x="0" y="44323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4441" y="1229995"/>
            <a:ext cx="7715884" cy="486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MS PGothic"/>
                <a:cs typeface="MS PGothic"/>
              </a:rPr>
              <a:t>方針等</a:t>
            </a:r>
            <a:r>
              <a:rPr sz="2000" b="1" dirty="0">
                <a:solidFill>
                  <a:srgbClr val="C00000"/>
                </a:solidFill>
                <a:latin typeface="MS PGothic"/>
                <a:cs typeface="MS PGothic"/>
              </a:rPr>
              <a:t>に</a:t>
            </a:r>
            <a:r>
              <a:rPr sz="2000" b="1" spc="5" dirty="0">
                <a:solidFill>
                  <a:srgbClr val="C00000"/>
                </a:solidFill>
                <a:latin typeface="MS PGothic"/>
                <a:cs typeface="MS PGothic"/>
              </a:rPr>
              <a:t>対</a:t>
            </a:r>
            <a:r>
              <a:rPr sz="2000" b="1" spc="-5" dirty="0">
                <a:solidFill>
                  <a:srgbClr val="C00000"/>
                </a:solidFill>
                <a:latin typeface="MS PGothic"/>
                <a:cs typeface="MS PGothic"/>
              </a:rPr>
              <a:t>す</a:t>
            </a:r>
            <a:r>
              <a:rPr sz="2000" b="1" dirty="0">
                <a:solidFill>
                  <a:srgbClr val="C00000"/>
                </a:solidFill>
                <a:latin typeface="MS PGothic"/>
                <a:cs typeface="MS PGothic"/>
              </a:rPr>
              <a:t>る</a:t>
            </a:r>
            <a:r>
              <a:rPr sz="2000" b="1" spc="5" dirty="0">
                <a:solidFill>
                  <a:srgbClr val="C00000"/>
                </a:solidFill>
                <a:latin typeface="MS PGothic"/>
                <a:cs typeface="MS PGothic"/>
              </a:rPr>
              <a:t>不遵</a:t>
            </a:r>
            <a:r>
              <a:rPr sz="2000" b="1" spc="-5" dirty="0">
                <a:solidFill>
                  <a:srgbClr val="C00000"/>
                </a:solidFill>
                <a:latin typeface="MS PGothic"/>
                <a:cs typeface="MS PGothic"/>
              </a:rPr>
              <a:t>守</a:t>
            </a:r>
            <a:r>
              <a:rPr sz="2000" b="1" spc="5" dirty="0">
                <a:solidFill>
                  <a:srgbClr val="C00000"/>
                </a:solidFill>
                <a:latin typeface="MS PGothic"/>
                <a:cs typeface="MS PGothic"/>
              </a:rPr>
              <a:t>の事</a:t>
            </a:r>
            <a:r>
              <a:rPr sz="2000" b="1" spc="-5" dirty="0">
                <a:solidFill>
                  <a:srgbClr val="C00000"/>
                </a:solidFill>
                <a:latin typeface="MS PGothic"/>
                <a:cs typeface="MS PGothic"/>
              </a:rPr>
              <a:t>例</a:t>
            </a:r>
            <a:endParaRPr sz="2000">
              <a:latin typeface="MS PGothic"/>
              <a:cs typeface="MS P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MS PGothic"/>
              <a:cs typeface="MS PGothic"/>
            </a:endParaRPr>
          </a:p>
          <a:p>
            <a:pPr marL="648970">
              <a:lnSpc>
                <a:spcPct val="100000"/>
              </a:lnSpc>
            </a:pPr>
            <a:r>
              <a:rPr sz="1400" b="1" spc="5" dirty="0">
                <a:solidFill>
                  <a:srgbClr val="C00000"/>
                </a:solidFill>
                <a:latin typeface="MS PMincho"/>
                <a:cs typeface="MS PMincho"/>
              </a:rPr>
              <a:t>旅行</a:t>
            </a:r>
            <a:r>
              <a:rPr sz="1400" b="1" spc="10" dirty="0">
                <a:solidFill>
                  <a:srgbClr val="C00000"/>
                </a:solidFill>
                <a:latin typeface="MS PMincho"/>
                <a:cs typeface="MS PMincho"/>
              </a:rPr>
              <a:t>な</a:t>
            </a:r>
            <a:r>
              <a:rPr sz="1400" b="1" spc="-5" dirty="0">
                <a:solidFill>
                  <a:srgbClr val="C00000"/>
                </a:solidFill>
                <a:latin typeface="MS PMincho"/>
                <a:cs typeface="MS PMincho"/>
              </a:rPr>
              <a:t>らびに娯楽</a:t>
            </a:r>
            <a:endParaRPr sz="1400">
              <a:latin typeface="MS PMincho"/>
              <a:cs typeface="MS PMincho"/>
            </a:endParaRPr>
          </a:p>
          <a:p>
            <a:pPr marL="760095" marR="84455" indent="-114300">
              <a:lnSpc>
                <a:spcPts val="1630"/>
              </a:lnSpc>
              <a:spcBef>
                <a:spcPts val="710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経費の償還に関する報</a:t>
            </a:r>
            <a:r>
              <a:rPr sz="1400" spc="-10" dirty="0">
                <a:latin typeface="MS PMincho"/>
                <a:cs typeface="MS PMincho"/>
              </a:rPr>
              <a:t>告</a:t>
            </a:r>
            <a:r>
              <a:rPr sz="1400" dirty="0">
                <a:latin typeface="MS PMincho"/>
                <a:cs typeface="MS PMincho"/>
              </a:rPr>
              <a:t>書に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適切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説</a:t>
            </a:r>
            <a:r>
              <a:rPr sz="1400" spc="-15" dirty="0">
                <a:latin typeface="MS PMincho"/>
                <a:cs typeface="MS PMincho"/>
              </a:rPr>
              <a:t>明</a:t>
            </a:r>
            <a:r>
              <a:rPr sz="1400" spc="-5" dirty="0">
                <a:latin typeface="MS PMincho"/>
                <a:cs typeface="MS PMincho"/>
              </a:rPr>
              <a:t>が含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spc="-5" dirty="0">
                <a:latin typeface="MS PMincho"/>
                <a:cs typeface="MS PMincho"/>
              </a:rPr>
              <a:t>れ</a:t>
            </a:r>
            <a:r>
              <a:rPr sz="1400" spc="-10" dirty="0">
                <a:latin typeface="MS PMincho"/>
                <a:cs typeface="MS PMincho"/>
              </a:rPr>
              <a:t>ていな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10" dirty="0">
                <a:latin typeface="MS PMincho"/>
                <a:cs typeface="MS PMincho"/>
              </a:rPr>
              <a:t>も</a:t>
            </a:r>
            <a:r>
              <a:rPr sz="1400" spc="-5" dirty="0">
                <a:latin typeface="MS PMincho"/>
                <a:cs typeface="MS PMincho"/>
              </a:rPr>
              <a:t>のとし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spc="-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。</a:t>
            </a:r>
            <a:r>
              <a:rPr sz="1400" spc="-10" dirty="0">
                <a:latin typeface="MS PMincho"/>
                <a:cs typeface="MS PMincho"/>
              </a:rPr>
              <a:t>（</a:t>
            </a:r>
            <a:r>
              <a:rPr sz="1400" dirty="0">
                <a:latin typeface="MS PMincho"/>
                <a:cs typeface="MS PMincho"/>
              </a:rPr>
              <a:t>アカ</a:t>
            </a:r>
            <a:r>
              <a:rPr sz="1400" spc="-10" dirty="0">
                <a:latin typeface="MS PMincho"/>
                <a:cs typeface="MS PMincho"/>
              </a:rPr>
              <a:t>ウ</a:t>
            </a:r>
            <a:r>
              <a:rPr sz="1400" spc="-5" dirty="0">
                <a:latin typeface="MS PMincho"/>
                <a:cs typeface="MS PMincho"/>
              </a:rPr>
              <a:t>ント</a:t>
            </a:r>
            <a:r>
              <a:rPr sz="1400" dirty="0">
                <a:latin typeface="MS PMincho"/>
                <a:cs typeface="MS PMincho"/>
              </a:rPr>
              <a:t>/</a:t>
            </a:r>
            <a:r>
              <a:rPr sz="1400" spc="-10" dirty="0">
                <a:latin typeface="MS PMincho"/>
                <a:cs typeface="MS PMincho"/>
              </a:rPr>
              <a:t> </a:t>
            </a:r>
            <a:r>
              <a:rPr sz="1400" dirty="0">
                <a:latin typeface="MS PMincho"/>
                <a:cs typeface="MS PMincho"/>
              </a:rPr>
              <a:t>プ </a:t>
            </a:r>
            <a:r>
              <a:rPr sz="1400" spc="-5" dirty="0">
                <a:latin typeface="MS PMincho"/>
                <a:cs typeface="MS PMincho"/>
              </a:rPr>
              <a:t>ロ</a:t>
            </a:r>
            <a:r>
              <a:rPr sz="1400" spc="5" dirty="0">
                <a:latin typeface="MS PMincho"/>
                <a:cs typeface="MS PMincho"/>
              </a:rPr>
              <a:t>ジ</a:t>
            </a:r>
            <a:r>
              <a:rPr sz="1400" dirty="0">
                <a:latin typeface="MS PMincho"/>
                <a:cs typeface="MS PMincho"/>
              </a:rPr>
              <a:t>ェ</a:t>
            </a:r>
            <a:r>
              <a:rPr sz="1400" spc="-10" dirty="0">
                <a:latin typeface="MS PMincho"/>
                <a:cs typeface="MS PMincho"/>
              </a:rPr>
              <a:t>ク</a:t>
            </a:r>
            <a:r>
              <a:rPr sz="1400" dirty="0">
                <a:latin typeface="MS PMincho"/>
                <a:cs typeface="MS PMincho"/>
              </a:rPr>
              <a:t>ト</a:t>
            </a:r>
            <a:r>
              <a:rPr sz="1400" spc="-20" dirty="0">
                <a:latin typeface="MS PMincho"/>
                <a:cs typeface="MS PMincho"/>
              </a:rPr>
              <a:t> </a:t>
            </a:r>
            <a:r>
              <a:rPr sz="1400" dirty="0">
                <a:latin typeface="MS PMincho"/>
                <a:cs typeface="MS PMincho"/>
              </a:rPr>
              <a:t>コード</a:t>
            </a:r>
            <a:r>
              <a:rPr sz="1400" spc="-5" dirty="0">
                <a:latin typeface="MS PMincho"/>
                <a:cs typeface="MS PMincho"/>
              </a:rPr>
              <a:t>、</a:t>
            </a:r>
            <a:r>
              <a:rPr sz="1400" spc="5" dirty="0">
                <a:latin typeface="MS PMincho"/>
                <a:cs typeface="MS PMincho"/>
              </a:rPr>
              <a:t>ド</a:t>
            </a:r>
            <a:r>
              <a:rPr sz="1400" dirty="0">
                <a:latin typeface="MS PMincho"/>
                <a:cs typeface="MS PMincho"/>
              </a:rPr>
              <a:t>ル</a:t>
            </a:r>
            <a:r>
              <a:rPr sz="1400" spc="-25" dirty="0">
                <a:latin typeface="MS PMincho"/>
                <a:cs typeface="MS PMincho"/>
              </a:rPr>
              <a:t> </a:t>
            </a:r>
            <a:r>
              <a:rPr sz="1400" dirty="0">
                <a:latin typeface="MS PMincho"/>
                <a:cs typeface="MS PMincho"/>
              </a:rPr>
              <a:t>金額、事業目的</a:t>
            </a:r>
            <a:r>
              <a:rPr sz="1400" spc="5" dirty="0">
                <a:latin typeface="MS PMincho"/>
                <a:cs typeface="MS PMincho"/>
              </a:rPr>
              <a:t>、</a:t>
            </a:r>
            <a:r>
              <a:rPr sz="1400" spc="-15" dirty="0">
                <a:latin typeface="MS PMincho"/>
                <a:cs typeface="MS PMincho"/>
              </a:rPr>
              <a:t>関</a:t>
            </a:r>
            <a:r>
              <a:rPr sz="1400" dirty="0">
                <a:latin typeface="MS PMincho"/>
                <a:cs typeface="MS PMincho"/>
              </a:rPr>
              <a:t>与す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事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spc="5" dirty="0">
                <a:latin typeface="MS PMincho"/>
                <a:cs typeface="MS PMincho"/>
              </a:rPr>
              <a:t>体</a:t>
            </a:r>
            <a:r>
              <a:rPr sz="1400" spc="-10" dirty="0">
                <a:latin typeface="MS PMincho"/>
                <a:cs typeface="MS PMincho"/>
              </a:rPr>
              <a:t>/</a:t>
            </a:r>
            <a:r>
              <a:rPr sz="1400" dirty="0">
                <a:latin typeface="MS PMincho"/>
                <a:cs typeface="MS PMincho"/>
              </a:rPr>
              <a:t>個人</a:t>
            </a:r>
            <a:r>
              <a:rPr sz="1400" spc="-15" dirty="0">
                <a:latin typeface="MS PMincho"/>
                <a:cs typeface="MS PMincho"/>
              </a:rPr>
              <a:t>等</a:t>
            </a:r>
            <a:r>
              <a:rPr sz="1400" dirty="0">
                <a:latin typeface="MS PMincho"/>
                <a:cs typeface="MS PMincho"/>
              </a:rPr>
              <a:t>）</a:t>
            </a:r>
            <a:endParaRPr sz="1400">
              <a:latin typeface="MS PMincho"/>
              <a:cs typeface="MS PMincho"/>
            </a:endParaRPr>
          </a:p>
          <a:p>
            <a:pPr marL="760095" indent="-114935">
              <a:lnSpc>
                <a:spcPct val="100000"/>
              </a:lnSpc>
              <a:spcBef>
                <a:spcPts val="18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経費の償還に関する報</a:t>
            </a:r>
            <a:r>
              <a:rPr sz="1400" spc="-10" dirty="0">
                <a:latin typeface="MS PMincho"/>
                <a:cs typeface="MS PMincho"/>
              </a:rPr>
              <a:t>告</a:t>
            </a:r>
            <a:r>
              <a:rPr sz="1400" dirty="0">
                <a:latin typeface="MS PMincho"/>
                <a:cs typeface="MS PMincho"/>
              </a:rPr>
              <a:t>書に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関連</a:t>
            </a:r>
            <a:r>
              <a:rPr sz="1400" spc="-15" dirty="0">
                <a:latin typeface="MS PMincho"/>
                <a:cs typeface="MS PMincho"/>
              </a:rPr>
              <a:t>文</a:t>
            </a:r>
            <a:r>
              <a:rPr sz="1400" dirty="0">
                <a:latin typeface="MS PMincho"/>
                <a:cs typeface="MS PMincho"/>
              </a:rPr>
              <a:t>書</a:t>
            </a:r>
            <a:r>
              <a:rPr sz="1400" spc="-10" dirty="0">
                <a:latin typeface="MS PMincho"/>
                <a:cs typeface="MS PMincho"/>
              </a:rPr>
              <a:t>/</a:t>
            </a:r>
            <a:r>
              <a:rPr sz="1400" dirty="0">
                <a:latin typeface="MS PMincho"/>
                <a:cs typeface="MS PMincho"/>
              </a:rPr>
              <a:t>領収</a:t>
            </a:r>
            <a:r>
              <a:rPr sz="1400" spc="-15" dirty="0">
                <a:latin typeface="MS PMincho"/>
                <a:cs typeface="MS PMincho"/>
              </a:rPr>
              <a:t>書</a:t>
            </a:r>
            <a:r>
              <a:rPr sz="1400" spc="-5" dirty="0">
                <a:latin typeface="MS PMincho"/>
                <a:cs typeface="MS PMincho"/>
              </a:rPr>
              <a:t>が欠</a:t>
            </a:r>
            <a:r>
              <a:rPr sz="1400" spc="-15" dirty="0">
                <a:latin typeface="MS PMincho"/>
                <a:cs typeface="MS PMincho"/>
              </a:rPr>
              <a:t>如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。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S PMincho"/>
              <a:buChar char="•"/>
            </a:pPr>
            <a:endParaRPr sz="1150">
              <a:latin typeface="MS PMincho"/>
              <a:cs typeface="MS PMincho"/>
            </a:endParaRPr>
          </a:p>
          <a:p>
            <a:pPr marL="648970">
              <a:lnSpc>
                <a:spcPct val="100000"/>
              </a:lnSpc>
            </a:pPr>
            <a:r>
              <a:rPr sz="1400" b="1" spc="5" dirty="0">
                <a:solidFill>
                  <a:srgbClr val="C00000"/>
                </a:solidFill>
                <a:latin typeface="MS PMincho"/>
                <a:cs typeface="MS PMincho"/>
              </a:rPr>
              <a:t>経営管</a:t>
            </a:r>
            <a:r>
              <a:rPr sz="1400" b="1" spc="-5" dirty="0">
                <a:solidFill>
                  <a:srgbClr val="C00000"/>
                </a:solidFill>
                <a:latin typeface="MS PMincho"/>
                <a:cs typeface="MS PMincho"/>
              </a:rPr>
              <a:t>理</a:t>
            </a:r>
            <a:r>
              <a:rPr sz="1400" b="1" spc="5" dirty="0">
                <a:solidFill>
                  <a:srgbClr val="C00000"/>
                </a:solidFill>
                <a:latin typeface="MS PMincho"/>
                <a:cs typeface="MS PMincho"/>
              </a:rPr>
              <a:t>側</a:t>
            </a:r>
            <a:r>
              <a:rPr sz="1400" b="1" spc="-10" dirty="0">
                <a:solidFill>
                  <a:srgbClr val="C00000"/>
                </a:solidFill>
                <a:latin typeface="MS PMincho"/>
                <a:cs typeface="MS PMincho"/>
              </a:rPr>
              <a:t>による承認</a:t>
            </a:r>
            <a:endParaRPr sz="1400">
              <a:latin typeface="MS PMincho"/>
              <a:cs typeface="MS PMincho"/>
            </a:endParaRPr>
          </a:p>
          <a:p>
            <a:pPr marL="760095" indent="-114935">
              <a:lnSpc>
                <a:spcPct val="100000"/>
              </a:lnSpc>
              <a:spcBef>
                <a:spcPts val="61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経営管理側による売上</a:t>
            </a:r>
            <a:r>
              <a:rPr sz="1400" spc="-10" dirty="0">
                <a:latin typeface="MS PMincho"/>
                <a:cs typeface="MS PMincho"/>
              </a:rPr>
              <a:t>割</a:t>
            </a:r>
            <a:r>
              <a:rPr sz="1400" dirty="0">
                <a:latin typeface="MS PMincho"/>
                <a:cs typeface="MS PMincho"/>
              </a:rPr>
              <a:t>引の</a:t>
            </a:r>
            <a:r>
              <a:rPr sz="1400" spc="-15" dirty="0">
                <a:latin typeface="MS PMincho"/>
                <a:cs typeface="MS PMincho"/>
              </a:rPr>
              <a:t>承</a:t>
            </a:r>
            <a:r>
              <a:rPr sz="1400" dirty="0">
                <a:latin typeface="MS PMincho"/>
                <a:cs typeface="MS PMincho"/>
              </a:rPr>
              <a:t>認が</a:t>
            </a:r>
            <a:r>
              <a:rPr sz="1400" spc="-15" dirty="0">
                <a:latin typeface="MS PMincho"/>
                <a:cs typeface="MS PMincho"/>
              </a:rPr>
              <a:t>欠</a:t>
            </a:r>
            <a:r>
              <a:rPr sz="1400" dirty="0">
                <a:latin typeface="MS PMincho"/>
                <a:cs typeface="MS PMincho"/>
              </a:rPr>
              <a:t>如し</a:t>
            </a:r>
            <a:r>
              <a:rPr sz="1400" spc="-10" dirty="0">
                <a:latin typeface="MS PMincho"/>
                <a:cs typeface="MS PMincho"/>
              </a:rPr>
              <a:t>てい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す。</a:t>
            </a:r>
            <a:endParaRPr sz="1400">
              <a:latin typeface="MS PMincho"/>
              <a:cs typeface="MS PMincho"/>
            </a:endParaRPr>
          </a:p>
          <a:p>
            <a:pPr marL="760095" marR="5080" indent="-114300">
              <a:lnSpc>
                <a:spcPts val="1630"/>
              </a:lnSpc>
              <a:spcBef>
                <a:spcPts val="32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経費の償還に関する報</a:t>
            </a:r>
            <a:r>
              <a:rPr sz="1400" spc="-10" dirty="0">
                <a:latin typeface="MS PMincho"/>
                <a:cs typeface="MS PMincho"/>
              </a:rPr>
              <a:t>告</a:t>
            </a:r>
            <a:r>
              <a:rPr sz="1400" dirty="0">
                <a:latin typeface="MS PMincho"/>
                <a:cs typeface="MS PMincho"/>
              </a:rPr>
              <a:t>書に</a:t>
            </a:r>
            <a:r>
              <a:rPr sz="1400" spc="-15" dirty="0">
                <a:latin typeface="MS PMincho"/>
                <a:cs typeface="MS PMincho"/>
              </a:rPr>
              <a:t>関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spc="-5" dirty="0">
                <a:latin typeface="MS PMincho"/>
                <a:cs typeface="MS PMincho"/>
              </a:rPr>
              <a:t>、経</a:t>
            </a:r>
            <a:r>
              <a:rPr sz="1400" spc="-10" dirty="0">
                <a:latin typeface="MS PMincho"/>
                <a:cs typeface="MS PMincho"/>
              </a:rPr>
              <a:t>営</a:t>
            </a:r>
            <a:r>
              <a:rPr sz="1400" dirty="0">
                <a:latin typeface="MS PMincho"/>
                <a:cs typeface="MS PMincho"/>
              </a:rPr>
              <a:t>管理</a:t>
            </a:r>
            <a:r>
              <a:rPr sz="1400" spc="-15" dirty="0">
                <a:latin typeface="MS PMincho"/>
                <a:cs typeface="MS PMincho"/>
              </a:rPr>
              <a:t>側</a:t>
            </a:r>
            <a:r>
              <a:rPr sz="1400" spc="-5" dirty="0">
                <a:latin typeface="MS PMincho"/>
                <a:cs typeface="MS PMincho"/>
              </a:rPr>
              <a:t>によ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承</a:t>
            </a:r>
            <a:r>
              <a:rPr sz="1400" spc="-15" dirty="0">
                <a:latin typeface="MS PMincho"/>
                <a:cs typeface="MS PMincho"/>
              </a:rPr>
              <a:t>認</a:t>
            </a:r>
            <a:r>
              <a:rPr sz="1400" spc="-5" dirty="0">
                <a:latin typeface="MS PMincho"/>
                <a:cs typeface="MS PMincho"/>
              </a:rPr>
              <a:t>が遅</a:t>
            </a:r>
            <a:r>
              <a:rPr sz="1400" spc="-15" dirty="0">
                <a:latin typeface="MS PMincho"/>
                <a:cs typeface="MS PMincho"/>
              </a:rPr>
              <a:t>延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spc="-5" dirty="0">
                <a:latin typeface="MS PMincho"/>
                <a:cs typeface="MS PMincho"/>
              </a:rPr>
              <a:t>、あ</a:t>
            </a:r>
            <a:r>
              <a:rPr sz="1400" spc="-10" dirty="0">
                <a:latin typeface="MS PMincho"/>
                <a:cs typeface="MS PMincho"/>
              </a:rPr>
              <a:t>るい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その承 認が欠如してい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す。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S PMincho"/>
              <a:buChar char="•"/>
            </a:pPr>
            <a:endParaRPr sz="1100">
              <a:latin typeface="MS PMincho"/>
              <a:cs typeface="MS PMincho"/>
            </a:endParaRPr>
          </a:p>
          <a:p>
            <a:pPr marL="648970">
              <a:lnSpc>
                <a:spcPct val="100000"/>
              </a:lnSpc>
            </a:pPr>
            <a:r>
              <a:rPr sz="1400" b="1" spc="5" dirty="0">
                <a:solidFill>
                  <a:srgbClr val="C00000"/>
                </a:solidFill>
                <a:latin typeface="MS PMincho"/>
                <a:cs typeface="MS PMincho"/>
              </a:rPr>
              <a:t>資金援助</a:t>
            </a:r>
            <a:endParaRPr sz="1400">
              <a:latin typeface="MS PMincho"/>
              <a:cs typeface="MS PMincho"/>
            </a:endParaRPr>
          </a:p>
          <a:p>
            <a:pPr marL="760095" indent="-114935">
              <a:lnSpc>
                <a:spcPct val="100000"/>
              </a:lnSpc>
              <a:spcBef>
                <a:spcPts val="620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外国の職員等に関与し</a:t>
            </a:r>
            <a:r>
              <a:rPr sz="1400" spc="-10" dirty="0">
                <a:latin typeface="MS PMincho"/>
                <a:cs typeface="MS PMincho"/>
              </a:rPr>
              <a:t>てい</a:t>
            </a:r>
            <a:r>
              <a:rPr sz="1400" dirty="0">
                <a:latin typeface="MS PMincho"/>
                <a:cs typeface="MS PMincho"/>
              </a:rPr>
              <a:t>る資</a:t>
            </a:r>
            <a:r>
              <a:rPr sz="1400" spc="-10" dirty="0">
                <a:latin typeface="MS PMincho"/>
                <a:cs typeface="MS PMincho"/>
              </a:rPr>
              <a:t>金</a:t>
            </a:r>
            <a:r>
              <a:rPr sz="1400" dirty="0">
                <a:latin typeface="MS PMincho"/>
                <a:cs typeface="MS PMincho"/>
              </a:rPr>
              <a:t>援助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国有</a:t>
            </a:r>
            <a:r>
              <a:rPr sz="1400" spc="-15" dirty="0">
                <a:latin typeface="MS PMincho"/>
                <a:cs typeface="MS PMincho"/>
              </a:rPr>
              <a:t>機</a:t>
            </a:r>
            <a:r>
              <a:rPr sz="1400" dirty="0">
                <a:latin typeface="MS PMincho"/>
                <a:cs typeface="MS PMincho"/>
              </a:rPr>
              <a:t>関</a:t>
            </a:r>
            <a:r>
              <a:rPr sz="1400" spc="-10" dirty="0">
                <a:latin typeface="MS PMincho"/>
                <a:cs typeface="MS PMincho"/>
              </a:rPr>
              <a:t>（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なわ</a:t>
            </a:r>
            <a:r>
              <a:rPr sz="1400" dirty="0">
                <a:latin typeface="MS PMincho"/>
                <a:cs typeface="MS PMincho"/>
              </a:rPr>
              <a:t>ち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大学</a:t>
            </a:r>
            <a:r>
              <a:rPr sz="1400" spc="-15" dirty="0">
                <a:latin typeface="MS PMincho"/>
                <a:cs typeface="MS PMincho"/>
              </a:rPr>
              <a:t>等</a:t>
            </a:r>
            <a:r>
              <a:rPr sz="1400" dirty="0">
                <a:latin typeface="MS PMincho"/>
                <a:cs typeface="MS PMincho"/>
              </a:rPr>
              <a:t>）</a:t>
            </a:r>
            <a:endParaRPr sz="1400">
              <a:latin typeface="MS PMincho"/>
              <a:cs typeface="MS PMincho"/>
            </a:endParaRPr>
          </a:p>
          <a:p>
            <a:pPr marL="760095" indent="-114935">
              <a:lnSpc>
                <a:spcPct val="100000"/>
              </a:lnSpc>
              <a:spcBef>
                <a:spcPts val="22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事業の受注あるい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確保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意図</a:t>
            </a:r>
            <a:r>
              <a:rPr sz="1400" spc="-15" dirty="0">
                <a:latin typeface="MS PMincho"/>
                <a:cs typeface="MS PMincho"/>
              </a:rPr>
              <a:t>を</a:t>
            </a:r>
            <a:r>
              <a:rPr sz="1400" dirty="0">
                <a:latin typeface="MS PMincho"/>
                <a:cs typeface="MS PMincho"/>
              </a:rPr>
              <a:t>伴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spc="-5" dirty="0">
                <a:latin typeface="MS PMincho"/>
                <a:cs typeface="MS PMincho"/>
              </a:rPr>
              <a:t>、</a:t>
            </a:r>
            <a:r>
              <a:rPr sz="1400" spc="-10" dirty="0">
                <a:latin typeface="MS PMincho"/>
                <a:cs typeface="MS PMincho"/>
              </a:rPr>
              <a:t>本</a:t>
            </a:r>
            <a:r>
              <a:rPr sz="1400" dirty="0">
                <a:latin typeface="MS PMincho"/>
                <a:cs typeface="MS PMincho"/>
              </a:rPr>
              <a:t>質的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浪費で</a:t>
            </a:r>
            <a:r>
              <a:rPr sz="1400" spc="-5" dirty="0">
                <a:latin typeface="MS PMincho"/>
                <a:cs typeface="MS PMincho"/>
              </a:rPr>
              <a:t>あ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spc="-5" dirty="0">
                <a:latin typeface="MS PMincho"/>
                <a:cs typeface="MS PMincho"/>
              </a:rPr>
              <a:t>と見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され</a:t>
            </a:r>
            <a:r>
              <a:rPr sz="1400" spc="-15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経費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S PMincho"/>
              <a:buChar char="•"/>
            </a:pPr>
            <a:endParaRPr sz="1100">
              <a:latin typeface="MS PMincho"/>
              <a:cs typeface="MS PMincho"/>
            </a:endParaRPr>
          </a:p>
          <a:p>
            <a:pPr marL="648970">
              <a:lnSpc>
                <a:spcPct val="100000"/>
              </a:lnSpc>
            </a:pPr>
            <a:r>
              <a:rPr sz="1400" b="1" spc="5" dirty="0">
                <a:solidFill>
                  <a:srgbClr val="C00000"/>
                </a:solidFill>
                <a:latin typeface="MS PMincho"/>
                <a:cs typeface="MS PMincho"/>
              </a:rPr>
              <a:t>輸入</a:t>
            </a:r>
            <a:r>
              <a:rPr sz="1400" b="1" spc="10" dirty="0">
                <a:solidFill>
                  <a:srgbClr val="C00000"/>
                </a:solidFill>
                <a:latin typeface="MS PMincho"/>
                <a:cs typeface="MS PMincho"/>
              </a:rPr>
              <a:t>/</a:t>
            </a:r>
            <a:r>
              <a:rPr sz="1400" b="1" spc="-5" dirty="0">
                <a:solidFill>
                  <a:srgbClr val="C00000"/>
                </a:solidFill>
                <a:latin typeface="MS PMincho"/>
                <a:cs typeface="MS PMincho"/>
              </a:rPr>
              <a:t>輸出</a:t>
            </a:r>
            <a:endParaRPr sz="1400">
              <a:latin typeface="MS PMincho"/>
              <a:cs typeface="MS PMincho"/>
            </a:endParaRPr>
          </a:p>
          <a:p>
            <a:pPr marL="760095" indent="-114935">
              <a:lnSpc>
                <a:spcPct val="100000"/>
              </a:lnSpc>
              <a:spcBef>
                <a:spcPts val="61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商品等の輸</a:t>
            </a:r>
            <a:r>
              <a:rPr sz="1400" spc="-5" dirty="0">
                <a:latin typeface="MS PMincho"/>
                <a:cs typeface="MS PMincho"/>
              </a:rPr>
              <a:t>入</a:t>
            </a:r>
            <a:r>
              <a:rPr sz="1400" spc="5" dirty="0">
                <a:latin typeface="MS PMincho"/>
                <a:cs typeface="MS PMincho"/>
              </a:rPr>
              <a:t>/</a:t>
            </a:r>
            <a:r>
              <a:rPr sz="1400" dirty="0">
                <a:latin typeface="MS PMincho"/>
                <a:cs typeface="MS PMincho"/>
              </a:rPr>
              <a:t>輸出を</a:t>
            </a:r>
            <a:r>
              <a:rPr sz="1400" spc="-15" dirty="0">
                <a:latin typeface="MS PMincho"/>
                <a:cs typeface="MS PMincho"/>
              </a:rPr>
              <a:t>迅</a:t>
            </a:r>
            <a:r>
              <a:rPr sz="1400" dirty="0">
                <a:latin typeface="MS PMincho"/>
                <a:cs typeface="MS PMincho"/>
              </a:rPr>
              <a:t>速に</a:t>
            </a:r>
            <a:r>
              <a:rPr sz="1400" spc="-15" dirty="0">
                <a:latin typeface="MS PMincho"/>
                <a:cs typeface="MS PMincho"/>
              </a:rPr>
              <a:t>処</a:t>
            </a:r>
            <a:r>
              <a:rPr sz="1400" dirty="0">
                <a:latin typeface="MS PMincho"/>
                <a:cs typeface="MS PMincho"/>
              </a:rPr>
              <a:t>理す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spc="-5" dirty="0">
                <a:latin typeface="MS PMincho"/>
                <a:cs typeface="MS PMincho"/>
              </a:rPr>
              <a:t>た</a:t>
            </a:r>
            <a:r>
              <a:rPr sz="1400" spc="-10" dirty="0">
                <a:latin typeface="MS PMincho"/>
                <a:cs typeface="MS PMincho"/>
              </a:rPr>
              <a:t>め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税関</a:t>
            </a:r>
            <a:r>
              <a:rPr sz="1400" spc="-15" dirty="0">
                <a:latin typeface="MS PMincho"/>
                <a:cs typeface="MS PMincho"/>
              </a:rPr>
              <a:t>職</a:t>
            </a:r>
            <a:r>
              <a:rPr sz="1400" dirty="0">
                <a:latin typeface="MS PMincho"/>
                <a:cs typeface="MS PMincho"/>
              </a:rPr>
              <a:t>員に</a:t>
            </a:r>
            <a:r>
              <a:rPr sz="1400" spc="-15" dirty="0">
                <a:latin typeface="MS PMincho"/>
                <a:cs typeface="MS PMincho"/>
              </a:rPr>
              <a:t>対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行</a:t>
            </a:r>
            <a:r>
              <a:rPr sz="1400" spc="-10" dirty="0">
                <a:latin typeface="MS PMincho"/>
                <a:cs typeface="MS PMincho"/>
              </a:rPr>
              <a:t>わ</a:t>
            </a:r>
            <a:r>
              <a:rPr sz="1400" spc="-5" dirty="0">
                <a:latin typeface="MS PMincho"/>
                <a:cs typeface="MS PMincho"/>
              </a:rPr>
              <a:t>れる</a:t>
            </a:r>
            <a:r>
              <a:rPr sz="1400" spc="-15" dirty="0">
                <a:latin typeface="MS PMincho"/>
                <a:cs typeface="MS PMincho"/>
              </a:rPr>
              <a:t>支</a:t>
            </a:r>
            <a:r>
              <a:rPr sz="1400" dirty="0">
                <a:latin typeface="MS PMincho"/>
                <a:cs typeface="MS PMincho"/>
              </a:rPr>
              <a:t>払い</a:t>
            </a:r>
            <a:endParaRPr sz="1400">
              <a:latin typeface="MS PMincho"/>
              <a:cs typeface="MS PMincho"/>
            </a:endParaRPr>
          </a:p>
          <a:p>
            <a:pPr marL="760095" marR="67945" indent="-114300">
              <a:lnSpc>
                <a:spcPts val="1630"/>
              </a:lnSpc>
              <a:spcBef>
                <a:spcPts val="32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MS PMincho"/>
                <a:cs typeface="MS PMincho"/>
              </a:rPr>
              <a:t>優先</a:t>
            </a:r>
            <a:r>
              <a:rPr sz="1400" spc="-5" dirty="0">
                <a:latin typeface="MS PMincho"/>
                <a:cs typeface="MS PMincho"/>
              </a:rPr>
              <a:t>または</a:t>
            </a:r>
            <a:r>
              <a:rPr sz="1400" dirty="0">
                <a:latin typeface="MS PMincho"/>
                <a:cs typeface="MS PMincho"/>
              </a:rPr>
              <a:t>虚偽の輸入</a:t>
            </a:r>
            <a:r>
              <a:rPr sz="1400" spc="5" dirty="0">
                <a:latin typeface="MS PMincho"/>
                <a:cs typeface="MS PMincho"/>
              </a:rPr>
              <a:t>/</a:t>
            </a:r>
            <a:r>
              <a:rPr sz="1400" dirty="0">
                <a:latin typeface="MS PMincho"/>
                <a:cs typeface="MS PMincho"/>
              </a:rPr>
              <a:t>輸</a:t>
            </a:r>
            <a:r>
              <a:rPr sz="1400" spc="-15" dirty="0">
                <a:latin typeface="MS PMincho"/>
                <a:cs typeface="MS PMincho"/>
              </a:rPr>
              <a:t>出</a:t>
            </a:r>
            <a:r>
              <a:rPr sz="1400" spc="-5" dirty="0">
                <a:latin typeface="MS PMincho"/>
                <a:cs typeface="MS PMincho"/>
              </a:rPr>
              <a:t>に関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る使</a:t>
            </a:r>
            <a:r>
              <a:rPr sz="1400" spc="-10" dirty="0">
                <a:latin typeface="MS PMincho"/>
                <a:cs typeface="MS PMincho"/>
              </a:rPr>
              <a:t>用</a:t>
            </a:r>
            <a:r>
              <a:rPr sz="1400" dirty="0">
                <a:latin typeface="MS PMincho"/>
                <a:cs typeface="MS PMincho"/>
              </a:rPr>
              <a:t>許諾</a:t>
            </a:r>
            <a:r>
              <a:rPr sz="1400" spc="-5" dirty="0">
                <a:latin typeface="MS PMincho"/>
                <a:cs typeface="MS PMincho"/>
              </a:rPr>
              <a:t>または</a:t>
            </a:r>
            <a:r>
              <a:rPr sz="1400" spc="-15" dirty="0">
                <a:latin typeface="MS PMincho"/>
                <a:cs typeface="MS PMincho"/>
              </a:rPr>
              <a:t>認</a:t>
            </a:r>
            <a:r>
              <a:rPr sz="1400" dirty="0">
                <a:latin typeface="MS PMincho"/>
                <a:cs typeface="MS PMincho"/>
              </a:rPr>
              <a:t>可を</a:t>
            </a:r>
            <a:r>
              <a:rPr sz="1400" spc="-15" dirty="0">
                <a:latin typeface="MS PMincho"/>
                <a:cs typeface="MS PMincho"/>
              </a:rPr>
              <a:t>確</a:t>
            </a:r>
            <a:r>
              <a:rPr sz="1400" dirty="0">
                <a:latin typeface="MS PMincho"/>
                <a:cs typeface="MS PMincho"/>
              </a:rPr>
              <a:t>保す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spc="-5" dirty="0">
                <a:latin typeface="MS PMincho"/>
                <a:cs typeface="MS PMincho"/>
              </a:rPr>
              <a:t>た</a:t>
            </a:r>
            <a:r>
              <a:rPr sz="1400" spc="-10" dirty="0">
                <a:latin typeface="MS PMincho"/>
                <a:cs typeface="MS PMincho"/>
              </a:rPr>
              <a:t>め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政府</a:t>
            </a:r>
            <a:r>
              <a:rPr sz="1400" spc="-15" dirty="0">
                <a:latin typeface="MS PMincho"/>
                <a:cs typeface="MS PMincho"/>
              </a:rPr>
              <a:t>機</a:t>
            </a:r>
            <a:r>
              <a:rPr sz="1400" dirty="0">
                <a:latin typeface="MS PMincho"/>
                <a:cs typeface="MS PMincho"/>
              </a:rPr>
              <a:t>関の職 員に対して行わ</a:t>
            </a:r>
            <a:r>
              <a:rPr sz="1400" spc="-5" dirty="0">
                <a:latin typeface="MS PMincho"/>
                <a:cs typeface="MS PMincho"/>
              </a:rPr>
              <a:t>れ</a:t>
            </a:r>
            <a:r>
              <a:rPr sz="1400" spc="-15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支払い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446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正確</a:t>
            </a:r>
            <a:r>
              <a:rPr sz="2400" spc="-15" dirty="0"/>
              <a:t>な</a:t>
            </a:r>
            <a:r>
              <a:rPr sz="2400" spc="5" dirty="0"/>
              <a:t>記</a:t>
            </a:r>
            <a:r>
              <a:rPr sz="2400" spc="-5" dirty="0"/>
              <a:t>録管理</a:t>
            </a:r>
            <a:r>
              <a:rPr sz="2400" spc="-20" dirty="0"/>
              <a:t>な</a:t>
            </a:r>
            <a:r>
              <a:rPr sz="2400" dirty="0"/>
              <a:t>ら</a:t>
            </a:r>
            <a:r>
              <a:rPr sz="2400" spc="-5" dirty="0"/>
              <a:t>び</a:t>
            </a:r>
            <a:r>
              <a:rPr sz="2400" dirty="0"/>
              <a:t>に</a:t>
            </a:r>
            <a:r>
              <a:rPr sz="2400" spc="-5" dirty="0"/>
              <a:t>内部統</a:t>
            </a:r>
            <a:r>
              <a:rPr sz="2400" spc="-10" dirty="0"/>
              <a:t>制</a:t>
            </a:r>
            <a:endParaRPr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739B0-3824-4EF7-9032-10CBB8DB94BD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35709"/>
            <a:ext cx="3234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MS PMincho"/>
                <a:cs typeface="MS PMincho"/>
              </a:rPr>
              <a:t>貴方様</a:t>
            </a:r>
            <a:r>
              <a:rPr sz="1800" b="1" spc="-5" dirty="0">
                <a:solidFill>
                  <a:srgbClr val="C00000"/>
                </a:solidFill>
                <a:latin typeface="MS PMincho"/>
                <a:cs typeface="MS PMincho"/>
              </a:rPr>
              <a:t>は</a:t>
            </a:r>
            <a:r>
              <a:rPr sz="1800" b="1" dirty="0">
                <a:solidFill>
                  <a:srgbClr val="C00000"/>
                </a:solidFill>
                <a:latin typeface="MS PMincho"/>
                <a:cs typeface="MS PMincho"/>
              </a:rPr>
              <a:t>責任</a:t>
            </a:r>
            <a:r>
              <a:rPr sz="1800" b="1" spc="-5" dirty="0">
                <a:solidFill>
                  <a:srgbClr val="C00000"/>
                </a:solidFill>
                <a:latin typeface="MS PMincho"/>
                <a:cs typeface="MS PMincho"/>
              </a:rPr>
              <a:t>を</a:t>
            </a:r>
            <a:r>
              <a:rPr sz="1800" b="1" dirty="0">
                <a:solidFill>
                  <a:srgbClr val="C00000"/>
                </a:solidFill>
                <a:latin typeface="MS PMincho"/>
                <a:cs typeface="MS PMincho"/>
              </a:rPr>
              <a:t>負担</a:t>
            </a:r>
            <a:r>
              <a:rPr sz="1800" b="1" spc="5" dirty="0">
                <a:solidFill>
                  <a:srgbClr val="C00000"/>
                </a:solidFill>
                <a:latin typeface="MS PMincho"/>
                <a:cs typeface="MS PMincho"/>
              </a:rPr>
              <a:t>し</a:t>
            </a:r>
            <a:r>
              <a:rPr sz="1800" b="1" spc="-5" dirty="0">
                <a:solidFill>
                  <a:srgbClr val="C00000"/>
                </a:solidFill>
                <a:latin typeface="MS PMincho"/>
                <a:cs typeface="MS PMincho"/>
              </a:rPr>
              <a:t>て</a:t>
            </a:r>
            <a:r>
              <a:rPr sz="1800" b="1" dirty="0">
                <a:solidFill>
                  <a:srgbClr val="C00000"/>
                </a:solidFill>
                <a:latin typeface="MS PMincho"/>
                <a:cs typeface="MS PMincho"/>
              </a:rPr>
              <a:t>いま</a:t>
            </a:r>
            <a:r>
              <a:rPr sz="1800" b="1" spc="20" dirty="0">
                <a:solidFill>
                  <a:srgbClr val="C00000"/>
                </a:solidFill>
                <a:latin typeface="MS PMincho"/>
                <a:cs typeface="MS PMincho"/>
              </a:rPr>
              <a:t>す</a:t>
            </a:r>
            <a:r>
              <a:rPr sz="1800" b="1" spc="-10" dirty="0">
                <a:solidFill>
                  <a:srgbClr val="C00000"/>
                </a:solidFill>
                <a:latin typeface="MS PMincho"/>
                <a:cs typeface="MS PMincho"/>
              </a:rPr>
              <a:t>。</a:t>
            </a:r>
            <a:endParaRPr sz="1800">
              <a:latin typeface="MS PMincho"/>
              <a:cs typeface="MS PMinch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741" y="1781682"/>
            <a:ext cx="797115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112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PMincho"/>
                <a:cs typeface="MS PMincho"/>
              </a:rPr>
              <a:t>当社自体による活動</a:t>
            </a:r>
            <a:r>
              <a:rPr sz="1400" spc="-10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加え</a:t>
            </a:r>
            <a:r>
              <a:rPr sz="1400" spc="-10" dirty="0">
                <a:latin typeface="MS PMincho"/>
                <a:cs typeface="MS PMincho"/>
              </a:rPr>
              <a:t>て、</a:t>
            </a:r>
            <a:r>
              <a:rPr sz="1400" dirty="0">
                <a:latin typeface="MS PMincho"/>
                <a:cs typeface="MS PMincho"/>
              </a:rPr>
              <a:t>当社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当社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代</a:t>
            </a:r>
            <a:r>
              <a:rPr sz="1400" spc="-15" dirty="0">
                <a:latin typeface="MS PMincho"/>
                <a:cs typeface="MS PMincho"/>
              </a:rPr>
              <a:t>理</a:t>
            </a:r>
            <a:r>
              <a:rPr sz="1400" dirty="0">
                <a:latin typeface="MS PMincho"/>
                <a:cs typeface="MS PMincho"/>
              </a:rPr>
              <a:t>人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コンサルタン</a:t>
            </a:r>
            <a:r>
              <a:rPr sz="1400" spc="-10" dirty="0">
                <a:latin typeface="MS PMincho"/>
                <a:cs typeface="MS PMincho"/>
              </a:rPr>
              <a:t>ト</a:t>
            </a:r>
            <a:r>
              <a:rPr sz="1400" spc="-5" dirty="0">
                <a:latin typeface="MS PMincho"/>
                <a:cs typeface="MS PMincho"/>
              </a:rPr>
              <a:t>、</a:t>
            </a:r>
            <a:r>
              <a:rPr sz="1400" spc="-10" dirty="0">
                <a:latin typeface="MS PMincho"/>
                <a:cs typeface="MS PMincho"/>
              </a:rPr>
              <a:t>再</a:t>
            </a:r>
            <a:r>
              <a:rPr sz="1400" dirty="0">
                <a:latin typeface="MS PMincho"/>
                <a:cs typeface="MS PMincho"/>
              </a:rPr>
              <a:t>販売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dirty="0">
                <a:latin typeface="MS PMincho"/>
                <a:cs typeface="MS PMincho"/>
              </a:rPr>
              <a:t>者等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spc="-15" dirty="0">
                <a:latin typeface="MS PMincho"/>
                <a:cs typeface="MS PMincho"/>
              </a:rPr>
              <a:t>更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他</a:t>
            </a:r>
            <a:r>
              <a:rPr sz="1400" spc="-5" dirty="0">
                <a:latin typeface="MS PMincho"/>
                <a:cs typeface="MS PMincho"/>
              </a:rPr>
              <a:t>の</a:t>
            </a:r>
            <a:r>
              <a:rPr sz="1400" spc="-10" dirty="0">
                <a:latin typeface="MS PMincho"/>
                <a:cs typeface="MS PMincho"/>
              </a:rPr>
              <a:t>ビジネ</a:t>
            </a:r>
            <a:r>
              <a:rPr sz="1400" spc="-5" dirty="0">
                <a:latin typeface="MS PMincho"/>
                <a:cs typeface="MS PMincho"/>
              </a:rPr>
              <a:t>ス・ </a:t>
            </a:r>
            <a:r>
              <a:rPr sz="1400" dirty="0">
                <a:latin typeface="MS PMincho"/>
                <a:cs typeface="MS PMincho"/>
              </a:rPr>
              <a:t>パートナー等による</a:t>
            </a:r>
            <a:r>
              <a:rPr sz="1400" spc="-10" dirty="0">
                <a:latin typeface="MS PMincho"/>
                <a:cs typeface="MS PMincho"/>
              </a:rPr>
              <a:t>行</a:t>
            </a:r>
            <a:r>
              <a:rPr sz="1400" dirty="0">
                <a:latin typeface="MS PMincho"/>
                <a:cs typeface="MS PMincho"/>
              </a:rPr>
              <a:t>為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対し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責</a:t>
            </a:r>
            <a:r>
              <a:rPr sz="1400" spc="-15" dirty="0">
                <a:latin typeface="MS PMincho"/>
                <a:cs typeface="MS PMincho"/>
              </a:rPr>
              <a:t>任</a:t>
            </a:r>
            <a:r>
              <a:rPr sz="1400" spc="-5" dirty="0">
                <a:latin typeface="MS PMincho"/>
                <a:cs typeface="MS PMincho"/>
              </a:rPr>
              <a:t>を負担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る可</a:t>
            </a:r>
            <a:r>
              <a:rPr sz="1400" spc="-10" dirty="0">
                <a:latin typeface="MS PMincho"/>
                <a:cs typeface="MS PMincho"/>
              </a:rPr>
              <a:t>能</a:t>
            </a:r>
            <a:r>
              <a:rPr sz="1400" dirty="0">
                <a:latin typeface="MS PMincho"/>
                <a:cs typeface="MS PMincho"/>
              </a:rPr>
              <a:t>性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dirty="0">
                <a:latin typeface="MS PMincho"/>
                <a:cs typeface="MS PMincho"/>
              </a:rPr>
              <a:t>あるも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spc="-15" dirty="0">
                <a:latin typeface="MS PMincho"/>
                <a:cs typeface="MS PMincho"/>
              </a:rPr>
              <a:t>こ</a:t>
            </a:r>
            <a:r>
              <a:rPr sz="1400" spc="-5" dirty="0">
                <a:latin typeface="MS PMincho"/>
                <a:cs typeface="MS PMincho"/>
              </a:rPr>
              <a:t>のた</a:t>
            </a:r>
            <a:r>
              <a:rPr sz="1400" spc="-10" dirty="0">
                <a:latin typeface="MS PMincho"/>
                <a:cs typeface="MS PMincho"/>
              </a:rPr>
              <a:t>め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spc="-15" dirty="0">
                <a:latin typeface="MS PMincho"/>
                <a:cs typeface="MS PMincho"/>
              </a:rPr>
              <a:t>貴</a:t>
            </a:r>
            <a:r>
              <a:rPr sz="1400" dirty="0">
                <a:latin typeface="MS PMincho"/>
                <a:cs typeface="MS PMincho"/>
              </a:rPr>
              <a:t>方様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spc="-5" dirty="0">
                <a:latin typeface="MS PMincho"/>
                <a:cs typeface="MS PMincho"/>
              </a:rPr>
              <a:t>、MTS</a:t>
            </a:r>
            <a:r>
              <a:rPr sz="1400" dirty="0">
                <a:latin typeface="MS PMincho"/>
                <a:cs typeface="MS PMincho"/>
              </a:rPr>
              <a:t>で 要請される贈収賄禁</a:t>
            </a:r>
            <a:r>
              <a:rPr sz="1400" spc="-15" dirty="0">
                <a:latin typeface="MS PMincho"/>
                <a:cs typeface="MS PMincho"/>
              </a:rPr>
              <a:t>止</a:t>
            </a:r>
            <a:r>
              <a:rPr sz="1400" spc="-5" dirty="0">
                <a:latin typeface="MS PMincho"/>
                <a:cs typeface="MS PMincho"/>
              </a:rPr>
              <a:t>に関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る商</a:t>
            </a:r>
            <a:r>
              <a:rPr sz="1400" spc="-10" dirty="0">
                <a:latin typeface="MS PMincho"/>
                <a:cs typeface="MS PMincho"/>
              </a:rPr>
              <a:t>慣</a:t>
            </a:r>
            <a:r>
              <a:rPr sz="1400" dirty="0">
                <a:latin typeface="MS PMincho"/>
                <a:cs typeface="MS PMincho"/>
              </a:rPr>
              <a:t>行を理</a:t>
            </a:r>
            <a:r>
              <a:rPr sz="1400" spc="-15" dirty="0">
                <a:latin typeface="MS PMincho"/>
                <a:cs typeface="MS PMincho"/>
              </a:rPr>
              <a:t>解</a:t>
            </a:r>
            <a:r>
              <a:rPr sz="1400" dirty="0">
                <a:latin typeface="MS PMincho"/>
                <a:cs typeface="MS PMincho"/>
              </a:rPr>
              <a:t>する</a:t>
            </a:r>
            <a:r>
              <a:rPr sz="1400" spc="-15" dirty="0">
                <a:latin typeface="MS PMincho"/>
                <a:cs typeface="MS PMincho"/>
              </a:rPr>
              <a:t>こ</a:t>
            </a:r>
            <a:r>
              <a:rPr sz="1400" spc="-5" dirty="0">
                <a:latin typeface="MS PMincho"/>
                <a:cs typeface="MS PMincho"/>
              </a:rPr>
              <a:t>と</a:t>
            </a:r>
            <a:r>
              <a:rPr sz="1400" spc="-10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極め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重要</a:t>
            </a:r>
            <a:r>
              <a:rPr sz="1400" spc="-15" dirty="0">
                <a:latin typeface="MS PMincho"/>
                <a:cs typeface="MS PMincho"/>
              </a:rPr>
              <a:t>で</a:t>
            </a:r>
            <a:r>
              <a:rPr sz="1400" dirty="0">
                <a:latin typeface="MS PMincho"/>
                <a:cs typeface="MS PMincho"/>
              </a:rPr>
              <a:t>ある</a:t>
            </a:r>
            <a:r>
              <a:rPr sz="1400" spc="-10" dirty="0">
                <a:latin typeface="MS PMincho"/>
                <a:cs typeface="MS PMincho"/>
              </a:rPr>
              <a:t>も</a:t>
            </a:r>
            <a:r>
              <a:rPr sz="1400" spc="-5" dirty="0">
                <a:latin typeface="MS PMincho"/>
                <a:cs typeface="MS PMincho"/>
              </a:rPr>
              <a:t>のとし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。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MS PMincho"/>
                <a:cs typeface="MS PMincho"/>
              </a:rPr>
              <a:t>相当</a:t>
            </a:r>
            <a:r>
              <a:rPr sz="1800" b="1" spc="-5" dirty="0">
                <a:solidFill>
                  <a:srgbClr val="C00000"/>
                </a:solidFill>
                <a:latin typeface="MS PMincho"/>
                <a:cs typeface="MS PMincho"/>
              </a:rPr>
              <a:t>な</a:t>
            </a:r>
            <a:r>
              <a:rPr sz="1800" b="1" dirty="0">
                <a:solidFill>
                  <a:srgbClr val="C00000"/>
                </a:solidFill>
                <a:latin typeface="MS PMincho"/>
                <a:cs typeface="MS PMincho"/>
              </a:rPr>
              <a:t>注</a:t>
            </a:r>
            <a:r>
              <a:rPr sz="1800" b="1" spc="-10" dirty="0">
                <a:solidFill>
                  <a:srgbClr val="C00000"/>
                </a:solidFill>
                <a:latin typeface="MS PMincho"/>
                <a:cs typeface="MS PMincho"/>
              </a:rPr>
              <a:t>意</a:t>
            </a:r>
            <a:endParaRPr sz="18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MS PMincho"/>
              <a:cs typeface="MS PMincho"/>
            </a:endParaRPr>
          </a:p>
          <a:p>
            <a:pPr marL="12700" marR="111760">
              <a:lnSpc>
                <a:spcPct val="100000"/>
              </a:lnSpc>
            </a:pPr>
            <a:r>
              <a:rPr sz="1400" dirty="0">
                <a:latin typeface="MS PMincho"/>
                <a:cs typeface="MS PMincho"/>
              </a:rPr>
              <a:t>貴方様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、MTS</a:t>
            </a:r>
            <a:r>
              <a:rPr sz="1400" spc="-5" dirty="0">
                <a:latin typeface="MS PMincho"/>
                <a:cs typeface="MS PMincho"/>
              </a:rPr>
              <a:t>が事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spc="-5" dirty="0">
                <a:latin typeface="MS PMincho"/>
                <a:cs typeface="MS PMincho"/>
              </a:rPr>
              <a:t>を履行</a:t>
            </a:r>
            <a:r>
              <a:rPr sz="1400" spc="-15" dirty="0">
                <a:latin typeface="MS PMincho"/>
                <a:cs typeface="MS PMincho"/>
              </a:rPr>
              <a:t>し</a:t>
            </a:r>
            <a:r>
              <a:rPr sz="1400" dirty="0">
                <a:latin typeface="MS PMincho"/>
                <a:cs typeface="MS PMincho"/>
              </a:rPr>
              <a:t>て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dirty="0">
                <a:latin typeface="MS PMincho"/>
                <a:cs typeface="MS PMincho"/>
              </a:rPr>
              <a:t>る</a:t>
            </a:r>
            <a:r>
              <a:rPr sz="1400" spc="-10" dirty="0">
                <a:latin typeface="MS PMincho"/>
                <a:cs typeface="MS PMincho"/>
              </a:rPr>
              <a:t>全</a:t>
            </a:r>
            <a:r>
              <a:rPr sz="1400" dirty="0">
                <a:latin typeface="MS PMincho"/>
                <a:cs typeface="MS PMincho"/>
              </a:rPr>
              <a:t>て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spc="-10" dirty="0">
                <a:latin typeface="MS PMincho"/>
                <a:cs typeface="MS PMincho"/>
              </a:rPr>
              <a:t>ビジネ</a:t>
            </a:r>
            <a:r>
              <a:rPr sz="1400" spc="-5" dirty="0">
                <a:latin typeface="MS PMincho"/>
                <a:cs typeface="MS PMincho"/>
              </a:rPr>
              <a:t>ス</a:t>
            </a:r>
            <a:r>
              <a:rPr sz="1400" spc="5" dirty="0">
                <a:latin typeface="MS PMincho"/>
                <a:cs typeface="MS PMincho"/>
              </a:rPr>
              <a:t>・</a:t>
            </a:r>
            <a:r>
              <a:rPr sz="1400" spc="-15" dirty="0">
                <a:latin typeface="MS PMincho"/>
                <a:cs typeface="MS PMincho"/>
              </a:rPr>
              <a:t>パ</a:t>
            </a:r>
            <a:r>
              <a:rPr sz="1400" dirty="0">
                <a:latin typeface="MS PMincho"/>
                <a:cs typeface="MS PMincho"/>
              </a:rPr>
              <a:t>ート</a:t>
            </a:r>
            <a:r>
              <a:rPr sz="1400" spc="-10" dirty="0">
                <a:latin typeface="MS PMincho"/>
                <a:cs typeface="MS PMincho"/>
              </a:rPr>
              <a:t>ナ</a:t>
            </a:r>
            <a:r>
              <a:rPr sz="1400" dirty="0">
                <a:latin typeface="MS PMincho"/>
                <a:cs typeface="MS PMincho"/>
              </a:rPr>
              <a:t>ー</a:t>
            </a:r>
            <a:r>
              <a:rPr sz="1400" spc="-15" dirty="0">
                <a:latin typeface="MS PMincho"/>
                <a:cs typeface="MS PMincho"/>
              </a:rPr>
              <a:t>等</a:t>
            </a:r>
            <a:r>
              <a:rPr sz="1400" spc="-5" dirty="0">
                <a:latin typeface="MS PMincho"/>
                <a:cs typeface="MS PMincho"/>
              </a:rPr>
              <a:t>が下</a:t>
            </a:r>
            <a:r>
              <a:rPr sz="1400" spc="-15" dirty="0">
                <a:latin typeface="MS PMincho"/>
                <a:cs typeface="MS PMincho"/>
              </a:rPr>
              <a:t>記</a:t>
            </a:r>
            <a:r>
              <a:rPr sz="1400" spc="-5" dirty="0">
                <a:latin typeface="MS PMincho"/>
                <a:cs typeface="MS PMincho"/>
              </a:rPr>
              <a:t>の</a:t>
            </a:r>
            <a:r>
              <a:rPr sz="1400" spc="-15" dirty="0">
                <a:latin typeface="MS PMincho"/>
                <a:cs typeface="MS PMincho"/>
              </a:rPr>
              <a:t>事</a:t>
            </a:r>
            <a:r>
              <a:rPr sz="1400" dirty="0">
                <a:latin typeface="MS PMincho"/>
                <a:cs typeface="MS PMincho"/>
              </a:rPr>
              <a:t>項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該当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ること</a:t>
            </a:r>
            <a:r>
              <a:rPr sz="1400" spc="-20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つ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dirty="0">
                <a:latin typeface="MS PMincho"/>
                <a:cs typeface="MS PMincho"/>
              </a:rPr>
              <a:t>て 確認し</a:t>
            </a:r>
            <a:r>
              <a:rPr sz="1400" spc="5" dirty="0">
                <a:latin typeface="MS PMincho"/>
                <a:cs typeface="MS PMincho"/>
              </a:rPr>
              <a:t>な</a:t>
            </a:r>
            <a:r>
              <a:rPr sz="1400" spc="-5" dirty="0">
                <a:latin typeface="MS PMincho"/>
                <a:cs typeface="MS PMincho"/>
              </a:rPr>
              <a:t>ければ</a:t>
            </a:r>
            <a:r>
              <a:rPr sz="1400" spc="-10" dirty="0">
                <a:latin typeface="MS PMincho"/>
                <a:cs typeface="MS PMincho"/>
              </a:rPr>
              <a:t>なら</a:t>
            </a:r>
            <a:r>
              <a:rPr sz="1400" dirty="0">
                <a:latin typeface="MS PMincho"/>
                <a:cs typeface="MS PMincho"/>
              </a:rPr>
              <a:t>な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dirty="0">
                <a:latin typeface="MS PMincho"/>
                <a:cs typeface="MS PMincho"/>
              </a:rPr>
              <a:t>も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わ</a:t>
            </a:r>
            <a:r>
              <a:rPr sz="1400" spc="-10" dirty="0">
                <a:latin typeface="MS PMincho"/>
                <a:cs typeface="MS PMincho"/>
              </a:rPr>
              <a:t>ち</a:t>
            </a:r>
            <a:r>
              <a:rPr sz="1400" dirty="0">
                <a:latin typeface="MS PMincho"/>
                <a:cs typeface="MS PMincho"/>
              </a:rPr>
              <a:t>：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latin typeface="MS PMincho"/>
                <a:cs typeface="MS PMincho"/>
              </a:rPr>
              <a:t>違法行為あるい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汚職行為に</a:t>
            </a:r>
            <a:r>
              <a:rPr sz="1400" spc="-15" dirty="0">
                <a:latin typeface="MS PMincho"/>
                <a:cs typeface="MS PMincho"/>
              </a:rPr>
              <a:t>対</a:t>
            </a:r>
            <a:r>
              <a:rPr sz="1400" dirty="0">
                <a:latin typeface="MS PMincho"/>
                <a:cs typeface="MS PMincho"/>
              </a:rPr>
              <a:t>する</a:t>
            </a:r>
            <a:r>
              <a:rPr sz="1400" spc="-10" dirty="0">
                <a:latin typeface="MS PMincho"/>
                <a:cs typeface="MS PMincho"/>
              </a:rPr>
              <a:t>評</a:t>
            </a:r>
            <a:r>
              <a:rPr sz="1400" dirty="0">
                <a:latin typeface="MS PMincho"/>
                <a:cs typeface="MS PMincho"/>
              </a:rPr>
              <a:t>判を有</a:t>
            </a:r>
            <a:r>
              <a:rPr sz="1400" spc="-20" dirty="0">
                <a:latin typeface="MS PMincho"/>
                <a:cs typeface="MS PMincho"/>
              </a:rPr>
              <a:t>さ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15" dirty="0">
                <a:latin typeface="MS PMincho"/>
                <a:cs typeface="MS PMincho"/>
              </a:rPr>
              <a:t>こ</a:t>
            </a:r>
            <a:r>
              <a:rPr sz="1400" spc="-5" dirty="0">
                <a:latin typeface="MS PMincho"/>
                <a:cs typeface="MS PMincho"/>
              </a:rPr>
              <a:t>と、</a:t>
            </a:r>
            <a:r>
              <a:rPr sz="1400" spc="-10" dirty="0">
                <a:latin typeface="MS PMincho"/>
                <a:cs typeface="MS PMincho"/>
              </a:rPr>
              <a:t>も</a:t>
            </a:r>
            <a:r>
              <a:rPr sz="1400" spc="-5" dirty="0">
                <a:latin typeface="MS PMincho"/>
                <a:cs typeface="MS PMincho"/>
              </a:rPr>
              <a:t>しくは</a:t>
            </a:r>
            <a:r>
              <a:rPr sz="1400" dirty="0">
                <a:latin typeface="MS PMincho"/>
                <a:cs typeface="MS PMincho"/>
              </a:rPr>
              <a:t>違法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dirty="0">
                <a:latin typeface="MS PMincho"/>
                <a:cs typeface="MS PMincho"/>
              </a:rPr>
              <a:t>為ある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汚職行為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経</a:t>
            </a:r>
            <a:r>
              <a:rPr sz="1400" spc="-15" dirty="0">
                <a:latin typeface="MS PMincho"/>
                <a:cs typeface="MS PMincho"/>
              </a:rPr>
              <a:t>歴</a:t>
            </a:r>
            <a:r>
              <a:rPr sz="1400" dirty="0">
                <a:latin typeface="MS PMincho"/>
                <a:cs typeface="MS PMincho"/>
              </a:rPr>
              <a:t>を</a:t>
            </a:r>
            <a:endParaRPr sz="1400">
              <a:latin typeface="MS PMincho"/>
              <a:cs typeface="MS PMincho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latin typeface="MS PMincho"/>
                <a:cs typeface="MS PMincho"/>
              </a:rPr>
              <a:t>有</a:t>
            </a:r>
            <a:r>
              <a:rPr sz="1400" spc="-10" dirty="0">
                <a:latin typeface="MS PMincho"/>
                <a:cs typeface="MS PMincho"/>
              </a:rPr>
              <a:t>さ</a:t>
            </a:r>
            <a:r>
              <a:rPr sz="1400" dirty="0">
                <a:latin typeface="MS PMincho"/>
                <a:cs typeface="MS PMincho"/>
              </a:rPr>
              <a:t>な</a:t>
            </a:r>
            <a:r>
              <a:rPr sz="1400" spc="10" dirty="0">
                <a:latin typeface="MS PMincho"/>
                <a:cs typeface="MS PMincho"/>
              </a:rPr>
              <a:t>い</a:t>
            </a:r>
            <a:r>
              <a:rPr sz="1400" spc="-5" dirty="0">
                <a:latin typeface="MS PMincho"/>
                <a:cs typeface="MS PMincho"/>
              </a:rPr>
              <a:t>こ</a:t>
            </a:r>
            <a:r>
              <a:rPr sz="1400" dirty="0">
                <a:latin typeface="MS PMincho"/>
                <a:cs typeface="MS PMincho"/>
              </a:rPr>
              <a:t>と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MS PMincho"/>
              <a:cs typeface="MS PMincho"/>
            </a:endParaRPr>
          </a:p>
          <a:p>
            <a:pPr marL="299085" marR="3683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MS PMincho"/>
                <a:cs typeface="MS PMincho"/>
              </a:rPr>
              <a:t>OGC-018</a:t>
            </a:r>
            <a:r>
              <a:rPr sz="1400" b="1" spc="25" dirty="0">
                <a:latin typeface="MS PMincho"/>
                <a:cs typeface="MS PMincho"/>
              </a:rPr>
              <a:t> </a:t>
            </a:r>
            <a:r>
              <a:rPr sz="1400" dirty="0">
                <a:latin typeface="MS PMincho"/>
                <a:cs typeface="MS PMincho"/>
              </a:rPr>
              <a:t>海外腐敗行為防止法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関す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遵守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方針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従</a:t>
            </a:r>
            <a:r>
              <a:rPr sz="1400" spc="-10" dirty="0">
                <a:latin typeface="MS PMincho"/>
                <a:cs typeface="MS PMincho"/>
              </a:rPr>
              <a:t>い、</a:t>
            </a:r>
            <a:r>
              <a:rPr sz="1400" dirty="0">
                <a:latin typeface="MS PMincho"/>
                <a:cs typeface="MS PMincho"/>
              </a:rPr>
              <a:t>彼</a:t>
            </a:r>
            <a:r>
              <a:rPr sz="1400" spc="-10" dirty="0">
                <a:latin typeface="MS PMincho"/>
                <a:cs typeface="MS PMincho"/>
              </a:rPr>
              <a:t>ら</a:t>
            </a:r>
            <a:r>
              <a:rPr sz="1400" spc="-5" dirty="0">
                <a:latin typeface="MS PMincho"/>
                <a:cs typeface="MS PMincho"/>
              </a:rPr>
              <a:t>が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dirty="0">
                <a:latin typeface="MS PMincho"/>
                <a:cs typeface="MS PMincho"/>
              </a:rPr>
              <a:t>務を履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spc="-5" dirty="0">
                <a:latin typeface="MS PMincho"/>
                <a:cs typeface="MS PMincho"/>
              </a:rPr>
              <a:t>け</a:t>
            </a:r>
            <a:r>
              <a:rPr sz="1400" spc="-15" dirty="0">
                <a:latin typeface="MS PMincho"/>
                <a:cs typeface="MS PMincho"/>
              </a:rPr>
              <a:t>れ</a:t>
            </a:r>
            <a:r>
              <a:rPr sz="1400" dirty="0">
                <a:latin typeface="MS PMincho"/>
                <a:cs typeface="MS PMincho"/>
              </a:rPr>
              <a:t>ば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ら</a:t>
            </a:r>
            <a:r>
              <a:rPr sz="1400" spc="-10" dirty="0">
                <a:latin typeface="MS PMincho"/>
                <a:cs typeface="MS PMincho"/>
              </a:rPr>
              <a:t>ない</a:t>
            </a:r>
            <a:r>
              <a:rPr sz="1400" dirty="0">
                <a:latin typeface="MS PMincho"/>
                <a:cs typeface="MS PMincho"/>
              </a:rPr>
              <a:t>こと </a:t>
            </a:r>
            <a:r>
              <a:rPr sz="1400" spc="-5" dirty="0">
                <a:latin typeface="MS PMincho"/>
                <a:cs typeface="MS PMincho"/>
              </a:rPr>
              <a:t>につ</a:t>
            </a:r>
            <a:r>
              <a:rPr sz="1400" dirty="0">
                <a:latin typeface="MS PMincho"/>
                <a:cs typeface="MS PMincho"/>
              </a:rPr>
              <a:t>いて認識す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こと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300">
              <a:latin typeface="MS PMincho"/>
              <a:cs typeface="MS PMincho"/>
            </a:endParaRPr>
          </a:p>
          <a:p>
            <a:pPr marL="299085" marR="5715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latin typeface="MS PMincho"/>
                <a:cs typeface="MS PMincho"/>
              </a:rPr>
              <a:t>契約が、履行さ</a:t>
            </a:r>
            <a:r>
              <a:rPr sz="1400" spc="-15" dirty="0">
                <a:latin typeface="MS PMincho"/>
                <a:cs typeface="MS PMincho"/>
              </a:rPr>
              <a:t>れ</a:t>
            </a:r>
            <a:r>
              <a:rPr sz="1400" dirty="0">
                <a:latin typeface="MS PMincho"/>
                <a:cs typeface="MS PMincho"/>
              </a:rPr>
              <a:t>るべ</a:t>
            </a:r>
            <a:r>
              <a:rPr sz="1400" spc="-10" dirty="0">
                <a:latin typeface="MS PMincho"/>
                <a:cs typeface="MS PMincho"/>
              </a:rPr>
              <a:t>き</a:t>
            </a:r>
            <a:r>
              <a:rPr sz="1400" dirty="0">
                <a:latin typeface="MS PMincho"/>
                <a:cs typeface="MS PMincho"/>
              </a:rPr>
              <a:t>業務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spc="-15" dirty="0">
                <a:latin typeface="MS PMincho"/>
                <a:cs typeface="MS PMincho"/>
              </a:rPr>
              <a:t>更</a:t>
            </a:r>
            <a:r>
              <a:rPr sz="1400" spc="-5" dirty="0">
                <a:latin typeface="MS PMincho"/>
                <a:cs typeface="MS PMincho"/>
              </a:rPr>
              <a:t>に合</a:t>
            </a:r>
            <a:r>
              <a:rPr sz="1400" spc="-15" dirty="0">
                <a:latin typeface="MS PMincho"/>
                <a:cs typeface="MS PMincho"/>
              </a:rPr>
              <a:t>法</a:t>
            </a:r>
            <a:r>
              <a:rPr sz="1400" dirty="0">
                <a:latin typeface="MS PMincho"/>
                <a:cs typeface="MS PMincho"/>
              </a:rPr>
              <a:t>的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方</a:t>
            </a:r>
            <a:r>
              <a:rPr sz="1400" spc="-15" dirty="0">
                <a:latin typeface="MS PMincho"/>
                <a:cs typeface="MS PMincho"/>
              </a:rPr>
              <a:t>法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よ</a:t>
            </a:r>
            <a:r>
              <a:rPr sz="1400" spc="-5" dirty="0">
                <a:latin typeface="MS PMincho"/>
                <a:cs typeface="MS PMincho"/>
              </a:rPr>
              <a:t>っ</a:t>
            </a:r>
            <a:r>
              <a:rPr sz="1400" dirty="0">
                <a:latin typeface="MS PMincho"/>
                <a:cs typeface="MS PMincho"/>
              </a:rPr>
              <a:t>て</a:t>
            </a:r>
            <a:r>
              <a:rPr sz="1400" spc="-15" dirty="0">
                <a:latin typeface="MS PMincho"/>
                <a:cs typeface="MS PMincho"/>
              </a:rPr>
              <a:t>事</a:t>
            </a:r>
            <a:r>
              <a:rPr sz="1400" dirty="0">
                <a:latin typeface="MS PMincho"/>
                <a:cs typeface="MS PMincho"/>
              </a:rPr>
              <a:t>業を履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dirty="0">
                <a:latin typeface="MS PMincho"/>
                <a:cs typeface="MS PMincho"/>
              </a:rPr>
              <a:t>する</a:t>
            </a:r>
            <a:r>
              <a:rPr sz="1400" spc="-10" dirty="0">
                <a:latin typeface="MS PMincho"/>
                <a:cs typeface="MS PMincho"/>
              </a:rPr>
              <a:t>必</a:t>
            </a:r>
            <a:r>
              <a:rPr sz="1400" dirty="0">
                <a:latin typeface="MS PMincho"/>
                <a:cs typeface="MS PMincho"/>
              </a:rPr>
              <a:t>要性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つ</a:t>
            </a:r>
            <a:r>
              <a:rPr sz="1400" spc="-10" dirty="0">
                <a:latin typeface="MS PMincho"/>
                <a:cs typeface="MS PMincho"/>
              </a:rPr>
              <a:t>いて</a:t>
            </a:r>
            <a:r>
              <a:rPr sz="1400" dirty="0">
                <a:latin typeface="MS PMincho"/>
                <a:cs typeface="MS PMincho"/>
              </a:rPr>
              <a:t>明確</a:t>
            </a:r>
            <a:r>
              <a:rPr sz="1400" spc="-15" dirty="0">
                <a:latin typeface="MS PMincho"/>
                <a:cs typeface="MS PMincho"/>
              </a:rPr>
              <a:t>で</a:t>
            </a:r>
            <a:r>
              <a:rPr sz="1400" dirty="0">
                <a:latin typeface="MS PMincho"/>
                <a:cs typeface="MS PMincho"/>
              </a:rPr>
              <a:t>あるこ </a:t>
            </a:r>
            <a:r>
              <a:rPr sz="1400" spc="-5" dirty="0">
                <a:latin typeface="MS PMincho"/>
                <a:cs typeface="MS PMincho"/>
              </a:rPr>
              <a:t>とを確保すること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1300">
              <a:latin typeface="MS PMincho"/>
              <a:cs typeface="MS PMincho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latin typeface="MS PMincho"/>
                <a:cs typeface="MS PMincho"/>
              </a:rPr>
              <a:t>贈収賄行為として示唆</a:t>
            </a:r>
            <a:r>
              <a:rPr sz="1400" spc="-15" dirty="0">
                <a:latin typeface="MS PMincho"/>
                <a:cs typeface="MS PMincho"/>
              </a:rPr>
              <a:t>さ</a:t>
            </a:r>
            <a:r>
              <a:rPr sz="1400" spc="-5" dirty="0">
                <a:latin typeface="MS PMincho"/>
                <a:cs typeface="MS PMincho"/>
              </a:rPr>
              <a:t>れる</a:t>
            </a:r>
            <a:r>
              <a:rPr sz="1400" spc="-15" dirty="0">
                <a:latin typeface="MS PMincho"/>
                <a:cs typeface="MS PMincho"/>
              </a:rPr>
              <a:t>可</a:t>
            </a:r>
            <a:r>
              <a:rPr sz="1400" dirty="0">
                <a:latin typeface="MS PMincho"/>
                <a:cs typeface="MS PMincho"/>
              </a:rPr>
              <a:t>能性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dirty="0">
                <a:latin typeface="MS PMincho"/>
                <a:cs typeface="MS PMincho"/>
              </a:rPr>
              <a:t>ある何</a:t>
            </a:r>
            <a:r>
              <a:rPr sz="1400" spc="-10" dirty="0">
                <a:latin typeface="MS PMincho"/>
                <a:cs typeface="MS PMincho"/>
              </a:rPr>
              <a:t>ら</a:t>
            </a:r>
            <a:r>
              <a:rPr sz="1400" dirty="0">
                <a:latin typeface="MS PMincho"/>
                <a:cs typeface="MS PMincho"/>
              </a:rPr>
              <a:t>か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懸</a:t>
            </a:r>
            <a:r>
              <a:rPr sz="1400" spc="-15" dirty="0">
                <a:latin typeface="MS PMincho"/>
                <a:cs typeface="MS PMincho"/>
              </a:rPr>
              <a:t>念</a:t>
            </a:r>
            <a:r>
              <a:rPr sz="1400" dirty="0">
                <a:latin typeface="MS PMincho"/>
                <a:cs typeface="MS PMincho"/>
              </a:rPr>
              <a:t>事項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dirty="0">
                <a:latin typeface="MS PMincho"/>
                <a:cs typeface="MS PMincho"/>
              </a:rPr>
              <a:t>ある場</a:t>
            </a:r>
            <a:r>
              <a:rPr sz="1400" spc="-15" dirty="0">
                <a:latin typeface="MS PMincho"/>
                <a:cs typeface="MS PMincho"/>
              </a:rPr>
              <a:t>合</a:t>
            </a:r>
            <a:r>
              <a:rPr sz="1400" spc="-5" dirty="0">
                <a:latin typeface="MS PMincho"/>
                <a:cs typeface="MS PMincho"/>
              </a:rPr>
              <a:t>、</a:t>
            </a:r>
            <a:r>
              <a:rPr sz="1400" b="1" dirty="0">
                <a:latin typeface="MS PMincho"/>
                <a:cs typeface="MS PMincho"/>
              </a:rPr>
              <a:t>リ</a:t>
            </a:r>
            <a:r>
              <a:rPr sz="1400" b="1" spc="-10" dirty="0">
                <a:latin typeface="MS PMincho"/>
                <a:cs typeface="MS PMincho"/>
              </a:rPr>
              <a:t>スクな</a:t>
            </a:r>
            <a:r>
              <a:rPr sz="1400" b="1" dirty="0">
                <a:latin typeface="MS PMincho"/>
                <a:cs typeface="MS PMincho"/>
              </a:rPr>
              <a:t>ら</a:t>
            </a:r>
            <a:r>
              <a:rPr sz="1400" b="1" spc="-5" dirty="0">
                <a:latin typeface="MS PMincho"/>
                <a:cs typeface="MS PMincho"/>
              </a:rPr>
              <a:t>びにコン</a:t>
            </a:r>
            <a:r>
              <a:rPr sz="1400" b="1" dirty="0">
                <a:latin typeface="MS PMincho"/>
                <a:cs typeface="MS PMincho"/>
              </a:rPr>
              <a:t>プ</a:t>
            </a:r>
            <a:r>
              <a:rPr sz="1400" b="1" spc="-15" dirty="0">
                <a:latin typeface="MS PMincho"/>
                <a:cs typeface="MS PMincho"/>
              </a:rPr>
              <a:t>ラ</a:t>
            </a:r>
            <a:r>
              <a:rPr sz="1400" b="1" spc="5" dirty="0">
                <a:latin typeface="MS PMincho"/>
                <a:cs typeface="MS PMincho"/>
              </a:rPr>
              <a:t>イ</a:t>
            </a:r>
            <a:r>
              <a:rPr sz="1400" b="1" spc="-5" dirty="0">
                <a:latin typeface="MS PMincho"/>
                <a:cs typeface="MS PMincho"/>
              </a:rPr>
              <a:t>アンス </a:t>
            </a:r>
            <a:r>
              <a:rPr sz="1400" b="1" spc="5" dirty="0">
                <a:latin typeface="MS PMincho"/>
                <a:cs typeface="MS PMincho"/>
              </a:rPr>
              <a:t>事務</a:t>
            </a:r>
            <a:r>
              <a:rPr sz="1400" b="1" spc="-5" dirty="0">
                <a:latin typeface="MS PMincho"/>
                <a:cs typeface="MS PMincho"/>
              </a:rPr>
              <a:t>局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対し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提</a:t>
            </a:r>
            <a:r>
              <a:rPr sz="1400" spc="-15" dirty="0">
                <a:latin typeface="MS PMincho"/>
                <a:cs typeface="MS PMincho"/>
              </a:rPr>
              <a:t>起</a:t>
            </a:r>
            <a:r>
              <a:rPr sz="1400" dirty="0">
                <a:latin typeface="MS PMincho"/>
                <a:cs typeface="MS PMincho"/>
              </a:rPr>
              <a:t>する</a:t>
            </a:r>
            <a:r>
              <a:rPr sz="1400" spc="-15" dirty="0">
                <a:latin typeface="MS PMincho"/>
                <a:cs typeface="MS PMincho"/>
              </a:rPr>
              <a:t>こ</a:t>
            </a:r>
            <a:r>
              <a:rPr sz="1400" dirty="0">
                <a:latin typeface="MS PMincho"/>
                <a:cs typeface="MS PMincho"/>
              </a:rPr>
              <a:t>と</a:t>
            </a:r>
            <a:endParaRPr sz="1400">
              <a:latin typeface="MS PMincho"/>
              <a:cs typeface="MS PMinch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42688" y="1086611"/>
            <a:ext cx="4182110" cy="698500"/>
            <a:chOff x="4742688" y="1086611"/>
            <a:chExt cx="4182110" cy="698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2688" y="1086611"/>
              <a:ext cx="4181856" cy="697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028" y="1126235"/>
              <a:ext cx="4116324" cy="656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90186" y="1111757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3986657" y="0"/>
                  </a:moveTo>
                  <a:lnTo>
                    <a:pt x="100456" y="0"/>
                  </a:lnTo>
                  <a:lnTo>
                    <a:pt x="61346" y="7891"/>
                  </a:lnTo>
                  <a:lnTo>
                    <a:pt x="29416" y="29416"/>
                  </a:lnTo>
                  <a:lnTo>
                    <a:pt x="7891" y="61346"/>
                  </a:lnTo>
                  <a:lnTo>
                    <a:pt x="0" y="100456"/>
                  </a:lnTo>
                  <a:lnTo>
                    <a:pt x="0" y="502284"/>
                  </a:lnTo>
                  <a:lnTo>
                    <a:pt x="7891" y="541395"/>
                  </a:lnTo>
                  <a:lnTo>
                    <a:pt x="29416" y="573325"/>
                  </a:lnTo>
                  <a:lnTo>
                    <a:pt x="61346" y="594850"/>
                  </a:lnTo>
                  <a:lnTo>
                    <a:pt x="100456" y="602741"/>
                  </a:lnTo>
                  <a:lnTo>
                    <a:pt x="3986657" y="602741"/>
                  </a:lnTo>
                  <a:lnTo>
                    <a:pt x="4025767" y="594850"/>
                  </a:lnTo>
                  <a:lnTo>
                    <a:pt x="4057697" y="573325"/>
                  </a:lnTo>
                  <a:lnTo>
                    <a:pt x="4079222" y="541395"/>
                  </a:lnTo>
                  <a:lnTo>
                    <a:pt x="4087114" y="502284"/>
                  </a:lnTo>
                  <a:lnTo>
                    <a:pt x="4087114" y="100456"/>
                  </a:lnTo>
                  <a:lnTo>
                    <a:pt x="4079222" y="61346"/>
                  </a:lnTo>
                  <a:lnTo>
                    <a:pt x="4057697" y="29416"/>
                  </a:lnTo>
                  <a:lnTo>
                    <a:pt x="4025767" y="7891"/>
                  </a:lnTo>
                  <a:lnTo>
                    <a:pt x="39866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90186" y="1111757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0" y="100456"/>
                  </a:moveTo>
                  <a:lnTo>
                    <a:pt x="7891" y="61346"/>
                  </a:lnTo>
                  <a:lnTo>
                    <a:pt x="29416" y="29416"/>
                  </a:lnTo>
                  <a:lnTo>
                    <a:pt x="61346" y="7891"/>
                  </a:lnTo>
                  <a:lnTo>
                    <a:pt x="100456" y="0"/>
                  </a:lnTo>
                  <a:lnTo>
                    <a:pt x="3986657" y="0"/>
                  </a:lnTo>
                  <a:lnTo>
                    <a:pt x="4025767" y="7891"/>
                  </a:lnTo>
                  <a:lnTo>
                    <a:pt x="4057697" y="29416"/>
                  </a:lnTo>
                  <a:lnTo>
                    <a:pt x="4079222" y="61346"/>
                  </a:lnTo>
                  <a:lnTo>
                    <a:pt x="4087114" y="100456"/>
                  </a:lnTo>
                  <a:lnTo>
                    <a:pt x="4087114" y="502284"/>
                  </a:lnTo>
                  <a:lnTo>
                    <a:pt x="4079222" y="541395"/>
                  </a:lnTo>
                  <a:lnTo>
                    <a:pt x="4057697" y="573325"/>
                  </a:lnTo>
                  <a:lnTo>
                    <a:pt x="4025767" y="594850"/>
                  </a:lnTo>
                  <a:lnTo>
                    <a:pt x="3986657" y="602741"/>
                  </a:lnTo>
                  <a:lnTo>
                    <a:pt x="100456" y="602741"/>
                  </a:lnTo>
                  <a:lnTo>
                    <a:pt x="61346" y="594850"/>
                  </a:lnTo>
                  <a:lnTo>
                    <a:pt x="29416" y="573325"/>
                  </a:lnTo>
                  <a:lnTo>
                    <a:pt x="7891" y="541395"/>
                  </a:lnTo>
                  <a:lnTo>
                    <a:pt x="0" y="502284"/>
                  </a:lnTo>
                  <a:lnTo>
                    <a:pt x="0" y="10045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02453" y="1176654"/>
            <a:ext cx="38620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  <a:spcBef>
                <a:spcPts val="95"/>
              </a:spcBef>
            </a:pPr>
            <a:r>
              <a:rPr sz="1000" b="1" spc="5" dirty="0">
                <a:solidFill>
                  <a:srgbClr val="FFFFFF"/>
                </a:solidFill>
                <a:latin typeface="MS PMincho"/>
                <a:cs typeface="MS PMincho"/>
              </a:rPr>
              <a:t>DOJ（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司法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省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）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およ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び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SEC（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証券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取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引委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員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会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）</a:t>
            </a:r>
            <a:r>
              <a:rPr sz="1000" b="1" spc="-15" dirty="0">
                <a:solidFill>
                  <a:srgbClr val="FFFFFF"/>
                </a:solidFill>
                <a:latin typeface="MS PMincho"/>
                <a:cs typeface="MS PMincho"/>
              </a:rPr>
              <a:t>によ</a:t>
            </a:r>
            <a:r>
              <a:rPr sz="1000" b="1" spc="5" dirty="0">
                <a:solidFill>
                  <a:srgbClr val="FFFFFF"/>
                </a:solidFill>
                <a:latin typeface="MS PMincho"/>
                <a:cs typeface="MS PMincho"/>
              </a:rPr>
              <a:t>れ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ば、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全ての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FCPA（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海 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外腐敗行為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防止法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）</a:t>
            </a:r>
            <a:r>
              <a:rPr sz="1000" b="1" spc="-15" dirty="0">
                <a:solidFill>
                  <a:srgbClr val="FFFFFF"/>
                </a:solidFill>
                <a:latin typeface="MS PMincho"/>
                <a:cs typeface="MS PMincho"/>
              </a:rPr>
              <a:t>に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よる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執行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活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動の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大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部分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は、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個別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の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企業の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代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理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と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し 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て活動</a:t>
            </a:r>
            <a:r>
              <a:rPr sz="1000" b="1" spc="5" dirty="0">
                <a:solidFill>
                  <a:srgbClr val="FFFFFF"/>
                </a:solidFill>
                <a:latin typeface="MS PMincho"/>
                <a:cs typeface="MS PMincho"/>
              </a:rPr>
              <a:t>し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て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い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る際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、第3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者等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に</a:t>
            </a:r>
            <a:r>
              <a:rPr sz="1000" b="1" spc="-15" dirty="0">
                <a:solidFill>
                  <a:srgbClr val="FFFFFF"/>
                </a:solidFill>
                <a:latin typeface="MS PMincho"/>
                <a:cs typeface="MS PMincho"/>
              </a:rPr>
              <a:t>よ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不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正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行為に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関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与</a:t>
            </a:r>
            <a:r>
              <a:rPr sz="1000" b="1" spc="5" dirty="0">
                <a:solidFill>
                  <a:srgbClr val="FFFFFF"/>
                </a:solidFill>
                <a:latin typeface="MS PMincho"/>
                <a:cs typeface="MS PMincho"/>
              </a:rPr>
              <a:t>し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て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い</a:t>
            </a:r>
            <a:r>
              <a:rPr sz="1000" b="1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もの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と</a:t>
            </a:r>
            <a:r>
              <a:rPr sz="1000" b="1" spc="5" dirty="0">
                <a:solidFill>
                  <a:srgbClr val="FFFFFF"/>
                </a:solidFill>
                <a:latin typeface="MS PMincho"/>
                <a:cs typeface="MS PMincho"/>
              </a:rPr>
              <a:t>し</a:t>
            </a:r>
            <a:r>
              <a:rPr sz="1000" b="1" spc="-5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000" b="1" spc="-10" dirty="0">
                <a:solidFill>
                  <a:srgbClr val="FFFFFF"/>
                </a:solidFill>
                <a:latin typeface="MS PMincho"/>
                <a:cs typeface="MS PMincho"/>
              </a:rPr>
              <a:t>す。</a:t>
            </a:r>
            <a:endParaRPr sz="1000">
              <a:latin typeface="MS PMincho"/>
              <a:cs typeface="MS PMinch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0" y="324103"/>
            <a:ext cx="68045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dirty="0"/>
              <a:t>第</a:t>
            </a:r>
            <a:r>
              <a:rPr lang="en-US" altLang="ja-JP" sz="2400" dirty="0"/>
              <a:t>3</a:t>
            </a:r>
            <a:r>
              <a:rPr lang="ja-JP" altLang="en-US" sz="2400" spc="-5" dirty="0"/>
              <a:t>者</a:t>
            </a:r>
            <a:r>
              <a:rPr lang="ja-JP" altLang="en-US" sz="2400" dirty="0"/>
              <a:t>の</a:t>
            </a:r>
            <a:r>
              <a:rPr lang="ja-JP" altLang="en-US" sz="2400" spc="-5" dirty="0"/>
              <a:t>要件を把握す</a:t>
            </a:r>
            <a:r>
              <a:rPr lang="ja-JP" altLang="en-US" sz="2400" dirty="0"/>
              <a:t>る</a:t>
            </a:r>
            <a:r>
              <a:rPr lang="ja-JP" altLang="en-US" sz="2400" spc="-5" dirty="0"/>
              <a:t>重要</a:t>
            </a:r>
            <a:r>
              <a:rPr lang="ja-JP" altLang="en-US" sz="2400" spc="-10" dirty="0"/>
              <a:t>性</a:t>
            </a:r>
            <a:endParaRPr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F31547-EC2D-4FF9-ABDD-F21285116A18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04828" y="6707123"/>
            <a:ext cx="1713230" cy="73660"/>
            <a:chOff x="3704828" y="6707123"/>
            <a:chExt cx="1713230" cy="73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28" y="6707123"/>
              <a:ext cx="1713007" cy="73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9482" y="67231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6655" y="5559552"/>
            <a:ext cx="7981188" cy="941832"/>
            <a:chOff x="676655" y="5559552"/>
            <a:chExt cx="7981188" cy="941832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28" y="6402324"/>
              <a:ext cx="1713007" cy="731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29482" y="64183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5" y="5585460"/>
              <a:ext cx="7981188" cy="830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7" y="5559552"/>
              <a:ext cx="7789164" cy="9418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3899" y="5610390"/>
              <a:ext cx="7886700" cy="734695"/>
            </a:xfrm>
            <a:custGeom>
              <a:avLst/>
              <a:gdLst/>
              <a:ahLst/>
              <a:cxnLst/>
              <a:rect l="l" t="t" r="r" b="b"/>
              <a:pathLst>
                <a:path w="7886700" h="734695">
                  <a:moveTo>
                    <a:pt x="7764272" y="0"/>
                  </a:moveTo>
                  <a:lnTo>
                    <a:pt x="122415" y="0"/>
                  </a:lnTo>
                  <a:lnTo>
                    <a:pt x="74768" y="9619"/>
                  </a:lnTo>
                  <a:lnTo>
                    <a:pt x="35856" y="35852"/>
                  </a:lnTo>
                  <a:lnTo>
                    <a:pt x="9620" y="74762"/>
                  </a:lnTo>
                  <a:lnTo>
                    <a:pt x="0" y="122415"/>
                  </a:lnTo>
                  <a:lnTo>
                    <a:pt x="0" y="612076"/>
                  </a:lnTo>
                  <a:lnTo>
                    <a:pt x="9620" y="659723"/>
                  </a:lnTo>
                  <a:lnTo>
                    <a:pt x="35856" y="698634"/>
                  </a:lnTo>
                  <a:lnTo>
                    <a:pt x="74768" y="724870"/>
                  </a:lnTo>
                  <a:lnTo>
                    <a:pt x="122415" y="734491"/>
                  </a:lnTo>
                  <a:lnTo>
                    <a:pt x="7764272" y="734491"/>
                  </a:lnTo>
                  <a:lnTo>
                    <a:pt x="7811904" y="724870"/>
                  </a:lnTo>
                  <a:lnTo>
                    <a:pt x="7850822" y="698634"/>
                  </a:lnTo>
                  <a:lnTo>
                    <a:pt x="7877071" y="659723"/>
                  </a:lnTo>
                  <a:lnTo>
                    <a:pt x="7886700" y="612076"/>
                  </a:lnTo>
                  <a:lnTo>
                    <a:pt x="7886700" y="122415"/>
                  </a:lnTo>
                  <a:lnTo>
                    <a:pt x="7877071" y="74762"/>
                  </a:lnTo>
                  <a:lnTo>
                    <a:pt x="7850822" y="35852"/>
                  </a:lnTo>
                  <a:lnTo>
                    <a:pt x="7811904" y="9619"/>
                  </a:lnTo>
                  <a:lnTo>
                    <a:pt x="77642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99" y="5610390"/>
              <a:ext cx="7886700" cy="734695"/>
            </a:xfrm>
            <a:custGeom>
              <a:avLst/>
              <a:gdLst/>
              <a:ahLst/>
              <a:cxnLst/>
              <a:rect l="l" t="t" r="r" b="b"/>
              <a:pathLst>
                <a:path w="7886700" h="734695">
                  <a:moveTo>
                    <a:pt x="0" y="122415"/>
                  </a:moveTo>
                  <a:lnTo>
                    <a:pt x="9620" y="74762"/>
                  </a:lnTo>
                  <a:lnTo>
                    <a:pt x="35856" y="35852"/>
                  </a:lnTo>
                  <a:lnTo>
                    <a:pt x="74768" y="9619"/>
                  </a:lnTo>
                  <a:lnTo>
                    <a:pt x="122415" y="0"/>
                  </a:lnTo>
                  <a:lnTo>
                    <a:pt x="7764272" y="0"/>
                  </a:lnTo>
                  <a:lnTo>
                    <a:pt x="7811904" y="9619"/>
                  </a:lnTo>
                  <a:lnTo>
                    <a:pt x="7850822" y="35852"/>
                  </a:lnTo>
                  <a:lnTo>
                    <a:pt x="7877071" y="74762"/>
                  </a:lnTo>
                  <a:lnTo>
                    <a:pt x="7886700" y="122415"/>
                  </a:lnTo>
                  <a:lnTo>
                    <a:pt x="7886700" y="612076"/>
                  </a:lnTo>
                  <a:lnTo>
                    <a:pt x="7877071" y="659723"/>
                  </a:lnTo>
                  <a:lnTo>
                    <a:pt x="7850822" y="698634"/>
                  </a:lnTo>
                  <a:lnTo>
                    <a:pt x="7811904" y="724870"/>
                  </a:lnTo>
                  <a:lnTo>
                    <a:pt x="7764272" y="734491"/>
                  </a:lnTo>
                  <a:lnTo>
                    <a:pt x="122415" y="734491"/>
                  </a:lnTo>
                  <a:lnTo>
                    <a:pt x="74768" y="724870"/>
                  </a:lnTo>
                  <a:lnTo>
                    <a:pt x="35856" y="698634"/>
                  </a:lnTo>
                  <a:lnTo>
                    <a:pt x="9620" y="659723"/>
                  </a:lnTo>
                  <a:lnTo>
                    <a:pt x="0" y="612076"/>
                  </a:lnTo>
                  <a:lnTo>
                    <a:pt x="0" y="12241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6276" y="1329684"/>
            <a:ext cx="7865109" cy="5095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警告</a:t>
            </a:r>
            <a:endParaRPr sz="20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MS PMincho"/>
              <a:cs typeface="MS PMincho"/>
            </a:endParaRPr>
          </a:p>
          <a:p>
            <a:pPr marL="12700" marR="13335" algn="just">
              <a:lnSpc>
                <a:spcPct val="100000"/>
              </a:lnSpc>
            </a:pPr>
            <a:r>
              <a:rPr sz="1600" spc="-5" dirty="0">
                <a:latin typeface="MS PMincho"/>
                <a:cs typeface="MS PMincho"/>
              </a:rPr>
              <a:t>MTS</a:t>
            </a:r>
            <a:r>
              <a:rPr sz="1600" spc="-10" dirty="0">
                <a:latin typeface="MS PMincho"/>
                <a:cs typeface="MS PMincho"/>
              </a:rPr>
              <a:t>の従業員とし</a:t>
            </a:r>
            <a:r>
              <a:rPr sz="1600" dirty="0">
                <a:latin typeface="MS PMincho"/>
                <a:cs typeface="MS PMincho"/>
              </a:rPr>
              <a:t>て</a:t>
            </a:r>
            <a:r>
              <a:rPr sz="1600" spc="-10" dirty="0">
                <a:latin typeface="MS PMincho"/>
                <a:cs typeface="MS PMincho"/>
              </a:rPr>
              <a:t>、我</a:t>
            </a:r>
            <a:r>
              <a:rPr sz="1600" dirty="0">
                <a:latin typeface="MS PMincho"/>
                <a:cs typeface="MS PMincho"/>
              </a:rPr>
              <a:t>々</a:t>
            </a:r>
            <a:r>
              <a:rPr sz="1600" spc="-5" dirty="0">
                <a:latin typeface="MS PMincho"/>
                <a:cs typeface="MS PMincho"/>
              </a:rPr>
              <a:t>は、</a:t>
            </a:r>
            <a:r>
              <a:rPr sz="1600" dirty="0">
                <a:latin typeface="MS PMincho"/>
                <a:cs typeface="MS PMincho"/>
              </a:rPr>
              <a:t>法</a:t>
            </a:r>
            <a:r>
              <a:rPr sz="1600" spc="-5" dirty="0">
                <a:latin typeface="MS PMincho"/>
                <a:cs typeface="MS PMincho"/>
              </a:rPr>
              <a:t>律</a:t>
            </a:r>
            <a:r>
              <a:rPr sz="1600" spc="10" dirty="0">
                <a:latin typeface="MS PMincho"/>
                <a:cs typeface="MS PMincho"/>
              </a:rPr>
              <a:t>、</a:t>
            </a:r>
            <a:r>
              <a:rPr sz="1600" dirty="0">
                <a:latin typeface="MS PMincho"/>
                <a:cs typeface="MS PMincho"/>
              </a:rPr>
              <a:t>MTS</a:t>
            </a:r>
            <a:r>
              <a:rPr sz="1600" spc="-10" dirty="0">
                <a:latin typeface="MS PMincho"/>
                <a:cs typeface="MS PMincho"/>
              </a:rPr>
              <a:t>の方</a:t>
            </a:r>
            <a:r>
              <a:rPr sz="1600" dirty="0">
                <a:latin typeface="MS PMincho"/>
                <a:cs typeface="MS PMincho"/>
              </a:rPr>
              <a:t>針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5" dirty="0">
                <a:latin typeface="MS PMincho"/>
                <a:cs typeface="MS PMincho"/>
              </a:rPr>
              <a:t>らび</a:t>
            </a:r>
            <a:r>
              <a:rPr sz="1600" spc="-5" dirty="0">
                <a:latin typeface="MS PMincho"/>
                <a:cs typeface="MS PMincho"/>
              </a:rPr>
              <a:t>に</a:t>
            </a:r>
            <a:r>
              <a:rPr sz="1600" spc="5" dirty="0">
                <a:latin typeface="MS PMincho"/>
                <a:cs typeface="MS PMincho"/>
              </a:rPr>
              <a:t>MTS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手</a:t>
            </a:r>
            <a:r>
              <a:rPr sz="1600" spc="5" dirty="0">
                <a:latin typeface="MS PMincho"/>
                <a:cs typeface="MS PMincho"/>
              </a:rPr>
              <a:t>続</a:t>
            </a:r>
            <a:r>
              <a:rPr sz="1600" spc="-5" dirty="0">
                <a:latin typeface="MS PMincho"/>
                <a:cs typeface="MS PMincho"/>
              </a:rPr>
              <a:t>き</a:t>
            </a:r>
            <a:r>
              <a:rPr sz="1600" spc="-10" dirty="0">
                <a:latin typeface="MS PMincho"/>
                <a:cs typeface="MS PMincho"/>
              </a:rPr>
              <a:t>を認</a:t>
            </a:r>
            <a:r>
              <a:rPr sz="1600" spc="5" dirty="0">
                <a:latin typeface="MS PMincho"/>
                <a:cs typeface="MS PMincho"/>
              </a:rPr>
              <a:t>識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、</a:t>
            </a:r>
            <a:r>
              <a:rPr sz="1600" dirty="0">
                <a:latin typeface="MS PMincho"/>
                <a:cs typeface="MS PMincho"/>
              </a:rPr>
              <a:t>遵</a:t>
            </a:r>
            <a:r>
              <a:rPr sz="1600" spc="-5" dirty="0">
                <a:latin typeface="MS PMincho"/>
                <a:cs typeface="MS PMincho"/>
              </a:rPr>
              <a:t>守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る責 任を負</a:t>
            </a:r>
            <a:r>
              <a:rPr sz="1600" spc="-15" dirty="0">
                <a:latin typeface="MS PMincho"/>
                <a:cs typeface="MS PMincho"/>
              </a:rPr>
              <a:t>担</a:t>
            </a:r>
            <a:r>
              <a:rPr sz="1600" spc="-5" dirty="0">
                <a:latin typeface="MS PMincho"/>
                <a:cs typeface="MS PMincho"/>
              </a:rPr>
              <a:t>す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ものと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ま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10" dirty="0">
                <a:latin typeface="MS PMincho"/>
                <a:cs typeface="MS PMincho"/>
              </a:rPr>
              <a:t>。</a:t>
            </a:r>
            <a:r>
              <a:rPr sz="1600" dirty="0">
                <a:latin typeface="MS PMincho"/>
                <a:cs typeface="MS PMincho"/>
              </a:rPr>
              <a:t>新</a:t>
            </a:r>
            <a:r>
              <a:rPr sz="1600" spc="-15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い</a:t>
            </a:r>
            <a:r>
              <a:rPr sz="1600" spc="-5" dirty="0">
                <a:latin typeface="MS PMincho"/>
                <a:cs typeface="MS PMincho"/>
              </a:rPr>
              <a:t>第</a:t>
            </a:r>
            <a:r>
              <a:rPr sz="1600" dirty="0">
                <a:latin typeface="MS PMincho"/>
                <a:cs typeface="MS PMincho"/>
              </a:rPr>
              <a:t>3</a:t>
            </a:r>
            <a:r>
              <a:rPr sz="1600" spc="-5" dirty="0">
                <a:latin typeface="MS PMincho"/>
                <a:cs typeface="MS PMincho"/>
              </a:rPr>
              <a:t>者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dirty="0">
                <a:latin typeface="MS PMincho"/>
                <a:cs typeface="MS PMincho"/>
              </a:rPr>
              <a:t>共</a:t>
            </a:r>
            <a:r>
              <a:rPr sz="1600" spc="-15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業</a:t>
            </a:r>
            <a:r>
              <a:rPr sz="1600" dirty="0">
                <a:latin typeface="MS PMincho"/>
                <a:cs typeface="MS PMincho"/>
              </a:rPr>
              <a:t>務</a:t>
            </a:r>
            <a:r>
              <a:rPr sz="1600" spc="-10" dirty="0">
                <a:latin typeface="MS PMincho"/>
                <a:cs typeface="MS PMincho"/>
              </a:rPr>
              <a:t>を</a:t>
            </a:r>
            <a:r>
              <a:rPr sz="1600" dirty="0">
                <a:latin typeface="MS PMincho"/>
                <a:cs typeface="MS PMincho"/>
              </a:rPr>
              <a:t>履</a:t>
            </a:r>
            <a:r>
              <a:rPr sz="1600" spc="-5" dirty="0">
                <a:latin typeface="MS PMincho"/>
                <a:cs typeface="MS PMincho"/>
              </a:rPr>
              <a:t>行</a:t>
            </a:r>
            <a:r>
              <a:rPr sz="1600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るこ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spc="-15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つ</a:t>
            </a:r>
            <a:r>
              <a:rPr sz="1600" dirty="0">
                <a:latin typeface="MS PMincho"/>
                <a:cs typeface="MS PMincho"/>
              </a:rPr>
              <a:t>いて</a:t>
            </a:r>
            <a:r>
              <a:rPr sz="1600" spc="-5" dirty="0">
                <a:latin typeface="MS PMincho"/>
                <a:cs typeface="MS PMincho"/>
              </a:rPr>
              <a:t>試</a:t>
            </a:r>
            <a:r>
              <a:rPr sz="1600" dirty="0">
                <a:latin typeface="MS PMincho"/>
                <a:cs typeface="MS PMincho"/>
              </a:rPr>
              <a:t>み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dirty="0">
                <a:latin typeface="MS PMincho"/>
                <a:cs typeface="MS PMincho"/>
              </a:rPr>
              <a:t>際</a:t>
            </a:r>
            <a:r>
              <a:rPr sz="1600" spc="-10" dirty="0">
                <a:latin typeface="MS PMincho"/>
                <a:cs typeface="MS PMincho"/>
              </a:rPr>
              <a:t>、</a:t>
            </a:r>
            <a:r>
              <a:rPr sz="1600" dirty="0">
                <a:latin typeface="MS PMincho"/>
                <a:cs typeface="MS PMincho"/>
              </a:rPr>
              <a:t>下記</a:t>
            </a:r>
            <a:r>
              <a:rPr sz="1600" spc="-5" dirty="0">
                <a:latin typeface="MS PMincho"/>
                <a:cs typeface="MS PMincho"/>
              </a:rPr>
              <a:t>の </a:t>
            </a:r>
            <a:r>
              <a:rPr sz="1600" spc="-10" dirty="0">
                <a:latin typeface="MS PMincho"/>
                <a:cs typeface="MS PMincho"/>
              </a:rPr>
              <a:t>ような表明につい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spc="-5" dirty="0">
                <a:latin typeface="MS PMincho"/>
                <a:cs typeface="MS PMincho"/>
              </a:rPr>
              <a:t>注</a:t>
            </a:r>
            <a:r>
              <a:rPr sz="1600" spc="5" dirty="0">
                <a:latin typeface="MS PMincho"/>
                <a:cs typeface="MS PMincho"/>
              </a:rPr>
              <a:t>意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5" dirty="0">
                <a:latin typeface="MS PMincho"/>
                <a:cs typeface="MS PMincho"/>
              </a:rPr>
              <a:t>く</a:t>
            </a:r>
            <a:r>
              <a:rPr sz="1600" spc="10" dirty="0">
                <a:latin typeface="MS PMincho"/>
                <a:cs typeface="MS PMincho"/>
              </a:rPr>
              <a:t>だ</a:t>
            </a:r>
            <a:r>
              <a:rPr sz="1600" spc="-5" dirty="0">
                <a:latin typeface="MS PMincho"/>
                <a:cs typeface="MS PMincho"/>
              </a:rPr>
              <a:t>さい</a:t>
            </a:r>
            <a:r>
              <a:rPr sz="1600" dirty="0">
                <a:latin typeface="MS PMincho"/>
                <a:cs typeface="MS PMincho"/>
              </a:rPr>
              <a:t>。</a:t>
            </a:r>
            <a:r>
              <a:rPr sz="1600" spc="-5" dirty="0">
                <a:latin typeface="MS PMincho"/>
                <a:cs typeface="MS PMincho"/>
              </a:rPr>
              <a:t>すな</a:t>
            </a:r>
            <a:r>
              <a:rPr sz="1600" spc="5" dirty="0">
                <a:latin typeface="MS PMincho"/>
                <a:cs typeface="MS PMincho"/>
              </a:rPr>
              <a:t>わ</a:t>
            </a:r>
            <a:r>
              <a:rPr sz="1600" spc="-10" dirty="0">
                <a:latin typeface="MS PMincho"/>
                <a:cs typeface="MS PMincho"/>
              </a:rPr>
              <a:t>ち：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</a:pPr>
            <a:endParaRPr sz="150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5" dirty="0">
                <a:latin typeface="MS PMincho"/>
                <a:cs typeface="MS PMincho"/>
              </a:rPr>
              <a:t>“</a:t>
            </a:r>
            <a:r>
              <a:rPr sz="1600" b="1" spc="-5" dirty="0">
                <a:latin typeface="MS PMincho"/>
                <a:cs typeface="MS PMincho"/>
              </a:rPr>
              <a:t>これ</a:t>
            </a:r>
            <a:r>
              <a:rPr sz="1600" b="1" dirty="0">
                <a:latin typeface="MS PMincho"/>
                <a:cs typeface="MS PMincho"/>
              </a:rPr>
              <a:t>は</a:t>
            </a:r>
            <a:r>
              <a:rPr sz="1600" b="1" spc="-5" dirty="0">
                <a:latin typeface="MS PMincho"/>
                <a:cs typeface="MS PMincho"/>
              </a:rPr>
              <a:t>、当社がこの国で事業活動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行う方法で</a:t>
            </a:r>
            <a:r>
              <a:rPr sz="1600" b="1" spc="40" dirty="0">
                <a:latin typeface="MS PMincho"/>
                <a:cs typeface="MS PMincho"/>
              </a:rPr>
              <a:t>す</a:t>
            </a:r>
            <a:r>
              <a:rPr sz="1600" b="1" spc="-5" dirty="0">
                <a:latin typeface="MS PMincho"/>
                <a:cs typeface="MS PMincho"/>
              </a:rPr>
              <a:t>。</a:t>
            </a:r>
            <a:r>
              <a:rPr sz="1600" b="1" spc="-10" dirty="0">
                <a:latin typeface="MS PMincho"/>
                <a:cs typeface="MS PMincho"/>
              </a:rPr>
              <a:t>”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5" dirty="0">
                <a:latin typeface="MS PMincho"/>
                <a:cs typeface="MS PMincho"/>
              </a:rPr>
              <a:t>“</a:t>
            </a:r>
            <a:r>
              <a:rPr sz="1600" b="1" spc="-5" dirty="0">
                <a:latin typeface="MS PMincho"/>
                <a:cs typeface="MS PMincho"/>
              </a:rPr>
              <a:t>この支払金は、承認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必要</a:t>
            </a:r>
            <a:r>
              <a:rPr sz="1600" b="1" spc="5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し</a:t>
            </a:r>
            <a:r>
              <a:rPr sz="1600" b="1" spc="5" dirty="0">
                <a:latin typeface="MS PMincho"/>
                <a:cs typeface="MS PMincho"/>
              </a:rPr>
              <a:t>ま</a:t>
            </a:r>
            <a:r>
              <a:rPr sz="1600" b="1" spc="-5" dirty="0">
                <a:latin typeface="MS PMincho"/>
                <a:cs typeface="MS PMincho"/>
              </a:rPr>
              <a:t>せ</a:t>
            </a:r>
            <a:r>
              <a:rPr sz="1600" b="1" spc="30" dirty="0">
                <a:latin typeface="MS PMincho"/>
                <a:cs typeface="MS PMincho"/>
              </a:rPr>
              <a:t>ん</a:t>
            </a:r>
            <a:r>
              <a:rPr sz="1600" b="1" spc="-5" dirty="0">
                <a:latin typeface="MS PMincho"/>
                <a:cs typeface="MS PMincho"/>
              </a:rPr>
              <a:t>。</a:t>
            </a:r>
            <a:r>
              <a:rPr sz="1600" b="1" spc="-10" dirty="0">
                <a:latin typeface="MS PMincho"/>
                <a:cs typeface="MS PMincho"/>
              </a:rPr>
              <a:t>”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5" dirty="0">
                <a:latin typeface="MS PMincho"/>
                <a:cs typeface="MS PMincho"/>
              </a:rPr>
              <a:t>“</a:t>
            </a:r>
            <a:r>
              <a:rPr sz="1600" b="1" spc="-5" dirty="0">
                <a:latin typeface="MS PMincho"/>
                <a:cs typeface="MS PMincho"/>
              </a:rPr>
              <a:t>私は、当社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支援す</a:t>
            </a:r>
            <a:r>
              <a:rPr sz="1600" b="1" spc="-10" dirty="0">
                <a:latin typeface="MS PMincho"/>
                <a:cs typeface="MS PMincho"/>
              </a:rPr>
              <a:t>る</a:t>
            </a:r>
            <a:r>
              <a:rPr sz="1600" b="1" spc="-5" dirty="0">
                <a:latin typeface="MS PMincho"/>
                <a:cs typeface="MS PMincho"/>
              </a:rPr>
              <a:t>こ</a:t>
            </a:r>
            <a:r>
              <a:rPr sz="1600" b="1" spc="5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が可能</a:t>
            </a:r>
            <a:r>
              <a:rPr sz="1600" b="1" dirty="0">
                <a:latin typeface="MS PMincho"/>
                <a:cs typeface="MS PMincho"/>
              </a:rPr>
              <a:t>な</a:t>
            </a:r>
            <a:r>
              <a:rPr sz="1600" b="1" spc="-5" dirty="0">
                <a:latin typeface="MS PMincho"/>
                <a:cs typeface="MS PMincho"/>
              </a:rPr>
              <a:t>政府の職員</a:t>
            </a:r>
            <a:r>
              <a:rPr sz="1600" b="1" spc="5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密接</a:t>
            </a:r>
            <a:r>
              <a:rPr sz="1600" b="1" dirty="0">
                <a:latin typeface="MS PMincho"/>
                <a:cs typeface="MS PMincho"/>
              </a:rPr>
              <a:t>な</a:t>
            </a:r>
            <a:r>
              <a:rPr sz="1600" b="1" spc="5" dirty="0">
                <a:latin typeface="MS PMincho"/>
                <a:cs typeface="MS PMincho"/>
              </a:rPr>
              <a:t>関</a:t>
            </a:r>
            <a:r>
              <a:rPr sz="1600" b="1" spc="-5" dirty="0">
                <a:latin typeface="MS PMincho"/>
                <a:cs typeface="MS PMincho"/>
              </a:rPr>
              <a:t>係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持</a:t>
            </a:r>
            <a:r>
              <a:rPr sz="1600" b="1" dirty="0">
                <a:latin typeface="MS PMincho"/>
                <a:cs typeface="MS PMincho"/>
              </a:rPr>
              <a:t>って</a:t>
            </a:r>
            <a:r>
              <a:rPr sz="1600" b="1" spc="-5" dirty="0">
                <a:latin typeface="MS PMincho"/>
                <a:cs typeface="MS PMincho"/>
              </a:rPr>
              <a:t>い</a:t>
            </a:r>
            <a:r>
              <a:rPr sz="1600" b="1" spc="5" dirty="0">
                <a:latin typeface="MS PMincho"/>
                <a:cs typeface="MS PMincho"/>
              </a:rPr>
              <a:t>ま</a:t>
            </a:r>
            <a:r>
              <a:rPr sz="1600" b="1" spc="40" dirty="0">
                <a:latin typeface="MS PMincho"/>
                <a:cs typeface="MS PMincho"/>
              </a:rPr>
              <a:t>す</a:t>
            </a:r>
            <a:r>
              <a:rPr sz="1600" b="1" spc="-5" dirty="0">
                <a:latin typeface="MS PMincho"/>
                <a:cs typeface="MS PMincho"/>
              </a:rPr>
              <a:t>。</a:t>
            </a:r>
            <a:r>
              <a:rPr sz="1600" b="1" spc="-10" dirty="0">
                <a:latin typeface="MS PMincho"/>
                <a:cs typeface="MS PMincho"/>
              </a:rPr>
              <a:t>”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5" dirty="0">
                <a:latin typeface="MS PMincho"/>
                <a:cs typeface="MS PMincho"/>
              </a:rPr>
              <a:t>“</a:t>
            </a:r>
            <a:r>
              <a:rPr sz="1600" b="1" spc="-5" dirty="0">
                <a:latin typeface="MS PMincho"/>
                <a:cs typeface="MS PMincho"/>
              </a:rPr>
              <a:t>我々の方針は、我々の国以外の銀行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利</a:t>
            </a:r>
            <a:r>
              <a:rPr sz="1600" b="1" spc="5" dirty="0">
                <a:latin typeface="MS PMincho"/>
                <a:cs typeface="MS PMincho"/>
              </a:rPr>
              <a:t>用</a:t>
            </a:r>
            <a:r>
              <a:rPr sz="1600" b="1" spc="-5" dirty="0">
                <a:latin typeface="MS PMincho"/>
                <a:cs typeface="MS PMincho"/>
              </a:rPr>
              <a:t>す</a:t>
            </a:r>
            <a:r>
              <a:rPr sz="1600" b="1" spc="-10" dirty="0">
                <a:latin typeface="MS PMincho"/>
                <a:cs typeface="MS PMincho"/>
              </a:rPr>
              <a:t>る</a:t>
            </a:r>
            <a:r>
              <a:rPr sz="1600" b="1" spc="-5" dirty="0">
                <a:latin typeface="MS PMincho"/>
                <a:cs typeface="MS PMincho"/>
              </a:rPr>
              <a:t>こ</a:t>
            </a:r>
            <a:r>
              <a:rPr sz="1600" b="1" spc="5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で</a:t>
            </a:r>
            <a:r>
              <a:rPr sz="1600" b="1" spc="45" dirty="0">
                <a:latin typeface="MS PMincho"/>
                <a:cs typeface="MS PMincho"/>
              </a:rPr>
              <a:t>す</a:t>
            </a:r>
            <a:r>
              <a:rPr sz="1600" b="1" spc="-5" dirty="0">
                <a:latin typeface="MS PMincho"/>
                <a:cs typeface="MS PMincho"/>
              </a:rPr>
              <a:t>。</a:t>
            </a:r>
            <a:r>
              <a:rPr sz="1600" b="1" spc="-10" dirty="0">
                <a:latin typeface="MS PMincho"/>
                <a:cs typeface="MS PMincho"/>
              </a:rPr>
              <a:t>”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5" dirty="0">
                <a:latin typeface="MS PMincho"/>
                <a:cs typeface="MS PMincho"/>
              </a:rPr>
              <a:t>“</a:t>
            </a:r>
            <a:r>
              <a:rPr sz="1600" b="1" spc="-5" dirty="0">
                <a:latin typeface="MS PMincho"/>
                <a:cs typeface="MS PMincho"/>
              </a:rPr>
              <a:t>当社</a:t>
            </a:r>
            <a:r>
              <a:rPr sz="1600" b="1" dirty="0">
                <a:latin typeface="MS PMincho"/>
                <a:cs typeface="MS PMincho"/>
              </a:rPr>
              <a:t>は</a:t>
            </a:r>
            <a:r>
              <a:rPr sz="1600" b="1" spc="-10" dirty="0">
                <a:latin typeface="MS PMincho"/>
                <a:cs typeface="MS PMincho"/>
              </a:rPr>
              <a:t>、</a:t>
            </a:r>
            <a:r>
              <a:rPr sz="1600" b="1" spc="-5" dirty="0">
                <a:latin typeface="MS PMincho"/>
                <a:cs typeface="MS PMincho"/>
              </a:rPr>
              <a:t>政府職員</a:t>
            </a:r>
            <a:r>
              <a:rPr sz="1600" b="1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特別な協定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締結</a:t>
            </a:r>
            <a:r>
              <a:rPr sz="1600" b="1" spc="-10" dirty="0">
                <a:latin typeface="MS PMincho"/>
                <a:cs typeface="MS PMincho"/>
              </a:rPr>
              <a:t>し</a:t>
            </a:r>
            <a:r>
              <a:rPr sz="1600" b="1" spc="-5" dirty="0">
                <a:latin typeface="MS PMincho"/>
                <a:cs typeface="MS PMincho"/>
              </a:rPr>
              <a:t>て</a:t>
            </a:r>
            <a:r>
              <a:rPr sz="1600" b="1" dirty="0">
                <a:latin typeface="MS PMincho"/>
                <a:cs typeface="MS PMincho"/>
              </a:rPr>
              <a:t>いま</a:t>
            </a:r>
            <a:r>
              <a:rPr sz="1600" b="1" spc="40" dirty="0">
                <a:latin typeface="MS PMincho"/>
                <a:cs typeface="MS PMincho"/>
              </a:rPr>
              <a:t>す</a:t>
            </a:r>
            <a:r>
              <a:rPr sz="1600" b="1" spc="-5" dirty="0">
                <a:latin typeface="MS PMincho"/>
                <a:cs typeface="MS PMincho"/>
              </a:rPr>
              <a:t>。</a:t>
            </a:r>
            <a:r>
              <a:rPr sz="1600" b="1" spc="-10" dirty="0">
                <a:latin typeface="MS PMincho"/>
                <a:cs typeface="MS PMincho"/>
              </a:rPr>
              <a:t>”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5" dirty="0">
                <a:latin typeface="MS PMincho"/>
                <a:cs typeface="MS PMincho"/>
              </a:rPr>
              <a:t>“</a:t>
            </a:r>
            <a:r>
              <a:rPr sz="1600" b="1" spc="-5" dirty="0">
                <a:latin typeface="MS PMincho"/>
                <a:cs typeface="MS PMincho"/>
              </a:rPr>
              <a:t>政治献金に</a:t>
            </a:r>
            <a:r>
              <a:rPr sz="1600" b="1" spc="-10" dirty="0">
                <a:latin typeface="MS PMincho"/>
                <a:cs typeface="MS PMincho"/>
              </a:rPr>
              <a:t>よ</a:t>
            </a:r>
            <a:r>
              <a:rPr sz="1600" b="1" spc="-5" dirty="0">
                <a:latin typeface="MS PMincho"/>
                <a:cs typeface="MS PMincho"/>
              </a:rPr>
              <a:t>り、問題が迅速に解決さ</a:t>
            </a:r>
            <a:r>
              <a:rPr sz="1600" b="1" spc="5" dirty="0">
                <a:latin typeface="MS PMincho"/>
                <a:cs typeface="MS PMincho"/>
              </a:rPr>
              <a:t>れ</a:t>
            </a:r>
            <a:r>
              <a:rPr sz="1600" b="1" spc="-10" dirty="0">
                <a:latin typeface="MS PMincho"/>
                <a:cs typeface="MS PMincho"/>
              </a:rPr>
              <a:t>る</a:t>
            </a:r>
            <a:r>
              <a:rPr sz="1600" b="1" spc="-5" dirty="0">
                <a:latin typeface="MS PMincho"/>
                <a:cs typeface="MS PMincho"/>
              </a:rPr>
              <a:t>可</a:t>
            </a:r>
            <a:r>
              <a:rPr sz="1600" b="1" spc="5" dirty="0">
                <a:latin typeface="MS PMincho"/>
                <a:cs typeface="MS PMincho"/>
              </a:rPr>
              <a:t>能</a:t>
            </a:r>
            <a:r>
              <a:rPr sz="1600" b="1" spc="-5" dirty="0">
                <a:latin typeface="MS PMincho"/>
                <a:cs typeface="MS PMincho"/>
              </a:rPr>
              <a:t>性</a:t>
            </a:r>
            <a:r>
              <a:rPr sz="1600" b="1" spc="5" dirty="0">
                <a:latin typeface="MS PMincho"/>
                <a:cs typeface="MS PMincho"/>
              </a:rPr>
              <a:t>が</a:t>
            </a:r>
            <a:r>
              <a:rPr sz="1600" b="1" spc="-5" dirty="0">
                <a:latin typeface="MS PMincho"/>
                <a:cs typeface="MS PMincho"/>
              </a:rPr>
              <a:t>あり</a:t>
            </a:r>
            <a:r>
              <a:rPr sz="1600" b="1" spc="5" dirty="0">
                <a:latin typeface="MS PMincho"/>
                <a:cs typeface="MS PMincho"/>
              </a:rPr>
              <a:t>ま</a:t>
            </a:r>
            <a:r>
              <a:rPr sz="1600" b="1" spc="35" dirty="0">
                <a:latin typeface="MS PMincho"/>
                <a:cs typeface="MS PMincho"/>
              </a:rPr>
              <a:t>す</a:t>
            </a:r>
            <a:r>
              <a:rPr sz="1600" b="1" spc="-5" dirty="0">
                <a:latin typeface="MS PMincho"/>
                <a:cs typeface="MS PMincho"/>
              </a:rPr>
              <a:t>。</a:t>
            </a:r>
            <a:r>
              <a:rPr sz="1600" b="1" spc="-10" dirty="0">
                <a:latin typeface="MS PMincho"/>
                <a:cs typeface="MS PMincho"/>
              </a:rPr>
              <a:t>”</a:t>
            </a:r>
            <a:endParaRPr sz="1600" dirty="0">
              <a:latin typeface="MS PMincho"/>
              <a:cs typeface="MS PMincho"/>
            </a:endParaRPr>
          </a:p>
          <a:p>
            <a:pPr marL="380365" marR="5080" indent="1905" algn="ctr">
              <a:lnSpc>
                <a:spcPct val="100000"/>
              </a:lnSpc>
              <a:spcBef>
                <a:spcPts val="1400"/>
              </a:spcBef>
            </a:pP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不審、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不正で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あ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また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は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法律に違反す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ると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思わ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れる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場合</a:t>
            </a:r>
            <a:r>
              <a:rPr sz="1500" b="1" spc="5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実際</a:t>
            </a:r>
            <a:r>
              <a:rPr sz="1500" b="1" spc="-20" dirty="0">
                <a:solidFill>
                  <a:srgbClr val="FFFFFF"/>
                </a:solidFill>
                <a:latin typeface="MS PMincho"/>
                <a:cs typeface="MS PMincho"/>
              </a:rPr>
              <a:t>に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不審</a:t>
            </a:r>
            <a:r>
              <a:rPr sz="1500" b="1" spc="5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不正で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あ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たは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法 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律に違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反す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可能性が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あ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り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す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!</a:t>
            </a:r>
            <a:r>
              <a:rPr sz="1500" b="1" spc="15" dirty="0">
                <a:solidFill>
                  <a:srgbClr val="FFFFFF"/>
                </a:solidFill>
                <a:latin typeface="MS PMincho"/>
                <a:cs typeface="MS PMincho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こ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の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よう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な種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類の状況に直面す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場合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リ</a:t>
            </a:r>
            <a:r>
              <a:rPr sz="1500" b="1" spc="5" dirty="0">
                <a:solidFill>
                  <a:srgbClr val="FFFFFF"/>
                </a:solidFill>
                <a:latin typeface="MS PMincho"/>
                <a:cs typeface="MS PMincho"/>
              </a:rPr>
              <a:t>ス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クお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よ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び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コ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ン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プライ </a:t>
            </a:r>
            <a:r>
              <a:rPr sz="1500" b="1" spc="-5" dirty="0">
                <a:solidFill>
                  <a:srgbClr val="FFFFFF"/>
                </a:solidFill>
                <a:latin typeface="MS PMincho"/>
                <a:cs typeface="MS PMincho"/>
              </a:rPr>
              <a:t>ア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ン</a:t>
            </a:r>
            <a:r>
              <a:rPr sz="1500" b="1" spc="5" dirty="0">
                <a:solidFill>
                  <a:srgbClr val="FFFFFF"/>
                </a:solidFill>
                <a:latin typeface="MS PMincho"/>
                <a:cs typeface="MS PMincho"/>
              </a:rPr>
              <a:t>ス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事</a:t>
            </a:r>
            <a:r>
              <a:rPr sz="1500" b="1" spc="-10" dirty="0">
                <a:solidFill>
                  <a:srgbClr val="FFFFFF"/>
                </a:solidFill>
                <a:latin typeface="MS PMincho"/>
                <a:cs typeface="MS PMincho"/>
              </a:rPr>
              <a:t>務局まで連絡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し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て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く</a:t>
            </a:r>
            <a:r>
              <a:rPr sz="1500" b="1" spc="-15" dirty="0">
                <a:solidFill>
                  <a:srgbClr val="FFFFFF"/>
                </a:solidFill>
                <a:latin typeface="MS PMincho"/>
                <a:cs typeface="MS PMincho"/>
              </a:rPr>
              <a:t>だ</a:t>
            </a:r>
            <a:r>
              <a:rPr sz="1500" b="1" dirty="0">
                <a:solidFill>
                  <a:srgbClr val="FFFFFF"/>
                </a:solidFill>
                <a:latin typeface="MS PMincho"/>
                <a:cs typeface="MS PMincho"/>
              </a:rPr>
              <a:t>さ</a:t>
            </a:r>
            <a:r>
              <a:rPr sz="1500" b="1" spc="15" dirty="0">
                <a:solidFill>
                  <a:srgbClr val="FFFFFF"/>
                </a:solidFill>
                <a:latin typeface="MS PMincho"/>
                <a:cs typeface="MS PMincho"/>
              </a:rPr>
              <a:t>い</a:t>
            </a:r>
            <a:r>
              <a:rPr sz="1500" dirty="0">
                <a:solidFill>
                  <a:srgbClr val="FFFFFF"/>
                </a:solidFill>
                <a:latin typeface="MS PMincho"/>
                <a:cs typeface="MS PMincho"/>
              </a:rPr>
              <a:t>。</a:t>
            </a:r>
            <a:endParaRPr sz="1500" dirty="0">
              <a:latin typeface="MS PMincho"/>
              <a:cs typeface="MS PMinch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4440" y="324103"/>
            <a:ext cx="71855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dirty="0"/>
              <a:t>第</a:t>
            </a:r>
            <a:r>
              <a:rPr lang="en-US" altLang="ja-JP" sz="2400" dirty="0"/>
              <a:t>3</a:t>
            </a:r>
            <a:r>
              <a:rPr lang="ja-JP" altLang="en-US" sz="2400" spc="-5" dirty="0"/>
              <a:t>者</a:t>
            </a:r>
            <a:r>
              <a:rPr lang="ja-JP" altLang="en-US" sz="2400" dirty="0"/>
              <a:t>の</a:t>
            </a:r>
            <a:r>
              <a:rPr lang="ja-JP" altLang="en-US" sz="2400" spc="-5" dirty="0"/>
              <a:t>要件を把握す</a:t>
            </a:r>
            <a:r>
              <a:rPr lang="ja-JP" altLang="en-US" sz="2400" dirty="0"/>
              <a:t>る</a:t>
            </a:r>
            <a:r>
              <a:rPr lang="ja-JP" altLang="en-US" sz="2400" spc="-5" dirty="0"/>
              <a:t>重要</a:t>
            </a:r>
            <a:r>
              <a:rPr lang="ja-JP" altLang="en-US" sz="2400" spc="-10" dirty="0"/>
              <a:t>性</a:t>
            </a:r>
            <a:endParaRPr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5DABE-1436-4F13-89D5-041BDB41720D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190" y="4458779"/>
            <a:ext cx="8032115" cy="434340"/>
            <a:chOff x="458190" y="4458779"/>
            <a:chExt cx="8032115" cy="434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953" y="4463541"/>
              <a:ext cx="8022043" cy="424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2953" y="4463541"/>
              <a:ext cx="8022590" cy="424815"/>
            </a:xfrm>
            <a:custGeom>
              <a:avLst/>
              <a:gdLst/>
              <a:ahLst/>
              <a:cxnLst/>
              <a:rect l="l" t="t" r="r" b="b"/>
              <a:pathLst>
                <a:path w="8022590" h="424814">
                  <a:moveTo>
                    <a:pt x="0" y="70738"/>
                  </a:moveTo>
                  <a:lnTo>
                    <a:pt x="5559" y="43237"/>
                  </a:lnTo>
                  <a:lnTo>
                    <a:pt x="20720" y="20748"/>
                  </a:lnTo>
                  <a:lnTo>
                    <a:pt x="43205" y="5570"/>
                  </a:lnTo>
                  <a:lnTo>
                    <a:pt x="70739" y="0"/>
                  </a:lnTo>
                  <a:lnTo>
                    <a:pt x="7951304" y="0"/>
                  </a:lnTo>
                  <a:lnTo>
                    <a:pt x="7978806" y="5570"/>
                  </a:lnTo>
                  <a:lnTo>
                    <a:pt x="8001295" y="20748"/>
                  </a:lnTo>
                  <a:lnTo>
                    <a:pt x="8016473" y="43237"/>
                  </a:lnTo>
                  <a:lnTo>
                    <a:pt x="8022043" y="70738"/>
                  </a:lnTo>
                  <a:lnTo>
                    <a:pt x="8022043" y="353694"/>
                  </a:lnTo>
                  <a:lnTo>
                    <a:pt x="8016473" y="381250"/>
                  </a:lnTo>
                  <a:lnTo>
                    <a:pt x="8001295" y="403732"/>
                  </a:lnTo>
                  <a:lnTo>
                    <a:pt x="7978806" y="418881"/>
                  </a:lnTo>
                  <a:lnTo>
                    <a:pt x="7951304" y="424433"/>
                  </a:lnTo>
                  <a:lnTo>
                    <a:pt x="70739" y="424433"/>
                  </a:lnTo>
                  <a:lnTo>
                    <a:pt x="43205" y="418881"/>
                  </a:lnTo>
                  <a:lnTo>
                    <a:pt x="20720" y="403732"/>
                  </a:lnTo>
                  <a:lnTo>
                    <a:pt x="5559" y="381250"/>
                  </a:lnTo>
                  <a:lnTo>
                    <a:pt x="0" y="353694"/>
                  </a:lnTo>
                  <a:lnTo>
                    <a:pt x="0" y="70738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7785" y="3651630"/>
            <a:ext cx="7961630" cy="92710"/>
            <a:chOff x="557785" y="3651630"/>
            <a:chExt cx="7961630" cy="927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5" y="3651630"/>
              <a:ext cx="7961372" cy="92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1324" y="3677665"/>
              <a:ext cx="7893684" cy="0"/>
            </a:xfrm>
            <a:custGeom>
              <a:avLst/>
              <a:gdLst/>
              <a:ahLst/>
              <a:cxnLst/>
              <a:rect l="l" t="t" r="r" b="b"/>
              <a:pathLst>
                <a:path w="7893684">
                  <a:moveTo>
                    <a:pt x="0" y="0"/>
                  </a:moveTo>
                  <a:lnTo>
                    <a:pt x="7893672" y="0"/>
                  </a:lnTo>
                </a:path>
              </a:pathLst>
            </a:custGeom>
            <a:ln w="25400">
              <a:solidFill>
                <a:srgbClr val="A9A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3163" y="1232662"/>
            <a:ext cx="7899400" cy="3569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M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T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Sで</a:t>
            </a:r>
            <a:r>
              <a:rPr sz="2000" b="1" spc="10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毎日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勤務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に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お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いて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、貴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方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様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は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下記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責任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を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負担す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るも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しま 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す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。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すな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わ</a:t>
            </a:r>
            <a:r>
              <a:rPr sz="2000" b="1" spc="-15" dirty="0">
                <a:solidFill>
                  <a:srgbClr val="C00000"/>
                </a:solidFill>
                <a:latin typeface="MS PMincho"/>
                <a:cs typeface="MS PMincho"/>
              </a:rPr>
              <a:t>ち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：</a:t>
            </a:r>
            <a:endParaRPr sz="200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spcBef>
                <a:spcPts val="167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MS PMincho"/>
                <a:cs typeface="MS PMincho"/>
              </a:rPr>
              <a:t>MTS</a:t>
            </a:r>
            <a:r>
              <a:rPr sz="1600" spc="-10" dirty="0">
                <a:latin typeface="MS PMincho"/>
                <a:cs typeface="MS PMincho"/>
              </a:rPr>
              <a:t>の贈収賄禁止</a:t>
            </a:r>
            <a:r>
              <a:rPr sz="1600" spc="-5" dirty="0">
                <a:latin typeface="MS PMincho"/>
                <a:cs typeface="MS PMincho"/>
              </a:rPr>
              <a:t>の方</a:t>
            </a:r>
            <a:r>
              <a:rPr sz="1600" spc="5" dirty="0">
                <a:latin typeface="MS PMincho"/>
                <a:cs typeface="MS PMincho"/>
              </a:rPr>
              <a:t>針</a:t>
            </a:r>
            <a:r>
              <a:rPr sz="1600" spc="-10" dirty="0">
                <a:latin typeface="MS PMincho"/>
                <a:cs typeface="MS PMincho"/>
              </a:rPr>
              <a:t>なら</a:t>
            </a:r>
            <a:r>
              <a:rPr sz="1600" spc="5" dirty="0">
                <a:latin typeface="MS PMincho"/>
                <a:cs typeface="MS PMincho"/>
              </a:rPr>
              <a:t>び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贈収</a:t>
            </a:r>
            <a:r>
              <a:rPr sz="1600" spc="5" dirty="0">
                <a:latin typeface="MS PMincho"/>
                <a:cs typeface="MS PMincho"/>
              </a:rPr>
              <a:t>賄</a:t>
            </a:r>
            <a:r>
              <a:rPr sz="1600" spc="-5" dirty="0">
                <a:latin typeface="MS PMincho"/>
                <a:cs typeface="MS PMincho"/>
              </a:rPr>
              <a:t>禁止</a:t>
            </a:r>
            <a:r>
              <a:rPr sz="1600" spc="5" dirty="0">
                <a:latin typeface="MS PMincho"/>
                <a:cs typeface="MS PMincho"/>
              </a:rPr>
              <a:t>法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つ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10" dirty="0">
                <a:latin typeface="MS PMincho"/>
                <a:cs typeface="MS PMincho"/>
              </a:rPr>
              <a:t>て認</a:t>
            </a:r>
            <a:r>
              <a:rPr sz="1600" spc="5" dirty="0">
                <a:latin typeface="MS PMincho"/>
                <a:cs typeface="MS PMincho"/>
              </a:rPr>
              <a:t>識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、</a:t>
            </a:r>
            <a:r>
              <a:rPr sz="1600" dirty="0">
                <a:latin typeface="MS PMincho"/>
                <a:cs typeface="MS PMincho"/>
              </a:rPr>
              <a:t>遵</a:t>
            </a:r>
            <a:r>
              <a:rPr sz="1600" spc="-5" dirty="0">
                <a:latin typeface="MS PMincho"/>
                <a:cs typeface="MS PMincho"/>
              </a:rPr>
              <a:t>守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ること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 dirty="0">
              <a:latin typeface="MS PMincho"/>
              <a:cs typeface="MS PMincho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MS PMincho"/>
                <a:cs typeface="MS PMincho"/>
              </a:rPr>
              <a:t>法律違反の容疑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つい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spc="-5" dirty="0">
                <a:latin typeface="MS PMincho"/>
                <a:cs typeface="MS PMincho"/>
              </a:rPr>
              <a:t>何ら</a:t>
            </a:r>
            <a:r>
              <a:rPr sz="1600" spc="10" dirty="0">
                <a:latin typeface="MS PMincho"/>
                <a:cs typeface="MS PMincho"/>
              </a:rPr>
              <a:t>か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懸</a:t>
            </a:r>
            <a:r>
              <a:rPr sz="1600" spc="-5" dirty="0">
                <a:latin typeface="MS PMincho"/>
                <a:cs typeface="MS PMincho"/>
              </a:rPr>
              <a:t>念事</a:t>
            </a:r>
            <a:r>
              <a:rPr sz="1600" spc="5" dirty="0">
                <a:latin typeface="MS PMincho"/>
                <a:cs typeface="MS PMincho"/>
              </a:rPr>
              <a:t>項</a:t>
            </a:r>
            <a:r>
              <a:rPr sz="1600" spc="-10" dirty="0">
                <a:latin typeface="MS PMincho"/>
                <a:cs typeface="MS PMincho"/>
              </a:rPr>
              <a:t>を</a:t>
            </a:r>
            <a:r>
              <a:rPr sz="1600" spc="5" dirty="0">
                <a:latin typeface="MS PMincho"/>
                <a:cs typeface="MS PMincho"/>
              </a:rPr>
              <a:t>迅速</a:t>
            </a:r>
            <a:r>
              <a:rPr sz="1600" spc="-10" dirty="0">
                <a:latin typeface="MS PMincho"/>
                <a:cs typeface="MS PMincho"/>
              </a:rPr>
              <a:t>に共</a:t>
            </a:r>
            <a:r>
              <a:rPr sz="1600" dirty="0">
                <a:latin typeface="MS PMincho"/>
                <a:cs typeface="MS PMincho"/>
              </a:rPr>
              <a:t>有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ること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 dirty="0">
              <a:latin typeface="MS PMincho"/>
              <a:cs typeface="MS PMincho"/>
            </a:endParaRPr>
          </a:p>
          <a:p>
            <a:pPr marL="299085" marR="431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MS PMincho"/>
                <a:cs typeface="MS PMincho"/>
              </a:rPr>
              <a:t>貴方様が直面</a:t>
            </a:r>
            <a:r>
              <a:rPr sz="1600" spc="-15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5" dirty="0">
                <a:latin typeface="MS PMincho"/>
                <a:cs typeface="MS PMincho"/>
              </a:rPr>
              <a:t>事態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dirty="0">
                <a:latin typeface="MS PMincho"/>
                <a:cs typeface="MS PMincho"/>
              </a:rPr>
              <a:t>対し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dirty="0">
                <a:latin typeface="MS PMincho"/>
                <a:cs typeface="MS PMincho"/>
              </a:rPr>
              <a:t>どの</a:t>
            </a:r>
            <a:r>
              <a:rPr sz="1600" spc="-10" dirty="0">
                <a:latin typeface="MS PMincho"/>
                <a:cs typeface="MS PMincho"/>
              </a:rPr>
              <a:t>よ</a:t>
            </a:r>
            <a:r>
              <a:rPr sz="1600" dirty="0">
                <a:latin typeface="MS PMincho"/>
                <a:cs typeface="MS PMincho"/>
              </a:rPr>
              <a:t>うに</a:t>
            </a:r>
            <a:r>
              <a:rPr sz="1600" spc="-5" dirty="0">
                <a:latin typeface="MS PMincho"/>
                <a:cs typeface="MS PMincho"/>
              </a:rPr>
              <a:t>法</a:t>
            </a:r>
            <a:r>
              <a:rPr sz="1600" spc="5" dirty="0">
                <a:latin typeface="MS PMincho"/>
                <a:cs typeface="MS PMincho"/>
              </a:rPr>
              <a:t>律</a:t>
            </a:r>
            <a:r>
              <a:rPr sz="1600" spc="-10" dirty="0">
                <a:latin typeface="MS PMincho"/>
                <a:cs typeface="MS PMincho"/>
              </a:rPr>
              <a:t>が</a:t>
            </a:r>
            <a:r>
              <a:rPr sz="1600" dirty="0">
                <a:latin typeface="MS PMincho"/>
                <a:cs typeface="MS PMincho"/>
              </a:rPr>
              <a:t>適</a:t>
            </a:r>
            <a:r>
              <a:rPr sz="1600" spc="5" dirty="0">
                <a:latin typeface="MS PMincho"/>
                <a:cs typeface="MS PMincho"/>
              </a:rPr>
              <a:t>用</a:t>
            </a:r>
            <a:r>
              <a:rPr sz="1600" spc="-5" dirty="0">
                <a:latin typeface="MS PMincho"/>
                <a:cs typeface="MS PMincho"/>
              </a:rPr>
              <a:t>さ</a:t>
            </a:r>
            <a:r>
              <a:rPr sz="1600" dirty="0">
                <a:latin typeface="MS PMincho"/>
                <a:cs typeface="MS PMincho"/>
              </a:rPr>
              <a:t>れ</a:t>
            </a:r>
            <a:r>
              <a:rPr sz="1600" spc="-5" dirty="0">
                <a:latin typeface="MS PMincho"/>
                <a:cs typeface="MS PMincho"/>
              </a:rPr>
              <a:t>る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spc="5" dirty="0">
                <a:latin typeface="MS PMincho"/>
                <a:cs typeface="MS PMincho"/>
              </a:rPr>
              <a:t>か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つ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10" dirty="0">
                <a:latin typeface="MS PMincho"/>
                <a:cs typeface="MS PMincho"/>
              </a:rPr>
              <a:t>て明</a:t>
            </a:r>
            <a:r>
              <a:rPr sz="1600" spc="5" dirty="0">
                <a:latin typeface="MS PMincho"/>
                <a:cs typeface="MS PMincho"/>
              </a:rPr>
              <a:t>確</a:t>
            </a:r>
            <a:r>
              <a:rPr sz="1600" dirty="0">
                <a:latin typeface="MS PMincho"/>
                <a:cs typeface="MS PMincho"/>
              </a:rPr>
              <a:t>で</a:t>
            </a:r>
            <a:r>
              <a:rPr sz="1600" spc="-5" dirty="0">
                <a:latin typeface="MS PMincho"/>
                <a:cs typeface="MS PMincho"/>
              </a:rPr>
              <a:t>はな </a:t>
            </a:r>
            <a:r>
              <a:rPr sz="1600" spc="-10" dirty="0">
                <a:latin typeface="MS PMincho"/>
                <a:cs typeface="MS PMincho"/>
              </a:rPr>
              <a:t>い場合、</a:t>
            </a:r>
            <a:r>
              <a:rPr sz="1600" b="1" dirty="0">
                <a:latin typeface="MS PMincho"/>
                <a:cs typeface="MS PMincho"/>
              </a:rPr>
              <a:t>リ</a:t>
            </a:r>
            <a:r>
              <a:rPr sz="1600" b="1" spc="-5" dirty="0">
                <a:latin typeface="MS PMincho"/>
                <a:cs typeface="MS PMincho"/>
              </a:rPr>
              <a:t>スクお</a:t>
            </a:r>
            <a:r>
              <a:rPr sz="1600" b="1" spc="-10" dirty="0">
                <a:latin typeface="MS PMincho"/>
                <a:cs typeface="MS PMincho"/>
              </a:rPr>
              <a:t>よ</a:t>
            </a:r>
            <a:r>
              <a:rPr sz="1600" b="1" spc="-5" dirty="0">
                <a:latin typeface="MS PMincho"/>
                <a:cs typeface="MS PMincho"/>
              </a:rPr>
              <a:t>び</a:t>
            </a:r>
            <a:r>
              <a:rPr sz="1600" b="1" spc="-10" dirty="0">
                <a:latin typeface="MS PMincho"/>
                <a:cs typeface="MS PMincho"/>
              </a:rPr>
              <a:t>コ</a:t>
            </a:r>
            <a:r>
              <a:rPr sz="1600" b="1" dirty="0">
                <a:latin typeface="MS PMincho"/>
                <a:cs typeface="MS PMincho"/>
              </a:rPr>
              <a:t>ンプラ</a:t>
            </a:r>
            <a:r>
              <a:rPr sz="1600" b="1" spc="-5" dirty="0">
                <a:latin typeface="MS PMincho"/>
                <a:cs typeface="MS PMincho"/>
              </a:rPr>
              <a:t>イア</a:t>
            </a:r>
            <a:r>
              <a:rPr sz="1600" b="1" dirty="0">
                <a:latin typeface="MS PMincho"/>
                <a:cs typeface="MS PMincho"/>
              </a:rPr>
              <a:t>ン</a:t>
            </a:r>
            <a:r>
              <a:rPr sz="1600" b="1" spc="-5" dirty="0">
                <a:latin typeface="MS PMincho"/>
                <a:cs typeface="MS PMincho"/>
              </a:rPr>
              <a:t>ス事務</a:t>
            </a:r>
            <a:r>
              <a:rPr sz="1600" b="1" spc="-15" dirty="0">
                <a:latin typeface="MS PMincho"/>
                <a:cs typeface="MS PMincho"/>
              </a:rPr>
              <a:t>局</a:t>
            </a:r>
            <a:r>
              <a:rPr sz="1600" b="1" spc="105" dirty="0">
                <a:latin typeface="MS PMincho"/>
                <a:cs typeface="MS PMincho"/>
              </a:rPr>
              <a:t> </a:t>
            </a:r>
            <a:r>
              <a:rPr sz="1600" spc="-10" dirty="0">
                <a:latin typeface="MS PMincho"/>
                <a:cs typeface="MS PMincho"/>
              </a:rPr>
              <a:t>に対</a:t>
            </a:r>
            <a:r>
              <a:rPr sz="1600" spc="-15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-15" dirty="0">
                <a:latin typeface="MS PMincho"/>
                <a:cs typeface="MS PMincho"/>
              </a:rPr>
              <a:t>ア</a:t>
            </a:r>
            <a:r>
              <a:rPr sz="1600" spc="-5" dirty="0">
                <a:latin typeface="MS PMincho"/>
                <a:cs typeface="MS PMincho"/>
              </a:rPr>
              <a:t>ド</a:t>
            </a:r>
            <a:r>
              <a:rPr sz="1600" spc="5" dirty="0">
                <a:latin typeface="MS PMincho"/>
                <a:cs typeface="MS PMincho"/>
              </a:rPr>
              <a:t>バ</a:t>
            </a:r>
            <a:r>
              <a:rPr sz="1600" dirty="0">
                <a:latin typeface="MS PMincho"/>
                <a:cs typeface="MS PMincho"/>
              </a:rPr>
              <a:t>イ</a:t>
            </a:r>
            <a:r>
              <a:rPr sz="1600" spc="-10" dirty="0">
                <a:latin typeface="MS PMincho"/>
                <a:cs typeface="MS PMincho"/>
              </a:rPr>
              <a:t>スを</a:t>
            </a:r>
            <a:r>
              <a:rPr sz="1600" spc="5" dirty="0">
                <a:latin typeface="MS PMincho"/>
                <a:cs typeface="MS PMincho"/>
              </a:rPr>
              <a:t>求め</a:t>
            </a:r>
            <a:r>
              <a:rPr sz="1600" spc="-5" dirty="0">
                <a:latin typeface="MS PMincho"/>
                <a:cs typeface="MS PMincho"/>
              </a:rPr>
              <a:t>ること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latin typeface="MS PMincho"/>
              <a:cs typeface="MS PMincho"/>
            </a:endParaRPr>
          </a:p>
          <a:p>
            <a:pPr marL="23495">
              <a:lnSpc>
                <a:spcPct val="100000"/>
              </a:lnSpc>
            </a:pPr>
            <a:r>
              <a:rPr sz="1600" spc="-5" dirty="0">
                <a:latin typeface="MS PMincho"/>
                <a:cs typeface="MS PMincho"/>
              </a:rPr>
              <a:t>更な</a:t>
            </a:r>
            <a:r>
              <a:rPr sz="1600" spc="-10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情報に</a:t>
            </a:r>
            <a:r>
              <a:rPr sz="1600" dirty="0">
                <a:latin typeface="MS PMincho"/>
                <a:cs typeface="MS PMincho"/>
              </a:rPr>
              <a:t>関し</a:t>
            </a:r>
            <a:r>
              <a:rPr sz="1600" spc="-10" dirty="0">
                <a:latin typeface="MS PMincho"/>
                <a:cs typeface="MS PMincho"/>
              </a:rPr>
              <a:t>て、</a:t>
            </a:r>
            <a:r>
              <a:rPr sz="1600" dirty="0">
                <a:latin typeface="MS PMincho"/>
                <a:cs typeface="MS PMincho"/>
              </a:rPr>
              <a:t>関</a:t>
            </a:r>
            <a:r>
              <a:rPr sz="1600" spc="5" dirty="0">
                <a:latin typeface="MS PMincho"/>
                <a:cs typeface="MS PMincho"/>
              </a:rPr>
              <a:t>連</a:t>
            </a:r>
            <a:r>
              <a:rPr sz="1600" spc="-10" dirty="0">
                <a:latin typeface="MS PMincho"/>
                <a:cs typeface="MS PMincho"/>
              </a:rPr>
              <a:t>した方</a:t>
            </a:r>
            <a:r>
              <a:rPr sz="1600" spc="5" dirty="0">
                <a:latin typeface="MS PMincho"/>
                <a:cs typeface="MS PMincho"/>
              </a:rPr>
              <a:t>針お</a:t>
            </a:r>
            <a:r>
              <a:rPr sz="1600" spc="-10" dirty="0">
                <a:latin typeface="MS PMincho"/>
                <a:cs typeface="MS PMincho"/>
              </a:rPr>
              <a:t>よ</a:t>
            </a:r>
            <a:r>
              <a:rPr sz="1600" spc="5" dirty="0">
                <a:latin typeface="MS PMincho"/>
                <a:cs typeface="MS PMincho"/>
              </a:rPr>
              <a:t>び</a:t>
            </a:r>
            <a:r>
              <a:rPr sz="1600" spc="-5" dirty="0">
                <a:latin typeface="MS PMincho"/>
                <a:cs typeface="MS PMincho"/>
              </a:rPr>
              <a:t>手</a:t>
            </a:r>
            <a:r>
              <a:rPr sz="1600" spc="5" dirty="0">
                <a:latin typeface="MS PMincho"/>
                <a:cs typeface="MS PMincho"/>
              </a:rPr>
              <a:t>続</a:t>
            </a:r>
            <a:r>
              <a:rPr sz="1600" spc="-5" dirty="0">
                <a:latin typeface="MS PMincho"/>
                <a:cs typeface="MS PMincho"/>
              </a:rPr>
              <a:t>き</a:t>
            </a:r>
            <a:r>
              <a:rPr sz="1600" spc="-10" dirty="0">
                <a:latin typeface="MS PMincho"/>
                <a:cs typeface="MS PMincho"/>
              </a:rPr>
              <a:t>を参</a:t>
            </a:r>
            <a:r>
              <a:rPr sz="1600" spc="5" dirty="0">
                <a:latin typeface="MS PMincho"/>
                <a:cs typeface="MS PMincho"/>
              </a:rPr>
              <a:t>照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5" dirty="0">
                <a:latin typeface="MS PMincho"/>
                <a:cs typeface="MS PMincho"/>
              </a:rPr>
              <a:t>てく</a:t>
            </a:r>
            <a:r>
              <a:rPr sz="1600" dirty="0">
                <a:latin typeface="MS PMincho"/>
                <a:cs typeface="MS PMincho"/>
              </a:rPr>
              <a:t>だ</a:t>
            </a:r>
            <a:r>
              <a:rPr sz="1600" spc="-5" dirty="0">
                <a:latin typeface="MS PMincho"/>
                <a:cs typeface="MS PMincho"/>
              </a:rPr>
              <a:t>さ</a:t>
            </a:r>
            <a:r>
              <a:rPr sz="1600" dirty="0">
                <a:latin typeface="MS PMincho"/>
                <a:cs typeface="MS PMincho"/>
              </a:rPr>
              <a:t>い</a:t>
            </a:r>
            <a:r>
              <a:rPr sz="1600" spc="-5" dirty="0">
                <a:latin typeface="MS PMincho"/>
                <a:cs typeface="MS PMincho"/>
              </a:rPr>
              <a:t>。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</a:pPr>
            <a:endParaRPr sz="1600" dirty="0">
              <a:latin typeface="MS PMincho"/>
              <a:cs typeface="MS PMincho"/>
            </a:endParaRPr>
          </a:p>
          <a:p>
            <a:pPr marL="205104" algn="ctr">
              <a:lnSpc>
                <a:spcPct val="100000"/>
              </a:lnSpc>
              <a:spcBef>
                <a:spcPts val="1275"/>
              </a:spcBef>
            </a:pPr>
            <a:r>
              <a:rPr sz="1400" b="1" spc="-5" dirty="0">
                <a:latin typeface="MS PMincho"/>
                <a:cs typeface="MS PMincho"/>
              </a:rPr>
              <a:t>OGC-01</a:t>
            </a:r>
            <a:r>
              <a:rPr lang="en-US" sz="1400" b="1" spc="-5" dirty="0">
                <a:latin typeface="MS PMincho"/>
                <a:cs typeface="MS PMincho"/>
              </a:rPr>
              <a:t>0</a:t>
            </a:r>
            <a:r>
              <a:rPr sz="1400" b="1" spc="-45" dirty="0">
                <a:latin typeface="MS PMincho"/>
                <a:cs typeface="MS PMincho"/>
              </a:rPr>
              <a:t> </a:t>
            </a:r>
            <a:r>
              <a:rPr sz="1400" dirty="0">
                <a:latin typeface="MS PMincho"/>
                <a:cs typeface="MS PMincho"/>
              </a:rPr>
              <a:t>海外腐敗行為防止法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遵守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方針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184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貴方様</a:t>
            </a:r>
            <a:r>
              <a:rPr sz="2400" dirty="0"/>
              <a:t>の</a:t>
            </a:r>
            <a:r>
              <a:rPr sz="2400" spc="-5" dirty="0"/>
              <a:t>義</a:t>
            </a:r>
            <a:r>
              <a:rPr sz="2400" spc="-10" dirty="0"/>
              <a:t>務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458190" y="5369115"/>
            <a:ext cx="8041005" cy="454025"/>
            <a:chOff x="458190" y="5369115"/>
            <a:chExt cx="8041005" cy="4540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53" y="5373878"/>
              <a:ext cx="8031187" cy="4439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2953" y="5373878"/>
              <a:ext cx="8031480" cy="444500"/>
            </a:xfrm>
            <a:custGeom>
              <a:avLst/>
              <a:gdLst/>
              <a:ahLst/>
              <a:cxnLst/>
              <a:rect l="l" t="t" r="r" b="b"/>
              <a:pathLst>
                <a:path w="8031480" h="444500">
                  <a:moveTo>
                    <a:pt x="0" y="74041"/>
                  </a:moveTo>
                  <a:lnTo>
                    <a:pt x="5813" y="45219"/>
                  </a:lnTo>
                  <a:lnTo>
                    <a:pt x="21669" y="21685"/>
                  </a:lnTo>
                  <a:lnTo>
                    <a:pt x="45187" y="5818"/>
                  </a:lnTo>
                  <a:lnTo>
                    <a:pt x="73990" y="0"/>
                  </a:lnTo>
                  <a:lnTo>
                    <a:pt x="7957273" y="0"/>
                  </a:lnTo>
                  <a:lnTo>
                    <a:pt x="7986075" y="5818"/>
                  </a:lnTo>
                  <a:lnTo>
                    <a:pt x="8009566" y="21685"/>
                  </a:lnTo>
                  <a:lnTo>
                    <a:pt x="8025389" y="45219"/>
                  </a:lnTo>
                  <a:lnTo>
                    <a:pt x="8031187" y="74041"/>
                  </a:lnTo>
                  <a:lnTo>
                    <a:pt x="8031187" y="369989"/>
                  </a:lnTo>
                  <a:lnTo>
                    <a:pt x="8025389" y="398791"/>
                  </a:lnTo>
                  <a:lnTo>
                    <a:pt x="8009566" y="422309"/>
                  </a:lnTo>
                  <a:lnTo>
                    <a:pt x="7986075" y="438165"/>
                  </a:lnTo>
                  <a:lnTo>
                    <a:pt x="7957273" y="443979"/>
                  </a:lnTo>
                  <a:lnTo>
                    <a:pt x="73990" y="443979"/>
                  </a:lnTo>
                  <a:lnTo>
                    <a:pt x="45187" y="438165"/>
                  </a:lnTo>
                  <a:lnTo>
                    <a:pt x="21669" y="422309"/>
                  </a:lnTo>
                  <a:lnTo>
                    <a:pt x="5813" y="398791"/>
                  </a:lnTo>
                  <a:lnTo>
                    <a:pt x="0" y="369989"/>
                  </a:lnTo>
                  <a:lnTo>
                    <a:pt x="0" y="740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75713" y="5482234"/>
            <a:ext cx="44049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latin typeface="MS PMincho"/>
                <a:cs typeface="MS PMincho"/>
              </a:rPr>
              <a:t>海外腐敗行為防止法</a:t>
            </a:r>
            <a:r>
              <a:rPr sz="1400" spc="-15" dirty="0" err="1">
                <a:latin typeface="MS PMincho"/>
                <a:cs typeface="MS PMincho"/>
              </a:rPr>
              <a:t>に</a:t>
            </a:r>
            <a:r>
              <a:rPr sz="1400" dirty="0" err="1">
                <a:latin typeface="MS PMincho"/>
                <a:cs typeface="MS PMincho"/>
              </a:rPr>
              <a:t>対</a:t>
            </a:r>
            <a:r>
              <a:rPr sz="1400" spc="-15" dirty="0" err="1">
                <a:latin typeface="MS PMincho"/>
                <a:cs typeface="MS PMincho"/>
              </a:rPr>
              <a:t>す</a:t>
            </a:r>
            <a:r>
              <a:rPr sz="1400" dirty="0" err="1">
                <a:latin typeface="MS PMincho"/>
                <a:cs typeface="MS PMincho"/>
              </a:rPr>
              <a:t>る遵</a:t>
            </a:r>
            <a:r>
              <a:rPr sz="1400" spc="-10" dirty="0" err="1">
                <a:latin typeface="MS PMincho"/>
                <a:cs typeface="MS PMincho"/>
              </a:rPr>
              <a:t>守</a:t>
            </a:r>
            <a:r>
              <a:rPr sz="1400" dirty="0" err="1">
                <a:latin typeface="MS PMincho"/>
                <a:cs typeface="MS PMincho"/>
              </a:rPr>
              <a:t>の</a:t>
            </a:r>
            <a:r>
              <a:rPr sz="1400" spc="-15" dirty="0" err="1">
                <a:latin typeface="MS PMincho"/>
                <a:cs typeface="MS PMincho"/>
              </a:rPr>
              <a:t>手</a:t>
            </a:r>
            <a:r>
              <a:rPr sz="1400" dirty="0" err="1">
                <a:latin typeface="MS PMincho"/>
                <a:cs typeface="MS PMincho"/>
              </a:rPr>
              <a:t>続き</a:t>
            </a:r>
            <a:endParaRPr sz="1400" dirty="0">
              <a:latin typeface="MS PMincho"/>
              <a:cs typeface="MS PMinch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FC2B4F-322A-4E81-9A6D-A2B31D5D3B34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416" y="3331227"/>
            <a:ext cx="752196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直接相談 </a:t>
            </a:r>
            <a:r>
              <a:rPr lang="en-US" altLang="ja-JP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 </a:t>
            </a:r>
            <a:r>
              <a:rPr lang="ja-JP" altLang="en-US" sz="1200" b="1" dirty="0">
                <a:latin typeface="Cambria" panose="02040503050406030204" pitchFamily="18" charset="0"/>
              </a:rPr>
              <a:t>リスク＆コンプライアンス部門、直属の上司、</a:t>
            </a:r>
            <a:r>
              <a:rPr lang="en-US" altLang="ja-JP" sz="1200" b="1" dirty="0">
                <a:latin typeface="Cambria" panose="02040503050406030204" pitchFamily="18" charset="0"/>
              </a:rPr>
              <a:t>HR</a:t>
            </a:r>
            <a:r>
              <a:rPr lang="ja-JP" altLang="en-US" sz="1200" b="1" dirty="0">
                <a:latin typeface="Cambria" panose="02040503050406030204" pitchFamily="18" charset="0"/>
              </a:rPr>
              <a:t>、または各国の倫理委員会</a:t>
            </a: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16" y="3941813"/>
            <a:ext cx="72753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電子メール</a:t>
            </a:r>
            <a:r>
              <a:rPr lang="en-US" sz="1200" b="1" dirty="0">
                <a:solidFill>
                  <a:srgbClr val="0071BC"/>
                </a:solidFill>
                <a:latin typeface="Open Sans"/>
              </a:rPr>
              <a:t> </a:t>
            </a:r>
            <a:r>
              <a:rPr lang="en-US" altLang="ja-JP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 </a:t>
            </a:r>
            <a:r>
              <a:rPr lang="ja-JP" altLang="en-US" sz="1200" b="1" dirty="0">
                <a:latin typeface="Cambria" panose="02040503050406030204" pitchFamily="18" charset="0"/>
              </a:rPr>
              <a:t>リスク＆コンプライアンス部門</a:t>
            </a:r>
            <a:r>
              <a:rPr lang="en-US" altLang="ja-JP" sz="1200" b="1" dirty="0">
                <a:latin typeface="Cambria" panose="02040503050406030204" pitchFamily="18" charset="0"/>
              </a:rPr>
              <a:t>  </a:t>
            </a:r>
            <a:r>
              <a:rPr lang="en-US" sz="1200" dirty="0">
                <a:latin typeface="Open Sans"/>
                <a:hlinkClick r:id="rId3"/>
              </a:rPr>
              <a:t>mts_risk_and_compliance@mts.com</a:t>
            </a:r>
            <a:endParaRPr lang="en-US" sz="1200" dirty="0">
              <a:latin typeface="Open Sans"/>
            </a:endParaRPr>
          </a:p>
          <a:p>
            <a:pPr>
              <a:spcBef>
                <a:spcPts val="600"/>
              </a:spcBef>
            </a:pPr>
            <a:endParaRPr lang="en-US" sz="1200" dirty="0"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6" y="4582713"/>
            <a:ext cx="62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rgbClr val="0071BC"/>
                </a:solidFill>
                <a:latin typeface="Open Sans"/>
              </a:rPr>
              <a:t>WEB</a:t>
            </a:r>
            <a:r>
              <a:rPr lang="de-DE" sz="1200" b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altLang="ja-JP" sz="1200" b="1" dirty="0">
                <a:latin typeface="Cambria" panose="02040503050406030204" pitchFamily="18" charset="0"/>
              </a:rPr>
              <a:t>MTS </a:t>
            </a:r>
            <a:r>
              <a:rPr lang="ja-JP" altLang="en-US" sz="1200" b="1" dirty="0">
                <a:latin typeface="Cambria" panose="02040503050406030204" pitchFamily="18" charset="0"/>
              </a:rPr>
              <a:t>アラートライン  </a:t>
            </a:r>
            <a:r>
              <a:rPr lang="en-US" sz="1200" dirty="0">
                <a:latin typeface="Open Sans"/>
                <a:hlinkClick r:id="rId4"/>
              </a:rPr>
              <a:t>https://alertline.com</a:t>
            </a:r>
            <a:endParaRPr lang="en-US" sz="12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5416" y="5211438"/>
            <a:ext cx="7160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電話 </a:t>
            </a:r>
            <a:r>
              <a:rPr lang="fr-FR" sz="1200" b="1" dirty="0">
                <a:solidFill>
                  <a:srgbClr val="0071BC"/>
                </a:solidFill>
                <a:latin typeface="Open Sans"/>
              </a:rPr>
              <a:t> </a:t>
            </a:r>
            <a:r>
              <a:rPr lang="ja-JP" altLang="en-US" sz="1200" b="1" dirty="0">
                <a:latin typeface="Cambria" panose="02040503050406030204" pitchFamily="18" charset="0"/>
              </a:rPr>
              <a:t>アラートライン番号 </a:t>
            </a:r>
            <a:r>
              <a:rPr lang="de-DE" sz="1200" dirty="0">
                <a:latin typeface="Open Sans"/>
              </a:rPr>
              <a:t>888-321-5562 </a:t>
            </a:r>
            <a:r>
              <a:rPr lang="ja-JP" altLang="en-US" sz="1200" dirty="0"/>
              <a:t>（行動規範に記載されている地域の電話番号）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7294" y="5864658"/>
            <a:ext cx="6724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Cambria" panose="02040503050406030204" pitchFamily="18" charset="0"/>
              </a:rPr>
              <a:t>アラートラインは匿名で利用できます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9711-34E8-4B3A-A5CE-F43251A94A7A}"/>
              </a:ext>
            </a:extLst>
          </p:cNvPr>
          <p:cNvSpPr/>
          <p:nvPr/>
        </p:nvSpPr>
        <p:spPr>
          <a:xfrm>
            <a:off x="1254760" y="2573730"/>
            <a:ext cx="663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0071BC"/>
              </a:solidFill>
              <a:latin typeface="Open Sans"/>
            </a:endParaRPr>
          </a:p>
          <a:p>
            <a:pPr algn="ctr"/>
            <a:r>
              <a:rPr lang="ja-JP" altLang="en-US" sz="1800" dirty="0">
                <a:solidFill>
                  <a:srgbClr val="0071BC"/>
                </a:solidFill>
                <a:latin typeface="Cambria" panose="02040503050406030204" pitchFamily="18" charset="0"/>
              </a:rPr>
              <a:t>問題があった際の相談先</a:t>
            </a:r>
          </a:p>
        </p:txBody>
      </p:sp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B5388AC-580D-4126-AB3A-CEE29A41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79" y="3331197"/>
            <a:ext cx="454387" cy="454387"/>
          </a:xfrm>
          <a:prstGeom prst="rect">
            <a:avLst/>
          </a:prstGeom>
        </p:spPr>
      </p:pic>
      <p:pic>
        <p:nvPicPr>
          <p:cNvPr id="27" name="Graphic 26" descr="Email">
            <a:extLst>
              <a:ext uri="{FF2B5EF4-FFF2-40B4-BE49-F238E27FC236}">
                <a16:creationId xmlns:a16="http://schemas.microsoft.com/office/drawing/2014/main" id="{D18012B7-3E56-44D2-B3CE-7371D983B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69" y="3910102"/>
            <a:ext cx="371198" cy="371198"/>
          </a:xfrm>
          <a:prstGeom prst="rect">
            <a:avLst/>
          </a:prstGeom>
        </p:spPr>
      </p:pic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E8733621-7E12-4160-9DD6-7B44DA33F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139" y="4509407"/>
            <a:ext cx="454388" cy="454388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38A80C0B-3A07-4241-890C-AE2ED3620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82" y="5191902"/>
            <a:ext cx="399771" cy="399771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EF07FF1-6BCE-464B-80DF-615E06CC2322}"/>
              </a:ext>
            </a:extLst>
          </p:cNvPr>
          <p:cNvCxnSpPr>
            <a:cxnSpLocks/>
          </p:cNvCxnSpPr>
          <p:nvPr/>
        </p:nvCxnSpPr>
        <p:spPr>
          <a:xfrm>
            <a:off x="1201982" y="3295083"/>
            <a:ext cx="0" cy="2443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Graphic 2062" descr="Paper">
            <a:extLst>
              <a:ext uri="{FF2B5EF4-FFF2-40B4-BE49-F238E27FC236}">
                <a16:creationId xmlns:a16="http://schemas.microsoft.com/office/drawing/2014/main" id="{2E2C4488-B432-4E14-9D05-A7CBE3F4C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2583" y="5840163"/>
            <a:ext cx="325991" cy="325991"/>
          </a:xfrm>
          <a:prstGeom prst="rect">
            <a:avLst/>
          </a:prstGeom>
        </p:spPr>
      </p:pic>
      <p:pic>
        <p:nvPicPr>
          <p:cNvPr id="49" name="Picture 48" descr="A close up of a snow covered bridge&#10;&#10;Description automatically generated">
            <a:extLst>
              <a:ext uri="{FF2B5EF4-FFF2-40B4-BE49-F238E27FC236}">
                <a16:creationId xmlns:a16="http://schemas.microsoft.com/office/drawing/2014/main" id="{D74C56BF-53C5-4041-B5A8-1E929DCF84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060819"/>
            <a:ext cx="9144000" cy="1631216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8734901-F9EB-4798-8FD8-E0A3A9BA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7851"/>
            <a:ext cx="6853471" cy="520159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  <a:latin typeface="Open Sans"/>
              </a:rPr>
              <a:t>倫理規範の活用</a:t>
            </a:r>
            <a:endParaRPr lang="en-US" sz="24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F69AA-C616-4B0D-B851-C74EB2E851AF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16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1B1F514A-0222-430F-9EC5-CDACA58235B1}"/>
              </a:ext>
            </a:extLst>
          </p:cNvPr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 dirty="0">
              <a:latin typeface="MS PMincho"/>
              <a:cs typeface="MS PMincho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EBD85E5-D924-4FF7-8995-C96755AFB964}"/>
              </a:ext>
            </a:extLst>
          </p:cNvPr>
          <p:cNvSpPr txBox="1">
            <a:spLocks/>
          </p:cNvSpPr>
          <p:nvPr/>
        </p:nvSpPr>
        <p:spPr>
          <a:xfrm>
            <a:off x="529844" y="6507124"/>
            <a:ext cx="11274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160"/>
              </a:lnSpc>
            </a:pPr>
            <a:r>
              <a:rPr lang="en-US" sz="1200" spc="-5"/>
              <a:t>MTS</a:t>
            </a:r>
            <a:r>
              <a:rPr lang="en-US" sz="1200" spc="-70"/>
              <a:t> </a:t>
            </a:r>
            <a:r>
              <a:rPr lang="ja-JP" altLang="en-US" sz="1200" spc="-10"/>
              <a:t>社外秘</a:t>
            </a:r>
            <a:endParaRPr lang="ja-JP" altLang="en-US" sz="1200" spc="-10" dirty="0"/>
          </a:p>
        </p:txBody>
      </p:sp>
    </p:spTree>
    <p:extLst>
      <p:ext uri="{BB962C8B-B14F-4D97-AF65-F5344CB8AC3E}">
        <p14:creationId xmlns:p14="http://schemas.microsoft.com/office/powerpoint/2010/main" val="33618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貴方様</a:t>
            </a:r>
            <a:r>
              <a:rPr spc="5" dirty="0"/>
              <a:t>はこの</a:t>
            </a:r>
            <a:r>
              <a:rPr dirty="0"/>
              <a:t>研</a:t>
            </a:r>
            <a:r>
              <a:rPr spc="-5" dirty="0"/>
              <a:t>修</a:t>
            </a:r>
            <a:r>
              <a:rPr dirty="0"/>
              <a:t>を無事</a:t>
            </a:r>
            <a:r>
              <a:rPr spc="-10" dirty="0"/>
              <a:t>に</a:t>
            </a:r>
            <a:r>
              <a:rPr spc="5" dirty="0"/>
              <a:t>修</a:t>
            </a:r>
            <a:r>
              <a:rPr spc="-5" dirty="0"/>
              <a:t>了</a:t>
            </a:r>
            <a:r>
              <a:rPr dirty="0"/>
              <a:t>し</a:t>
            </a:r>
            <a:r>
              <a:rPr spc="-10" dirty="0"/>
              <a:t>まし</a:t>
            </a:r>
            <a:r>
              <a:rPr dirty="0"/>
              <a:t>た。従</a:t>
            </a:r>
            <a:r>
              <a:rPr spc="-10" dirty="0"/>
              <a:t>っ</a:t>
            </a:r>
            <a:r>
              <a:rPr spc="25" dirty="0"/>
              <a:t>て</a:t>
            </a:r>
            <a:r>
              <a:rPr spc="-5" dirty="0"/>
              <a:t>、</a:t>
            </a:r>
          </a:p>
          <a:p>
            <a:pPr marL="88265" algn="ctr">
              <a:lnSpc>
                <a:spcPct val="100000"/>
              </a:lnSpc>
            </a:pPr>
            <a:r>
              <a:rPr spc="5" dirty="0"/>
              <a:t>下記</a:t>
            </a:r>
            <a:r>
              <a:rPr spc="10" dirty="0"/>
              <a:t>の</a:t>
            </a:r>
            <a:r>
              <a:rPr spc="5" dirty="0"/>
              <a:t>事項を念頭</a:t>
            </a:r>
            <a:r>
              <a:rPr spc="10" dirty="0"/>
              <a:t>に</a:t>
            </a:r>
            <a:r>
              <a:rPr spc="-5" dirty="0"/>
              <a:t>置</a:t>
            </a:r>
            <a:r>
              <a:rPr dirty="0"/>
              <a:t>い</a:t>
            </a:r>
            <a:r>
              <a:rPr spc="-15" dirty="0"/>
              <a:t>て</a:t>
            </a:r>
            <a:r>
              <a:rPr dirty="0"/>
              <a:t>く</a:t>
            </a:r>
            <a:r>
              <a:rPr spc="10" dirty="0"/>
              <a:t>だ</a:t>
            </a:r>
            <a:r>
              <a:rPr spc="-5" dirty="0"/>
              <a:t>さ</a:t>
            </a:r>
            <a:r>
              <a:rPr spc="25" dirty="0"/>
              <a:t>い</a:t>
            </a:r>
            <a:r>
              <a:rPr spc="-10" dirty="0"/>
              <a:t>。</a:t>
            </a:r>
            <a:r>
              <a:rPr dirty="0"/>
              <a:t>す</a:t>
            </a:r>
            <a:r>
              <a:rPr spc="-10" dirty="0"/>
              <a:t>な</a:t>
            </a:r>
            <a:r>
              <a:rPr spc="5" dirty="0"/>
              <a:t>わ</a:t>
            </a:r>
            <a:r>
              <a:rPr dirty="0"/>
              <a:t>ち</a:t>
            </a:r>
            <a:r>
              <a:rPr spc="-10" dirty="0"/>
              <a:t>：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 dirty="0">
              <a:latin typeface="MS PMincho"/>
              <a:cs typeface="MS PMinch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0515" y="2623439"/>
            <a:ext cx="2136140" cy="224726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ts val="2385"/>
              </a:lnSpc>
              <a:spcBef>
                <a:spcPts val="425"/>
              </a:spcBef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我々</a:t>
            </a:r>
            <a:r>
              <a:rPr sz="2000" b="1" spc="10" dirty="0">
                <a:solidFill>
                  <a:srgbClr val="FFFFFF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責</a:t>
            </a:r>
            <a:r>
              <a:rPr sz="2000" b="1" spc="-5" dirty="0">
                <a:solidFill>
                  <a:srgbClr val="FFFFFF"/>
                </a:solidFill>
                <a:latin typeface="MS PMincho"/>
                <a:cs typeface="MS PMincho"/>
              </a:rPr>
              <a:t>務</a:t>
            </a:r>
            <a:endParaRPr sz="2000">
              <a:latin typeface="MS PMincho"/>
              <a:cs typeface="MS PMincho"/>
            </a:endParaRPr>
          </a:p>
          <a:p>
            <a:pPr marL="635" algn="ctr">
              <a:lnSpc>
                <a:spcPts val="1425"/>
              </a:lnSpc>
            </a:pP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MTS</a:t>
            </a:r>
            <a:r>
              <a:rPr sz="1200" spc="-60" dirty="0">
                <a:solidFill>
                  <a:srgbClr val="FFFFFF"/>
                </a:solidFill>
                <a:latin typeface="MS PMincho"/>
                <a:cs typeface="MS PMincho"/>
              </a:rPr>
              <a:t> 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は汚職行為ならびに贈</a:t>
            </a:r>
            <a:endParaRPr sz="1200">
              <a:latin typeface="MS PMincho"/>
              <a:cs typeface="MS PMincho"/>
            </a:endParaRPr>
          </a:p>
          <a:p>
            <a:pPr marL="97155" marR="87630" indent="635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収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賄に対し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厳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格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な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姿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勢で臨 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み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す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。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当社は、世界中の様 々な国際汚職禁止法および贈 収賄禁止法に準拠するものと 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します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。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当社は、事業活動をす 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全ての地域にお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いて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こ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れ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ら 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の法律</a:t>
            </a:r>
            <a:r>
              <a:rPr sz="1200" spc="5" dirty="0">
                <a:solidFill>
                  <a:srgbClr val="FFFFFF"/>
                </a:solidFill>
                <a:latin typeface="MS PMincho"/>
                <a:cs typeface="MS PMincho"/>
              </a:rPr>
              <a:t>を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遵守す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ることに</a:t>
            </a:r>
            <a:r>
              <a:rPr sz="1200" spc="5" dirty="0">
                <a:solidFill>
                  <a:srgbClr val="FFFFFF"/>
                </a:solidFill>
                <a:latin typeface="MS PMincho"/>
                <a:cs typeface="MS PMincho"/>
              </a:rPr>
              <a:t>よ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り、 倫理行為の最高水準に全力 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で取り組んでい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す。</a:t>
            </a:r>
            <a:endParaRPr sz="1200">
              <a:latin typeface="MS PMincho"/>
              <a:cs typeface="MS PMinch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" y="2302510"/>
            <a:ext cx="5972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不当な目的のため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spc="-15" dirty="0">
                <a:latin typeface="MS PMincho"/>
                <a:cs typeface="MS PMincho"/>
              </a:rPr>
              <a:t>、</a:t>
            </a:r>
            <a:r>
              <a:rPr sz="1600" spc="-5" dirty="0">
                <a:latin typeface="MS PMincho"/>
                <a:cs typeface="MS PMincho"/>
              </a:rPr>
              <a:t>直</a:t>
            </a:r>
            <a:r>
              <a:rPr sz="1600" spc="5" dirty="0">
                <a:latin typeface="MS PMincho"/>
                <a:cs typeface="MS PMincho"/>
              </a:rPr>
              <a:t>接的</a:t>
            </a:r>
            <a:r>
              <a:rPr sz="1600" dirty="0">
                <a:latin typeface="MS PMincho"/>
                <a:cs typeface="MS PMincho"/>
              </a:rPr>
              <a:t>あ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10" dirty="0">
                <a:latin typeface="MS PMincho"/>
                <a:cs typeface="MS PMincho"/>
              </a:rPr>
              <a:t>いは</a:t>
            </a:r>
            <a:r>
              <a:rPr sz="1600" spc="5" dirty="0">
                <a:latin typeface="MS PMincho"/>
                <a:cs typeface="MS PMincho"/>
              </a:rPr>
              <a:t>間</a:t>
            </a:r>
            <a:r>
              <a:rPr sz="1600" spc="-5" dirty="0">
                <a:latin typeface="MS PMincho"/>
                <a:cs typeface="MS PMincho"/>
              </a:rPr>
              <a:t>接</a:t>
            </a:r>
            <a:r>
              <a:rPr sz="1600" spc="5" dirty="0">
                <a:latin typeface="MS PMincho"/>
                <a:cs typeface="MS PMincho"/>
              </a:rPr>
              <a:t>的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dirty="0">
                <a:latin typeface="MS PMincho"/>
                <a:cs typeface="MS PMincho"/>
              </a:rPr>
              <a:t>国</a:t>
            </a:r>
            <a:r>
              <a:rPr sz="1600" spc="-5" dirty="0">
                <a:latin typeface="MS PMincho"/>
                <a:cs typeface="MS PMincho"/>
              </a:rPr>
              <a:t>家公</a:t>
            </a:r>
            <a:r>
              <a:rPr sz="1600" spc="5" dirty="0">
                <a:latin typeface="MS PMincho"/>
                <a:cs typeface="MS PMincho"/>
              </a:rPr>
              <a:t>務員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dirty="0">
                <a:latin typeface="MS PMincho"/>
                <a:cs typeface="MS PMincho"/>
              </a:rPr>
              <a:t>対</a:t>
            </a:r>
            <a:r>
              <a:rPr sz="1600" spc="-5" dirty="0">
                <a:latin typeface="MS PMincho"/>
                <a:cs typeface="MS PMincho"/>
              </a:rPr>
              <a:t>し て</a:t>
            </a:r>
            <a:r>
              <a:rPr sz="1600" b="1" spc="-5" dirty="0">
                <a:latin typeface="MS PMincho"/>
                <a:cs typeface="MS PMincho"/>
              </a:rPr>
              <a:t>賄賂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贈</a:t>
            </a:r>
            <a:r>
              <a:rPr sz="1600" b="1" dirty="0">
                <a:latin typeface="MS PMincho"/>
                <a:cs typeface="MS PMincho"/>
              </a:rPr>
              <a:t>って</a:t>
            </a:r>
            <a:r>
              <a:rPr sz="1600" b="1" spc="-5" dirty="0">
                <a:latin typeface="MS PMincho"/>
                <a:cs typeface="MS PMincho"/>
              </a:rPr>
              <a:t>は</a:t>
            </a:r>
            <a:r>
              <a:rPr sz="1600" b="1" dirty="0">
                <a:latin typeface="MS PMincho"/>
                <a:cs typeface="MS PMincho"/>
              </a:rPr>
              <a:t>ならな</a:t>
            </a:r>
            <a:r>
              <a:rPr sz="1600" b="1" spc="-5" dirty="0">
                <a:latin typeface="MS PMincho"/>
                <a:cs typeface="MS PMincho"/>
              </a:rPr>
              <a:t>い</a:t>
            </a:r>
            <a:r>
              <a:rPr sz="1600" b="1" dirty="0">
                <a:latin typeface="MS PMincho"/>
                <a:cs typeface="MS PMincho"/>
              </a:rPr>
              <a:t>も</a:t>
            </a:r>
            <a:r>
              <a:rPr sz="1600" b="1" spc="-5" dirty="0">
                <a:latin typeface="MS PMincho"/>
                <a:cs typeface="MS PMincho"/>
              </a:rPr>
              <a:t>の</a:t>
            </a:r>
            <a:r>
              <a:rPr sz="1600" b="1" spc="5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し</a:t>
            </a:r>
            <a:r>
              <a:rPr sz="1600" b="1" spc="5" dirty="0">
                <a:latin typeface="MS PMincho"/>
                <a:cs typeface="MS PMincho"/>
              </a:rPr>
              <a:t>ま</a:t>
            </a:r>
            <a:r>
              <a:rPr sz="1600" b="1" spc="20" dirty="0">
                <a:latin typeface="MS PMincho"/>
                <a:cs typeface="MS PMincho"/>
              </a:rPr>
              <a:t>す</a:t>
            </a:r>
            <a:r>
              <a:rPr sz="1600" b="1" spc="-10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3131947"/>
            <a:ext cx="3480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MS PMincho"/>
                <a:cs typeface="MS PMincho"/>
              </a:rPr>
              <a:t>正確</a:t>
            </a:r>
            <a:r>
              <a:rPr sz="1600" b="1" dirty="0">
                <a:latin typeface="MS PMincho"/>
                <a:cs typeface="MS PMincho"/>
              </a:rPr>
              <a:t>な</a:t>
            </a:r>
            <a:r>
              <a:rPr sz="1600" b="1" spc="-5" dirty="0">
                <a:latin typeface="MS PMincho"/>
                <a:cs typeface="MS PMincho"/>
              </a:rPr>
              <a:t>記録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維持す</a:t>
            </a:r>
            <a:r>
              <a:rPr sz="1600" b="1" spc="-10" dirty="0">
                <a:latin typeface="MS PMincho"/>
                <a:cs typeface="MS PMincho"/>
              </a:rPr>
              <a:t>る</a:t>
            </a:r>
            <a:r>
              <a:rPr sz="1600" b="1" dirty="0">
                <a:latin typeface="MS PMincho"/>
                <a:cs typeface="MS PMincho"/>
              </a:rPr>
              <a:t>も</a:t>
            </a:r>
            <a:r>
              <a:rPr sz="1600" b="1" spc="-5" dirty="0">
                <a:latin typeface="MS PMincho"/>
                <a:cs typeface="MS PMincho"/>
              </a:rPr>
              <a:t>の</a:t>
            </a:r>
            <a:r>
              <a:rPr sz="1600" b="1" spc="5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し</a:t>
            </a:r>
            <a:r>
              <a:rPr sz="1600" b="1" spc="5" dirty="0">
                <a:latin typeface="MS PMincho"/>
                <a:cs typeface="MS PMincho"/>
              </a:rPr>
              <a:t>ま</a:t>
            </a:r>
            <a:r>
              <a:rPr sz="1600" b="1" spc="15" dirty="0">
                <a:latin typeface="MS PMincho"/>
                <a:cs typeface="MS PMincho"/>
              </a:rPr>
              <a:t>す</a:t>
            </a:r>
            <a:r>
              <a:rPr sz="1600" b="1" spc="-10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3717163"/>
            <a:ext cx="5924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MS PMincho"/>
                <a:cs typeface="MS PMincho"/>
              </a:rPr>
              <a:t>相当な注意が</a:t>
            </a:r>
            <a:r>
              <a:rPr sz="1600" spc="-5" dirty="0">
                <a:latin typeface="MS PMincho"/>
                <a:cs typeface="MS PMincho"/>
              </a:rPr>
              <a:t>新しい</a:t>
            </a:r>
            <a:r>
              <a:rPr sz="1600" spc="-10" dirty="0">
                <a:latin typeface="MS PMincho"/>
                <a:cs typeface="MS PMincho"/>
              </a:rPr>
              <a:t>第</a:t>
            </a:r>
            <a:r>
              <a:rPr sz="1600" dirty="0">
                <a:latin typeface="MS PMincho"/>
                <a:cs typeface="MS PMincho"/>
              </a:rPr>
              <a:t>3</a:t>
            </a:r>
            <a:r>
              <a:rPr sz="1600" spc="-5" dirty="0">
                <a:latin typeface="MS PMincho"/>
                <a:cs typeface="MS PMincho"/>
              </a:rPr>
              <a:t>者と</a:t>
            </a:r>
            <a:r>
              <a:rPr sz="1600" spc="-10" dirty="0">
                <a:latin typeface="MS PMincho"/>
                <a:cs typeface="MS PMincho"/>
              </a:rPr>
              <a:t>の事</a:t>
            </a:r>
            <a:r>
              <a:rPr sz="1600" dirty="0">
                <a:latin typeface="MS PMincho"/>
                <a:cs typeface="MS PMincho"/>
              </a:rPr>
              <a:t>業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開</a:t>
            </a:r>
            <a:r>
              <a:rPr sz="1600" spc="-5" dirty="0">
                <a:latin typeface="MS PMincho"/>
                <a:cs typeface="MS PMincho"/>
              </a:rPr>
              <a:t>始以</a:t>
            </a:r>
            <a:r>
              <a:rPr sz="1600" spc="5" dirty="0">
                <a:latin typeface="MS PMincho"/>
                <a:cs typeface="MS PMincho"/>
              </a:rPr>
              <a:t>前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お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10" dirty="0">
                <a:latin typeface="MS PMincho"/>
                <a:cs typeface="MS PMincho"/>
              </a:rPr>
              <a:t>て払わ</a:t>
            </a:r>
            <a:r>
              <a:rPr sz="1600" spc="-5" dirty="0">
                <a:latin typeface="MS PMincho"/>
                <a:cs typeface="MS PMincho"/>
              </a:rPr>
              <a:t>れた</a:t>
            </a:r>
            <a:endParaRPr sz="1600">
              <a:latin typeface="MS PMincho"/>
              <a:cs typeface="MS PMincho"/>
            </a:endParaRPr>
          </a:p>
          <a:p>
            <a:pPr marL="354965">
              <a:lnSpc>
                <a:spcPct val="100000"/>
              </a:lnSpc>
            </a:pPr>
            <a:r>
              <a:rPr sz="1600" b="1" spc="-10" dirty="0">
                <a:latin typeface="MS PMincho"/>
                <a:cs typeface="MS PMincho"/>
              </a:rPr>
              <a:t>こ</a:t>
            </a:r>
            <a:r>
              <a:rPr sz="1600" b="1" dirty="0">
                <a:latin typeface="MS PMincho"/>
                <a:cs typeface="MS PMincho"/>
              </a:rPr>
              <a:t>とを</a:t>
            </a:r>
            <a:r>
              <a:rPr sz="1600" b="1" spc="-5" dirty="0">
                <a:latin typeface="MS PMincho"/>
                <a:cs typeface="MS PMincho"/>
              </a:rPr>
              <a:t>確保す</a:t>
            </a:r>
            <a:r>
              <a:rPr sz="1600" b="1" spc="-10" dirty="0">
                <a:latin typeface="MS PMincho"/>
                <a:cs typeface="MS PMincho"/>
              </a:rPr>
              <a:t>る</a:t>
            </a:r>
            <a:r>
              <a:rPr sz="1600" b="1" spc="5" dirty="0">
                <a:latin typeface="MS PMincho"/>
                <a:cs typeface="MS PMincho"/>
              </a:rPr>
              <a:t>も</a:t>
            </a:r>
            <a:r>
              <a:rPr sz="1600" b="1" spc="-10" dirty="0">
                <a:latin typeface="MS PMincho"/>
                <a:cs typeface="MS PMincho"/>
              </a:rPr>
              <a:t>の</a:t>
            </a:r>
            <a:r>
              <a:rPr sz="1600" b="1" dirty="0">
                <a:latin typeface="MS PMincho"/>
                <a:cs typeface="MS PMincho"/>
              </a:rPr>
              <a:t>と</a:t>
            </a:r>
            <a:r>
              <a:rPr sz="1600" b="1" spc="-10" dirty="0">
                <a:latin typeface="MS PMincho"/>
                <a:cs typeface="MS PMincho"/>
              </a:rPr>
              <a:t>し</a:t>
            </a:r>
            <a:r>
              <a:rPr sz="1600" b="1" dirty="0">
                <a:latin typeface="MS PMincho"/>
                <a:cs typeface="MS PMincho"/>
              </a:rPr>
              <a:t>ま</a:t>
            </a:r>
            <a:r>
              <a:rPr sz="1600" b="1" spc="-5" dirty="0">
                <a:latin typeface="MS PMincho"/>
                <a:cs typeface="MS PMincho"/>
              </a:rPr>
              <a:t>す</a:t>
            </a:r>
            <a:r>
              <a:rPr sz="1600" b="1" spc="-10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4546472"/>
            <a:ext cx="5874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質問事項を伴い</a:t>
            </a:r>
            <a:r>
              <a:rPr sz="1600" spc="-10" dirty="0">
                <a:latin typeface="MS PMincho"/>
                <a:cs typeface="MS PMincho"/>
              </a:rPr>
              <a:t>、</a:t>
            </a:r>
            <a:r>
              <a:rPr sz="1600" b="1" dirty="0">
                <a:latin typeface="MS PMincho"/>
                <a:cs typeface="MS PMincho"/>
              </a:rPr>
              <a:t>OR</a:t>
            </a:r>
            <a:r>
              <a:rPr sz="1600" b="1" spc="5" dirty="0">
                <a:latin typeface="MS PMincho"/>
                <a:cs typeface="MS PMincho"/>
              </a:rPr>
              <a:t>C（</a:t>
            </a:r>
            <a:r>
              <a:rPr sz="1600" b="1" dirty="0">
                <a:latin typeface="MS PMincho"/>
                <a:cs typeface="MS PMincho"/>
              </a:rPr>
              <a:t>リ</a:t>
            </a:r>
            <a:r>
              <a:rPr sz="1600" b="1" spc="-5" dirty="0">
                <a:latin typeface="MS PMincho"/>
                <a:cs typeface="MS PMincho"/>
              </a:rPr>
              <a:t>スク</a:t>
            </a:r>
            <a:r>
              <a:rPr sz="1600" b="1" dirty="0">
                <a:latin typeface="MS PMincho"/>
                <a:cs typeface="MS PMincho"/>
              </a:rPr>
              <a:t>なら</a:t>
            </a:r>
            <a:r>
              <a:rPr sz="1600" b="1" spc="-5" dirty="0">
                <a:latin typeface="MS PMincho"/>
                <a:cs typeface="MS PMincho"/>
              </a:rPr>
              <a:t>びに</a:t>
            </a:r>
            <a:r>
              <a:rPr sz="1600" b="1" spc="-10" dirty="0">
                <a:latin typeface="MS PMincho"/>
                <a:cs typeface="MS PMincho"/>
              </a:rPr>
              <a:t>コ</a:t>
            </a:r>
            <a:r>
              <a:rPr sz="1600" b="1" dirty="0">
                <a:latin typeface="MS PMincho"/>
                <a:cs typeface="MS PMincho"/>
              </a:rPr>
              <a:t>ンプラ</a:t>
            </a:r>
            <a:r>
              <a:rPr sz="1600" b="1" spc="-5" dirty="0">
                <a:latin typeface="MS PMincho"/>
                <a:cs typeface="MS PMincho"/>
              </a:rPr>
              <a:t>イア</a:t>
            </a:r>
            <a:r>
              <a:rPr sz="1600" b="1" dirty="0">
                <a:latin typeface="MS PMincho"/>
                <a:cs typeface="MS PMincho"/>
              </a:rPr>
              <a:t>ン</a:t>
            </a:r>
            <a:r>
              <a:rPr sz="1600" b="1" spc="-5" dirty="0">
                <a:latin typeface="MS PMincho"/>
                <a:cs typeface="MS PMincho"/>
              </a:rPr>
              <a:t>ス</a:t>
            </a:r>
            <a:r>
              <a:rPr sz="1600" b="1" spc="5" dirty="0">
                <a:latin typeface="MS PMincho"/>
                <a:cs typeface="MS PMincho"/>
              </a:rPr>
              <a:t>事</a:t>
            </a:r>
            <a:r>
              <a:rPr sz="1600" b="1" spc="-5" dirty="0">
                <a:latin typeface="MS PMincho"/>
                <a:cs typeface="MS PMincho"/>
              </a:rPr>
              <a:t>務局</a:t>
            </a:r>
            <a:r>
              <a:rPr sz="1600" b="1" spc="5" dirty="0">
                <a:latin typeface="MS PMincho"/>
                <a:cs typeface="MS PMincho"/>
              </a:rPr>
              <a:t>）</a:t>
            </a:r>
            <a:r>
              <a:rPr sz="1600" b="1" spc="-10" dirty="0">
                <a:latin typeface="MS PMincho"/>
                <a:cs typeface="MS PMincho"/>
              </a:rPr>
              <a:t>に </a:t>
            </a:r>
            <a:r>
              <a:rPr sz="1600" b="1" spc="-5" dirty="0">
                <a:latin typeface="MS PMincho"/>
                <a:cs typeface="MS PMincho"/>
              </a:rPr>
              <a:t>連絡し</a:t>
            </a:r>
            <a:r>
              <a:rPr sz="1600" b="1" spc="5" dirty="0">
                <a:latin typeface="MS PMincho"/>
                <a:cs typeface="MS PMincho"/>
              </a:rPr>
              <a:t>ま</a:t>
            </a:r>
            <a:r>
              <a:rPr sz="1600" b="1" dirty="0">
                <a:latin typeface="MS PMincho"/>
                <a:cs typeface="MS PMincho"/>
              </a:rPr>
              <a:t>す</a:t>
            </a:r>
            <a:r>
              <a:rPr sz="1600" b="1" spc="-10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5375554"/>
            <a:ext cx="2435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MS PMincho"/>
                <a:cs typeface="MS PMincho"/>
              </a:rPr>
              <a:t>懸念事項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報告</a:t>
            </a:r>
            <a:r>
              <a:rPr sz="1600" b="1" spc="-10" dirty="0">
                <a:latin typeface="MS PMincho"/>
                <a:cs typeface="MS PMincho"/>
              </a:rPr>
              <a:t>し</a:t>
            </a:r>
            <a:r>
              <a:rPr sz="1600" b="1" dirty="0">
                <a:latin typeface="MS PMincho"/>
                <a:cs typeface="MS PMincho"/>
              </a:rPr>
              <a:t>ま</a:t>
            </a:r>
            <a:r>
              <a:rPr sz="1600" b="1" spc="15" dirty="0">
                <a:latin typeface="MS PMincho"/>
                <a:cs typeface="MS PMincho"/>
              </a:rPr>
              <a:t>す</a:t>
            </a:r>
            <a:r>
              <a:rPr sz="1600" b="1" spc="-10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441" y="324103"/>
            <a:ext cx="638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MS PMincho"/>
                <a:cs typeface="MS PMincho"/>
              </a:rPr>
              <a:t>要約</a:t>
            </a:r>
            <a:endParaRPr sz="2400">
              <a:latin typeface="MS PMincho"/>
              <a:cs typeface="MS PMinch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3DA2D-4247-4771-8B33-85DBD49CF945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271398"/>
            <a:ext cx="239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研修</a:t>
            </a:r>
            <a:r>
              <a:rPr sz="2400" dirty="0"/>
              <a:t>に</a:t>
            </a:r>
            <a:r>
              <a:rPr sz="2400" spc="-5" dirty="0"/>
              <a:t>関す</a:t>
            </a:r>
            <a:r>
              <a:rPr sz="2400" dirty="0"/>
              <a:t>る</a:t>
            </a:r>
            <a:r>
              <a:rPr sz="2400" spc="-5" dirty="0"/>
              <a:t>課</a:t>
            </a:r>
            <a:r>
              <a:rPr sz="2400" spc="-10" dirty="0"/>
              <a:t>題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518" y="1386281"/>
            <a:ext cx="80689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この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研修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修了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後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、貴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方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様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は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下記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議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題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に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つ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いて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把握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する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こ</a:t>
            </a:r>
            <a:r>
              <a:rPr sz="2000" b="1" spc="-15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が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できる</a:t>
            </a:r>
            <a:r>
              <a:rPr sz="2000" b="1" spc="10" dirty="0">
                <a:solidFill>
                  <a:srgbClr val="C00000"/>
                </a:solidFill>
                <a:latin typeface="MS PMincho"/>
                <a:cs typeface="MS PMincho"/>
              </a:rPr>
              <a:t>も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endParaRPr sz="200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します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。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す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な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わ</a:t>
            </a:r>
            <a:r>
              <a:rPr sz="2000" b="1" spc="-15" dirty="0">
                <a:solidFill>
                  <a:srgbClr val="C00000"/>
                </a:solidFill>
                <a:latin typeface="MS PMincho"/>
                <a:cs typeface="MS PMincho"/>
              </a:rPr>
              <a:t>ち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：</a:t>
            </a:r>
            <a:endParaRPr sz="2000">
              <a:latin typeface="MS PMincho"/>
              <a:cs typeface="MS PMinch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4205" y="2261489"/>
            <a:ext cx="2136140" cy="224726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ts val="2385"/>
              </a:lnSpc>
              <a:spcBef>
                <a:spcPts val="425"/>
              </a:spcBef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我々</a:t>
            </a:r>
            <a:r>
              <a:rPr sz="2000" b="1" spc="10" dirty="0">
                <a:solidFill>
                  <a:srgbClr val="FFFFFF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責</a:t>
            </a:r>
            <a:r>
              <a:rPr sz="2000" b="1" spc="-5" dirty="0">
                <a:solidFill>
                  <a:srgbClr val="FFFFFF"/>
                </a:solidFill>
                <a:latin typeface="MS PMincho"/>
                <a:cs typeface="MS PMincho"/>
              </a:rPr>
              <a:t>務</a:t>
            </a:r>
            <a:endParaRPr sz="2000">
              <a:latin typeface="MS PMincho"/>
              <a:cs typeface="MS PMincho"/>
            </a:endParaRPr>
          </a:p>
          <a:p>
            <a:pPr algn="ctr">
              <a:lnSpc>
                <a:spcPts val="1425"/>
              </a:lnSpc>
            </a:pP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MTS</a:t>
            </a:r>
            <a:r>
              <a:rPr sz="1200" spc="-60" dirty="0">
                <a:solidFill>
                  <a:srgbClr val="FFFFFF"/>
                </a:solidFill>
                <a:latin typeface="MS PMincho"/>
                <a:cs typeface="MS PMincho"/>
              </a:rPr>
              <a:t> 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は汚職行為ならびに贈</a:t>
            </a:r>
            <a:endParaRPr sz="1200">
              <a:latin typeface="MS PMincho"/>
              <a:cs typeface="MS PMincho"/>
            </a:endParaRPr>
          </a:p>
          <a:p>
            <a:pPr marL="97155" marR="88900" indent="635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収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賄に対し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厳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格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な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姿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勢で臨 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み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す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。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当社は、世界中の様 々な国際汚職禁止法および贈 収賄禁止法に準拠するものと 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します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。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当社は、事業活動をす 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全ての地域にお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いて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こ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れ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ら 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の法律</a:t>
            </a:r>
            <a:r>
              <a:rPr sz="1200" spc="5" dirty="0">
                <a:solidFill>
                  <a:srgbClr val="FFFFFF"/>
                </a:solidFill>
                <a:latin typeface="MS PMincho"/>
                <a:cs typeface="MS PMincho"/>
              </a:rPr>
              <a:t>を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遵守す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ることに</a:t>
            </a:r>
            <a:r>
              <a:rPr sz="1200" spc="5" dirty="0">
                <a:solidFill>
                  <a:srgbClr val="FFFFFF"/>
                </a:solidFill>
                <a:latin typeface="MS PMincho"/>
                <a:cs typeface="MS PMincho"/>
              </a:rPr>
              <a:t>よ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り、 倫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理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行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為の最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高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水</a:t>
            </a:r>
            <a:r>
              <a:rPr sz="1200" spc="-5" dirty="0">
                <a:solidFill>
                  <a:srgbClr val="FFFFFF"/>
                </a:solidFill>
                <a:latin typeface="MS PMincho"/>
                <a:cs typeface="MS PMincho"/>
              </a:rPr>
              <a:t>準に全力 で取り組んでい</a:t>
            </a:r>
            <a:r>
              <a:rPr sz="1200" spc="-10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200" dirty="0">
                <a:solidFill>
                  <a:srgbClr val="FFFFFF"/>
                </a:solidFill>
                <a:latin typeface="MS PMincho"/>
                <a:cs typeface="MS PMincho"/>
              </a:rPr>
              <a:t>す。</a:t>
            </a:r>
            <a:endParaRPr sz="1200">
              <a:latin typeface="MS PMincho"/>
              <a:cs typeface="MS PMinch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2302510"/>
            <a:ext cx="468503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贈収賄禁止の概観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関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る要約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100" dirty="0">
              <a:latin typeface="MS PMincho"/>
              <a:cs typeface="MS PMinch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海外腐敗行為防止法（合衆国法）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2050" dirty="0">
              <a:latin typeface="MS PMincho"/>
              <a:cs typeface="MS PMinch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正確な記録管理ならび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内部</a:t>
            </a:r>
            <a:r>
              <a:rPr sz="1600" spc="5" dirty="0">
                <a:latin typeface="MS PMincho"/>
                <a:cs typeface="MS PMincho"/>
              </a:rPr>
              <a:t>統制</a:t>
            </a:r>
            <a:r>
              <a:rPr sz="1600" spc="-10" dirty="0">
                <a:latin typeface="MS PMincho"/>
                <a:cs typeface="MS PMincho"/>
              </a:rPr>
              <a:t>に関</a:t>
            </a:r>
            <a:r>
              <a:rPr sz="1600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る重</a:t>
            </a:r>
            <a:r>
              <a:rPr sz="1600" spc="5" dirty="0">
                <a:latin typeface="MS PMincho"/>
                <a:cs typeface="MS PMincho"/>
              </a:rPr>
              <a:t>要</a:t>
            </a:r>
            <a:r>
              <a:rPr sz="1600" spc="-5" dirty="0">
                <a:latin typeface="MS PMincho"/>
                <a:cs typeface="MS PMincho"/>
              </a:rPr>
              <a:t>性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100" dirty="0">
              <a:latin typeface="MS PMincho"/>
              <a:cs typeface="MS PMinch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第3者</a:t>
            </a:r>
            <a:r>
              <a:rPr sz="1600" spc="-15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要</a:t>
            </a:r>
            <a:r>
              <a:rPr sz="1600" spc="-10" dirty="0">
                <a:latin typeface="MS PMincho"/>
                <a:cs typeface="MS PMincho"/>
              </a:rPr>
              <a:t>件を把握</a:t>
            </a:r>
            <a:r>
              <a:rPr sz="1600" spc="-15" dirty="0">
                <a:latin typeface="MS PMincho"/>
                <a:cs typeface="MS PMincho"/>
              </a:rPr>
              <a:t>する</a:t>
            </a:r>
            <a:r>
              <a:rPr sz="1600" dirty="0">
                <a:latin typeface="MS PMincho"/>
                <a:cs typeface="MS PMincho"/>
              </a:rPr>
              <a:t>重</a:t>
            </a:r>
            <a:r>
              <a:rPr sz="1600" spc="-5" dirty="0">
                <a:latin typeface="MS PMincho"/>
                <a:cs typeface="MS PMincho"/>
              </a:rPr>
              <a:t>要性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2050" dirty="0">
              <a:latin typeface="MS PMincho"/>
              <a:cs typeface="MS PMinch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貴方の義務</a:t>
            </a:r>
            <a:endParaRPr sz="1600" dirty="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100" dirty="0">
              <a:latin typeface="MS PMincho"/>
              <a:cs typeface="MS PMinch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MS PMincho"/>
                <a:cs typeface="MS PMincho"/>
              </a:rPr>
              <a:t>懸念事項を報告する方法</a:t>
            </a:r>
            <a:endParaRPr sz="1600" dirty="0">
              <a:latin typeface="MS PMincho"/>
              <a:cs typeface="MS PMinch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3E663-40CA-4241-87DA-E7F71446FD8D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750"/>
            <a:ext cx="9144000" cy="5363845"/>
            <a:chOff x="0" y="974750"/>
            <a:chExt cx="9144000" cy="536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4750"/>
              <a:ext cx="9144000" cy="1682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8" y="1141691"/>
              <a:ext cx="8999855" cy="51963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704828" y="6707123"/>
            <a:ext cx="1713230" cy="73660"/>
            <a:chOff x="3704828" y="6707123"/>
            <a:chExt cx="1713230" cy="736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4828" y="6707123"/>
              <a:ext cx="1713007" cy="731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29482" y="67231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04828" y="6402323"/>
            <a:ext cx="1713230" cy="73660"/>
            <a:chOff x="3704828" y="6402323"/>
            <a:chExt cx="1713230" cy="736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4828" y="6402323"/>
              <a:ext cx="1713007" cy="73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29482" y="64183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8871" y="312165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贈収賄禁止情勢の概観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29844" y="1341206"/>
            <a:ext cx="8200390" cy="7702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ct val="97000"/>
              </a:lnSpc>
              <a:spcBef>
                <a:spcPts val="190"/>
              </a:spcBef>
            </a:pPr>
            <a:r>
              <a:rPr sz="1650" b="1" i="1" spc="-55" dirty="0">
                <a:latin typeface="MS PMincho"/>
                <a:cs typeface="MS PMincho"/>
              </a:rPr>
              <a:t>贈収賄</a:t>
            </a:r>
            <a:r>
              <a:rPr sz="1650" b="1" i="1" spc="-50" dirty="0">
                <a:latin typeface="MS PMincho"/>
                <a:cs typeface="MS PMincho"/>
              </a:rPr>
              <a:t>は</a:t>
            </a:r>
            <a:r>
              <a:rPr sz="1650" b="1" i="1" spc="-40" dirty="0">
                <a:latin typeface="MS PMincho"/>
                <a:cs typeface="MS PMincho"/>
              </a:rPr>
              <a:t>、</a:t>
            </a:r>
            <a:r>
              <a:rPr sz="1650" b="1" i="1" spc="-55" dirty="0">
                <a:latin typeface="MS PMincho"/>
                <a:cs typeface="MS PMincho"/>
              </a:rPr>
              <a:t>世界中に実在す</a:t>
            </a:r>
            <a:r>
              <a:rPr sz="1650" b="1" i="1" spc="-50" dirty="0">
                <a:latin typeface="MS PMincho"/>
                <a:cs typeface="MS PMincho"/>
              </a:rPr>
              <a:t>る</a:t>
            </a:r>
            <a:r>
              <a:rPr sz="1650" b="1" i="1" spc="-55" dirty="0">
                <a:latin typeface="MS PMincho"/>
                <a:cs typeface="MS PMincho"/>
              </a:rPr>
              <a:t>問題</a:t>
            </a:r>
            <a:r>
              <a:rPr sz="1650" b="1" i="1" spc="-40" dirty="0">
                <a:latin typeface="MS PMincho"/>
                <a:cs typeface="MS PMincho"/>
              </a:rPr>
              <a:t>であり、</a:t>
            </a:r>
            <a:r>
              <a:rPr sz="1650" b="1" i="1" spc="-45" dirty="0">
                <a:latin typeface="MS PMincho"/>
                <a:cs typeface="MS PMincho"/>
              </a:rPr>
              <a:t>世</a:t>
            </a:r>
            <a:r>
              <a:rPr sz="1650" b="1" i="1" spc="-55" dirty="0">
                <a:latin typeface="MS PMincho"/>
                <a:cs typeface="MS PMincho"/>
              </a:rPr>
              <a:t>界</a:t>
            </a:r>
            <a:r>
              <a:rPr sz="1650" b="1" i="1" spc="-45" dirty="0">
                <a:latin typeface="MS PMincho"/>
                <a:cs typeface="MS PMincho"/>
              </a:rPr>
              <a:t>経</a:t>
            </a:r>
            <a:r>
              <a:rPr sz="1650" b="1" i="1" spc="-55" dirty="0">
                <a:latin typeface="MS PMincho"/>
                <a:cs typeface="MS PMincho"/>
              </a:rPr>
              <a:t>済に影響</a:t>
            </a:r>
            <a:r>
              <a:rPr sz="1650" b="1" i="1" spc="-45" dirty="0">
                <a:latin typeface="MS PMincho"/>
                <a:cs typeface="MS PMincho"/>
              </a:rPr>
              <a:t>を及</a:t>
            </a:r>
            <a:r>
              <a:rPr sz="1650" b="1" i="1" spc="-55" dirty="0">
                <a:latin typeface="MS PMincho"/>
                <a:cs typeface="MS PMincho"/>
              </a:rPr>
              <a:t>ぼす</a:t>
            </a:r>
            <a:r>
              <a:rPr sz="1650" b="1" i="1" spc="-45" dirty="0">
                <a:latin typeface="MS PMincho"/>
                <a:cs typeface="MS PMincho"/>
              </a:rPr>
              <a:t>問</a:t>
            </a:r>
            <a:r>
              <a:rPr sz="1650" b="1" i="1" spc="-55" dirty="0">
                <a:latin typeface="MS PMincho"/>
                <a:cs typeface="MS PMincho"/>
              </a:rPr>
              <a:t>題で</a:t>
            </a:r>
            <a:r>
              <a:rPr sz="1650" b="1" i="1" spc="-30" dirty="0">
                <a:latin typeface="MS PMincho"/>
                <a:cs typeface="MS PMincho"/>
              </a:rPr>
              <a:t>も</a:t>
            </a:r>
            <a:r>
              <a:rPr sz="1650" b="1" i="1" spc="-50" dirty="0">
                <a:latin typeface="MS PMincho"/>
                <a:cs typeface="MS PMincho"/>
              </a:rPr>
              <a:t>あ</a:t>
            </a:r>
            <a:r>
              <a:rPr sz="1650" b="1" i="1" spc="-40" dirty="0">
                <a:latin typeface="MS PMincho"/>
                <a:cs typeface="MS PMincho"/>
              </a:rPr>
              <a:t>りま</a:t>
            </a:r>
            <a:r>
              <a:rPr sz="1650" b="1" i="1" spc="-55" dirty="0">
                <a:latin typeface="MS PMincho"/>
                <a:cs typeface="MS PMincho"/>
              </a:rPr>
              <a:t>す</a:t>
            </a:r>
            <a:r>
              <a:rPr sz="1650" b="1" i="1" spc="-30" dirty="0">
                <a:latin typeface="MS PMincho"/>
                <a:cs typeface="MS PMincho"/>
              </a:rPr>
              <a:t>。</a:t>
            </a:r>
            <a:r>
              <a:rPr sz="1650" b="1" i="1" spc="-55" dirty="0">
                <a:latin typeface="MS PMincho"/>
                <a:cs typeface="MS PMincho"/>
              </a:rPr>
              <a:t>世</a:t>
            </a:r>
            <a:r>
              <a:rPr sz="1650" b="1" i="1" spc="-45" dirty="0">
                <a:latin typeface="MS PMincho"/>
                <a:cs typeface="MS PMincho"/>
              </a:rPr>
              <a:t>界</a:t>
            </a:r>
            <a:r>
              <a:rPr sz="1650" b="1" i="1" spc="-55" dirty="0">
                <a:latin typeface="MS PMincho"/>
                <a:cs typeface="MS PMincho"/>
              </a:rPr>
              <a:t>各</a:t>
            </a:r>
            <a:r>
              <a:rPr sz="1650" b="1" i="1" spc="-65" dirty="0">
                <a:latin typeface="MS PMincho"/>
                <a:cs typeface="MS PMincho"/>
              </a:rPr>
              <a:t>国 </a:t>
            </a:r>
            <a:r>
              <a:rPr sz="1650" b="1" i="1" spc="-50" dirty="0">
                <a:latin typeface="MS PMincho"/>
                <a:cs typeface="MS PMincho"/>
              </a:rPr>
              <a:t>は</a:t>
            </a:r>
            <a:r>
              <a:rPr sz="1650" b="1" i="1" spc="-45" dirty="0">
                <a:latin typeface="MS PMincho"/>
                <a:cs typeface="MS PMincho"/>
              </a:rPr>
              <a:t>、</a:t>
            </a:r>
            <a:r>
              <a:rPr sz="1650" b="1" i="1" spc="-55" dirty="0">
                <a:latin typeface="MS PMincho"/>
                <a:cs typeface="MS PMincho"/>
              </a:rPr>
              <a:t>徐々</a:t>
            </a:r>
            <a:r>
              <a:rPr sz="1650" b="1" i="1" spc="-60" dirty="0">
                <a:latin typeface="MS PMincho"/>
                <a:cs typeface="MS PMincho"/>
              </a:rPr>
              <a:t>に</a:t>
            </a:r>
            <a:r>
              <a:rPr sz="1650" b="1" i="1" spc="-55" dirty="0">
                <a:latin typeface="MS PMincho"/>
                <a:cs typeface="MS PMincho"/>
              </a:rPr>
              <a:t>法律</a:t>
            </a:r>
            <a:r>
              <a:rPr sz="1650" b="1" i="1" spc="-45" dirty="0">
                <a:latin typeface="MS PMincho"/>
                <a:cs typeface="MS PMincho"/>
              </a:rPr>
              <a:t>を</a:t>
            </a:r>
            <a:r>
              <a:rPr sz="1650" b="1" i="1" spc="-55" dirty="0">
                <a:latin typeface="MS PMincho"/>
                <a:cs typeface="MS PMincho"/>
              </a:rPr>
              <a:t>制定</a:t>
            </a:r>
            <a:r>
              <a:rPr sz="1650" b="1" i="1" spc="-50" dirty="0">
                <a:latin typeface="MS PMincho"/>
                <a:cs typeface="MS PMincho"/>
              </a:rPr>
              <a:t>し</a:t>
            </a:r>
            <a:r>
              <a:rPr sz="1650" b="1" i="1" spc="-45" dirty="0">
                <a:latin typeface="MS PMincho"/>
                <a:cs typeface="MS PMincho"/>
              </a:rPr>
              <a:t>、</a:t>
            </a:r>
            <a:r>
              <a:rPr sz="1650" b="1" i="1" spc="-55" dirty="0">
                <a:latin typeface="MS PMincho"/>
                <a:cs typeface="MS PMincho"/>
              </a:rPr>
              <a:t>贈収賄</a:t>
            </a:r>
            <a:r>
              <a:rPr sz="1650" b="1" i="1" spc="-50" dirty="0">
                <a:latin typeface="MS PMincho"/>
                <a:cs typeface="MS PMincho"/>
              </a:rPr>
              <a:t>な</a:t>
            </a:r>
            <a:r>
              <a:rPr sz="1650" b="1" i="1" spc="-40" dirty="0">
                <a:latin typeface="MS PMincho"/>
                <a:cs typeface="MS PMincho"/>
              </a:rPr>
              <a:t>ら</a:t>
            </a:r>
            <a:r>
              <a:rPr sz="1650" b="1" i="1" spc="-55" dirty="0">
                <a:latin typeface="MS PMincho"/>
                <a:cs typeface="MS PMincho"/>
              </a:rPr>
              <a:t>び</a:t>
            </a:r>
            <a:r>
              <a:rPr sz="1650" b="1" i="1" spc="-60" dirty="0">
                <a:latin typeface="MS PMincho"/>
                <a:cs typeface="MS PMincho"/>
              </a:rPr>
              <a:t>に</a:t>
            </a:r>
            <a:r>
              <a:rPr sz="1650" b="1" i="1" spc="-55" dirty="0">
                <a:latin typeface="MS PMincho"/>
                <a:cs typeface="MS PMincho"/>
              </a:rPr>
              <a:t>他</a:t>
            </a:r>
            <a:r>
              <a:rPr sz="1650" b="1" i="1" spc="-45" dirty="0">
                <a:latin typeface="MS PMincho"/>
                <a:cs typeface="MS PMincho"/>
              </a:rPr>
              <a:t>の</a:t>
            </a:r>
            <a:r>
              <a:rPr sz="1650" b="1" i="1" spc="-55" dirty="0">
                <a:latin typeface="MS PMincho"/>
                <a:cs typeface="MS PMincho"/>
              </a:rPr>
              <a:t>形式</a:t>
            </a:r>
            <a:r>
              <a:rPr sz="1650" b="1" i="1" spc="-45" dirty="0">
                <a:latin typeface="MS PMincho"/>
                <a:cs typeface="MS PMincho"/>
              </a:rPr>
              <a:t>の</a:t>
            </a:r>
            <a:r>
              <a:rPr sz="1650" b="1" i="1" spc="-55" dirty="0">
                <a:latin typeface="MS PMincho"/>
                <a:cs typeface="MS PMincho"/>
              </a:rPr>
              <a:t>汚職</a:t>
            </a:r>
            <a:r>
              <a:rPr sz="1650" b="1" i="1" spc="-40" dirty="0">
                <a:latin typeface="MS PMincho"/>
                <a:cs typeface="MS PMincho"/>
              </a:rPr>
              <a:t>行</a:t>
            </a:r>
            <a:r>
              <a:rPr sz="1650" b="1" i="1" spc="-55" dirty="0">
                <a:latin typeface="MS PMincho"/>
                <a:cs typeface="MS PMincho"/>
              </a:rPr>
              <a:t>為</a:t>
            </a:r>
            <a:r>
              <a:rPr sz="1650" b="1" i="1" spc="-60" dirty="0">
                <a:latin typeface="MS PMincho"/>
                <a:cs typeface="MS PMincho"/>
              </a:rPr>
              <a:t>が</a:t>
            </a:r>
            <a:r>
              <a:rPr sz="1650" b="1" i="1" spc="-40" dirty="0">
                <a:latin typeface="MS PMincho"/>
                <a:cs typeface="MS PMincho"/>
              </a:rPr>
              <a:t>許</a:t>
            </a:r>
            <a:r>
              <a:rPr sz="1650" b="1" i="1" spc="-55" dirty="0">
                <a:latin typeface="MS PMincho"/>
                <a:cs typeface="MS PMincho"/>
              </a:rPr>
              <a:t>容</a:t>
            </a:r>
            <a:r>
              <a:rPr sz="1650" b="1" i="1" spc="-50" dirty="0">
                <a:latin typeface="MS PMincho"/>
                <a:cs typeface="MS PMincho"/>
              </a:rPr>
              <a:t>さ</a:t>
            </a:r>
            <a:r>
              <a:rPr sz="1650" b="1" i="1" spc="-55" dirty="0">
                <a:latin typeface="MS PMincho"/>
                <a:cs typeface="MS PMincho"/>
              </a:rPr>
              <a:t>れ</a:t>
            </a:r>
            <a:r>
              <a:rPr sz="1650" b="1" i="1" spc="-50" dirty="0">
                <a:latin typeface="MS PMincho"/>
                <a:cs typeface="MS PMincho"/>
              </a:rPr>
              <a:t>てはな</a:t>
            </a:r>
            <a:r>
              <a:rPr sz="1650" b="1" i="1" spc="-40" dirty="0">
                <a:latin typeface="MS PMincho"/>
                <a:cs typeface="MS PMincho"/>
              </a:rPr>
              <a:t>ら</a:t>
            </a:r>
            <a:r>
              <a:rPr sz="1650" b="1" i="1" spc="-50" dirty="0">
                <a:latin typeface="MS PMincho"/>
                <a:cs typeface="MS PMincho"/>
              </a:rPr>
              <a:t>ない</a:t>
            </a:r>
            <a:r>
              <a:rPr sz="1650" b="1" i="1" spc="-35" dirty="0">
                <a:latin typeface="MS PMincho"/>
                <a:cs typeface="MS PMincho"/>
              </a:rPr>
              <a:t>と</a:t>
            </a:r>
            <a:r>
              <a:rPr sz="1650" b="1" i="1" spc="-50" dirty="0">
                <a:latin typeface="MS PMincho"/>
                <a:cs typeface="MS PMincho"/>
              </a:rPr>
              <a:t>い</a:t>
            </a:r>
            <a:r>
              <a:rPr sz="1650" b="1" i="1" spc="-20" dirty="0">
                <a:latin typeface="MS PMincho"/>
                <a:cs typeface="MS PMincho"/>
              </a:rPr>
              <a:t>う</a:t>
            </a:r>
            <a:r>
              <a:rPr sz="1650" b="1" i="1" spc="-60" dirty="0">
                <a:latin typeface="MS PMincho"/>
                <a:cs typeface="MS PMincho"/>
              </a:rPr>
              <a:t>声 </a:t>
            </a:r>
            <a:r>
              <a:rPr sz="1650" b="1" i="1" spc="-55" dirty="0">
                <a:latin typeface="MS PMincho"/>
                <a:cs typeface="MS PMincho"/>
              </a:rPr>
              <a:t>明</a:t>
            </a:r>
            <a:r>
              <a:rPr sz="1650" b="1" i="1" spc="-45" dirty="0">
                <a:latin typeface="MS PMincho"/>
                <a:cs typeface="MS PMincho"/>
              </a:rPr>
              <a:t>を</a:t>
            </a:r>
            <a:r>
              <a:rPr sz="1650" b="1" i="1" spc="-55" dirty="0">
                <a:latin typeface="MS PMincho"/>
                <a:cs typeface="MS PMincho"/>
              </a:rPr>
              <a:t>伝え</a:t>
            </a:r>
            <a:r>
              <a:rPr sz="1650" b="1" i="1" spc="-50" dirty="0">
                <a:latin typeface="MS PMincho"/>
                <a:cs typeface="MS PMincho"/>
              </a:rPr>
              <a:t>ている</a:t>
            </a:r>
            <a:r>
              <a:rPr sz="1650" b="1" i="1" spc="-40" dirty="0">
                <a:latin typeface="MS PMincho"/>
                <a:cs typeface="MS PMincho"/>
              </a:rPr>
              <a:t>も</a:t>
            </a:r>
            <a:r>
              <a:rPr sz="1650" b="1" i="1" spc="-55" dirty="0">
                <a:latin typeface="MS PMincho"/>
                <a:cs typeface="MS PMincho"/>
              </a:rPr>
              <a:t>の</a:t>
            </a:r>
            <a:r>
              <a:rPr sz="1650" b="1" i="1" spc="-30" dirty="0">
                <a:latin typeface="MS PMincho"/>
                <a:cs typeface="MS PMincho"/>
              </a:rPr>
              <a:t>と</a:t>
            </a:r>
            <a:r>
              <a:rPr sz="1650" b="1" i="1" spc="-45" dirty="0">
                <a:latin typeface="MS PMincho"/>
                <a:cs typeface="MS PMincho"/>
              </a:rPr>
              <a:t>し</a:t>
            </a:r>
            <a:r>
              <a:rPr sz="1650" b="1" i="1" spc="-40" dirty="0">
                <a:latin typeface="MS PMincho"/>
                <a:cs typeface="MS PMincho"/>
              </a:rPr>
              <a:t>ま</a:t>
            </a:r>
            <a:r>
              <a:rPr sz="1650" b="1" i="1" spc="-55" dirty="0">
                <a:latin typeface="MS PMincho"/>
                <a:cs typeface="MS PMincho"/>
              </a:rPr>
              <a:t>す</a:t>
            </a:r>
            <a:r>
              <a:rPr sz="1650" b="1" i="1" spc="-45" dirty="0">
                <a:latin typeface="MS PMincho"/>
                <a:cs typeface="MS PMincho"/>
              </a:rPr>
              <a:t>。</a:t>
            </a:r>
            <a:endParaRPr sz="1650">
              <a:latin typeface="MS PMincho"/>
              <a:cs typeface="MS PMinch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934" y="2857817"/>
            <a:ext cx="3223260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600" b="1" spc="-5" dirty="0">
                <a:solidFill>
                  <a:srgbClr val="FFFFFF"/>
                </a:solidFill>
                <a:latin typeface="MS PMincho"/>
                <a:cs typeface="MS PMincho"/>
              </a:rPr>
              <a:t>贈収賄は、業務活動に対し</a:t>
            </a:r>
            <a:r>
              <a:rPr sz="1600" b="1" dirty="0">
                <a:solidFill>
                  <a:srgbClr val="FFFFFF"/>
                </a:solidFill>
                <a:latin typeface="MS PMincho"/>
                <a:cs typeface="MS PMincho"/>
              </a:rPr>
              <a:t>て</a:t>
            </a:r>
            <a:r>
              <a:rPr sz="1600" b="1" spc="-5" dirty="0">
                <a:solidFill>
                  <a:srgbClr val="FFFFFF"/>
                </a:solidFill>
                <a:latin typeface="MS PMincho"/>
                <a:cs typeface="MS PMincho"/>
              </a:rPr>
              <a:t>不</a:t>
            </a:r>
            <a:r>
              <a:rPr sz="1600" b="1" spc="-15" dirty="0">
                <a:solidFill>
                  <a:srgbClr val="FFFFFF"/>
                </a:solidFill>
                <a:latin typeface="MS PMincho"/>
                <a:cs typeface="MS PMincho"/>
              </a:rPr>
              <a:t>当</a:t>
            </a:r>
            <a:endParaRPr sz="1600">
              <a:latin typeface="MS PMincho"/>
              <a:cs typeface="MS PMincho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MS PMincho"/>
                <a:cs typeface="MS PMincho"/>
              </a:rPr>
              <a:t>で</a:t>
            </a:r>
            <a:r>
              <a:rPr sz="1600" b="1" spc="-10" dirty="0">
                <a:solidFill>
                  <a:srgbClr val="FFFFFF"/>
                </a:solidFill>
                <a:latin typeface="MS PMincho"/>
                <a:cs typeface="MS PMincho"/>
              </a:rPr>
              <a:t>あ</a:t>
            </a:r>
            <a:r>
              <a:rPr sz="1600" b="1" spc="-5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600" b="1" dirty="0">
                <a:solidFill>
                  <a:srgbClr val="FFFFFF"/>
                </a:solidFill>
                <a:latin typeface="MS PMincho"/>
                <a:cs typeface="MS PMincho"/>
              </a:rPr>
              <a:t>も</a:t>
            </a:r>
            <a:r>
              <a:rPr sz="1600" b="1" spc="-10" dirty="0">
                <a:solidFill>
                  <a:srgbClr val="FFFFFF"/>
                </a:solidFill>
                <a:latin typeface="MS PMincho"/>
                <a:cs typeface="MS PMincho"/>
              </a:rPr>
              <a:t>の</a:t>
            </a:r>
            <a:r>
              <a:rPr sz="1600" b="1" dirty="0">
                <a:solidFill>
                  <a:srgbClr val="FFFFFF"/>
                </a:solidFill>
                <a:latin typeface="MS PMincho"/>
                <a:cs typeface="MS PMincho"/>
              </a:rPr>
              <a:t>と</a:t>
            </a:r>
            <a:r>
              <a:rPr sz="1600" b="1" spc="-10" dirty="0">
                <a:solidFill>
                  <a:srgbClr val="FFFFFF"/>
                </a:solidFill>
                <a:latin typeface="MS PMincho"/>
                <a:cs typeface="MS PMincho"/>
              </a:rPr>
              <a:t>し</a:t>
            </a:r>
            <a:r>
              <a:rPr sz="1600" b="1" dirty="0">
                <a:solidFill>
                  <a:srgbClr val="FFFFFF"/>
                </a:solidFill>
                <a:latin typeface="MS PMincho"/>
                <a:cs typeface="MS PMincho"/>
              </a:rPr>
              <a:t>ま</a:t>
            </a:r>
            <a:r>
              <a:rPr sz="1600" b="1" spc="10" dirty="0">
                <a:solidFill>
                  <a:srgbClr val="FFFFFF"/>
                </a:solidFill>
                <a:latin typeface="MS PMincho"/>
                <a:cs typeface="MS PMincho"/>
              </a:rPr>
              <a:t>す</a:t>
            </a:r>
            <a:r>
              <a:rPr sz="1600" b="1" spc="-10" dirty="0">
                <a:solidFill>
                  <a:srgbClr val="FFFFFF"/>
                </a:solidFill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</a:pPr>
            <a:endParaRPr sz="1500">
              <a:latin typeface="MS PMincho"/>
              <a:cs typeface="MS PMincho"/>
            </a:endParaRPr>
          </a:p>
          <a:p>
            <a:pPr marL="91440" marR="9779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贈収賄行為は、世界全体を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通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じ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て 事業活動費を増大さ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せ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ること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が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可能 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です</a:t>
            </a:r>
            <a:r>
              <a:rPr sz="1600" spc="-15" dirty="0">
                <a:solidFill>
                  <a:srgbClr val="FFFFFF"/>
                </a:solidFill>
                <a:latin typeface="MS PMincho"/>
                <a:cs typeface="MS PMincho"/>
              </a:rPr>
              <a:t>。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これは、最終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的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に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支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払わ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れ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る 賄賂が商品ならびにサ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ー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ビ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スの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総 費用に対</a:t>
            </a:r>
            <a:r>
              <a:rPr sz="1600" spc="-15" dirty="0">
                <a:solidFill>
                  <a:srgbClr val="FFFFFF"/>
                </a:solidFill>
                <a:latin typeface="MS PMincho"/>
                <a:cs typeface="MS PMincho"/>
              </a:rPr>
              <a:t>し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て悪影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響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を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及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ぼし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、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市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場 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の歪曲</a:t>
            </a:r>
            <a:r>
              <a:rPr sz="1600" spc="-15" dirty="0">
                <a:solidFill>
                  <a:srgbClr val="FFFFFF"/>
                </a:solidFill>
                <a:latin typeface="MS PMincho"/>
                <a:cs typeface="MS PMincho"/>
              </a:rPr>
              <a:t>が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引</a:t>
            </a:r>
            <a:r>
              <a:rPr sz="1600" spc="-15" dirty="0">
                <a:solidFill>
                  <a:srgbClr val="FFFFFF"/>
                </a:solidFill>
                <a:latin typeface="MS PMincho"/>
                <a:cs typeface="MS PMincho"/>
              </a:rPr>
              <a:t>き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起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こ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さ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れ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、世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界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規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模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で 不均等な競争市場が生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ず</a:t>
            </a:r>
            <a:r>
              <a:rPr sz="1600" spc="-15" dirty="0">
                <a:solidFill>
                  <a:srgbClr val="FFFFFF"/>
                </a:solidFill>
                <a:latin typeface="MS PMincho"/>
                <a:cs typeface="MS PMincho"/>
              </a:rPr>
              <a:t>る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か</a:t>
            </a:r>
            <a:r>
              <a:rPr sz="1600" spc="10" dirty="0">
                <a:solidFill>
                  <a:srgbClr val="FFFFFF"/>
                </a:solidFill>
                <a:latin typeface="MS PMincho"/>
                <a:cs typeface="MS PMincho"/>
              </a:rPr>
              <a:t>ら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で す。</a:t>
            </a:r>
            <a:endParaRPr sz="1600">
              <a:latin typeface="MS PMincho"/>
              <a:cs typeface="MS PMinch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08920" y="4054157"/>
            <a:ext cx="1571625" cy="608330"/>
            <a:chOff x="3808920" y="4054157"/>
            <a:chExt cx="1571625" cy="608330"/>
          </a:xfrm>
        </p:grpSpPr>
        <p:sp>
          <p:nvSpPr>
            <p:cNvPr id="17" name="object 17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1262888" y="0"/>
                  </a:moveTo>
                  <a:lnTo>
                    <a:pt x="1262888" y="149605"/>
                  </a:lnTo>
                  <a:lnTo>
                    <a:pt x="0" y="149605"/>
                  </a:lnTo>
                  <a:lnTo>
                    <a:pt x="0" y="448817"/>
                  </a:lnTo>
                  <a:lnTo>
                    <a:pt x="1262888" y="448817"/>
                  </a:lnTo>
                  <a:lnTo>
                    <a:pt x="1262888" y="598423"/>
                  </a:lnTo>
                  <a:lnTo>
                    <a:pt x="1562100" y="299211"/>
                  </a:lnTo>
                  <a:lnTo>
                    <a:pt x="12628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0" y="149605"/>
                  </a:moveTo>
                  <a:lnTo>
                    <a:pt x="1262888" y="149605"/>
                  </a:lnTo>
                  <a:lnTo>
                    <a:pt x="1262888" y="0"/>
                  </a:lnTo>
                  <a:lnTo>
                    <a:pt x="1562100" y="299211"/>
                  </a:lnTo>
                  <a:lnTo>
                    <a:pt x="1262888" y="598423"/>
                  </a:lnTo>
                  <a:lnTo>
                    <a:pt x="1262888" y="448817"/>
                  </a:lnTo>
                  <a:lnTo>
                    <a:pt x="0" y="448817"/>
                  </a:lnTo>
                  <a:lnTo>
                    <a:pt x="0" y="14960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28004" y="2857817"/>
            <a:ext cx="3173095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不当競争の発生</a:t>
            </a:r>
            <a:endParaRPr sz="1600">
              <a:latin typeface="MS PMincho"/>
              <a:cs typeface="MS PMincho"/>
            </a:endParaRPr>
          </a:p>
          <a:p>
            <a:pPr marL="378460" marR="117475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劣等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の製品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な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ら</a:t>
            </a:r>
            <a:r>
              <a:rPr sz="1600" dirty="0">
                <a:solidFill>
                  <a:srgbClr val="FFFFFF"/>
                </a:solidFill>
                <a:latin typeface="MS PMincho"/>
                <a:cs typeface="MS PMincho"/>
              </a:rPr>
              <a:t>び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に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サ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ー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ビ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ス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の 確立</a:t>
            </a:r>
            <a:endParaRPr sz="1600">
              <a:latin typeface="MS PMincho"/>
              <a:cs typeface="MS PMincho"/>
            </a:endParaRPr>
          </a:p>
          <a:p>
            <a:pPr marL="378460" marR="21082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一般大衆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の信頼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お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よび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信認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に 関する崩壊</a:t>
            </a:r>
            <a:endParaRPr sz="1600">
              <a:latin typeface="MS PMincho"/>
              <a:cs typeface="MS PMincho"/>
            </a:endParaRPr>
          </a:p>
          <a:p>
            <a:pPr marL="378460" marR="990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労働現場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の安全、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環境な</a:t>
            </a:r>
            <a:r>
              <a:rPr sz="1600" spc="10" dirty="0">
                <a:solidFill>
                  <a:srgbClr val="FFFFFF"/>
                </a:solidFill>
                <a:latin typeface="MS PMincho"/>
                <a:cs typeface="MS PMincho"/>
              </a:rPr>
              <a:t>ら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び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に 児童就労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に関する法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律</a:t>
            </a:r>
            <a:r>
              <a:rPr sz="1600" spc="5" dirty="0">
                <a:solidFill>
                  <a:srgbClr val="FFFFFF"/>
                </a:solidFill>
                <a:latin typeface="MS PMincho"/>
                <a:cs typeface="MS PMincho"/>
              </a:rPr>
              <a:t>違反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の 助長</a:t>
            </a:r>
            <a:r>
              <a:rPr sz="1600" spc="-30" dirty="0">
                <a:solidFill>
                  <a:srgbClr val="FFFFFF"/>
                </a:solidFill>
                <a:latin typeface="MS PMincho"/>
                <a:cs typeface="MS PMinch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–</a:t>
            </a:r>
            <a:r>
              <a:rPr sz="1600" spc="-15" dirty="0">
                <a:solidFill>
                  <a:srgbClr val="FFFFFF"/>
                </a:solidFill>
                <a:latin typeface="MS PMincho"/>
                <a:cs typeface="MS PMinch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一定</a:t>
            </a:r>
            <a:r>
              <a:rPr sz="1600" spc="-10" dirty="0">
                <a:solidFill>
                  <a:srgbClr val="FFFFFF"/>
                </a:solidFill>
                <a:latin typeface="MS PMincho"/>
                <a:cs typeface="MS PMincho"/>
              </a:rPr>
              <a:t>の該当</a:t>
            </a:r>
            <a:r>
              <a:rPr sz="1600" spc="-5" dirty="0">
                <a:solidFill>
                  <a:srgbClr val="FFFFFF"/>
                </a:solidFill>
                <a:latin typeface="MS PMincho"/>
                <a:cs typeface="MS PMincho"/>
              </a:rPr>
              <a:t>事項の列挙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20109" y="2760979"/>
            <a:ext cx="14135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S PMincho"/>
                <a:cs typeface="MS PMincho"/>
              </a:rPr>
              <a:t>贈収賄お</a:t>
            </a:r>
            <a:r>
              <a:rPr sz="1600" b="1" spc="-10" dirty="0">
                <a:latin typeface="MS PMincho"/>
                <a:cs typeface="MS PMincho"/>
              </a:rPr>
              <a:t>よ</a:t>
            </a:r>
            <a:r>
              <a:rPr sz="1600" b="1" spc="-5" dirty="0">
                <a:latin typeface="MS PMincho"/>
                <a:cs typeface="MS PMincho"/>
              </a:rPr>
              <a:t>び</a:t>
            </a:r>
            <a:r>
              <a:rPr sz="1600" b="1" spc="-10" dirty="0">
                <a:latin typeface="MS PMincho"/>
                <a:cs typeface="MS PMincho"/>
              </a:rPr>
              <a:t>汚 </a:t>
            </a:r>
            <a:r>
              <a:rPr sz="1600" b="1" spc="-5" dirty="0">
                <a:latin typeface="MS PMincho"/>
                <a:cs typeface="MS PMincho"/>
              </a:rPr>
              <a:t>職行為は</a:t>
            </a:r>
            <a:r>
              <a:rPr sz="1600" b="1" spc="5" dirty="0">
                <a:latin typeface="MS PMincho"/>
                <a:cs typeface="MS PMincho"/>
              </a:rPr>
              <a:t>、</a:t>
            </a:r>
            <a:r>
              <a:rPr sz="1600" b="1" spc="-5" dirty="0">
                <a:latin typeface="MS PMincho"/>
                <a:cs typeface="MS PMincho"/>
              </a:rPr>
              <a:t>下記 の事項</a:t>
            </a:r>
            <a:r>
              <a:rPr sz="1600" b="1" dirty="0">
                <a:latin typeface="MS PMincho"/>
                <a:cs typeface="MS PMincho"/>
              </a:rPr>
              <a:t>を</a:t>
            </a:r>
            <a:r>
              <a:rPr sz="1600" b="1" spc="-5" dirty="0">
                <a:latin typeface="MS PMincho"/>
                <a:cs typeface="MS PMincho"/>
              </a:rPr>
              <a:t>達成</a:t>
            </a:r>
            <a:r>
              <a:rPr sz="1600" b="1" spc="-10" dirty="0">
                <a:latin typeface="MS PMincho"/>
                <a:cs typeface="MS PMincho"/>
              </a:rPr>
              <a:t>す る</a:t>
            </a:r>
            <a:r>
              <a:rPr sz="1600" b="1" spc="-5" dirty="0">
                <a:latin typeface="MS PMincho"/>
                <a:cs typeface="MS PMincho"/>
              </a:rPr>
              <a:t>こ</a:t>
            </a:r>
            <a:r>
              <a:rPr sz="1600" b="1" spc="5" dirty="0">
                <a:latin typeface="MS PMincho"/>
                <a:cs typeface="MS PMincho"/>
              </a:rPr>
              <a:t>と</a:t>
            </a:r>
            <a:r>
              <a:rPr sz="1600" b="1" spc="-5" dirty="0">
                <a:latin typeface="MS PMincho"/>
                <a:cs typeface="MS PMincho"/>
              </a:rPr>
              <a:t>が可能</a:t>
            </a:r>
            <a:r>
              <a:rPr sz="1600" b="1" spc="-10" dirty="0">
                <a:latin typeface="MS PMincho"/>
                <a:cs typeface="MS PMincho"/>
              </a:rPr>
              <a:t>で </a:t>
            </a:r>
            <a:r>
              <a:rPr sz="1600" b="1" spc="-5" dirty="0">
                <a:latin typeface="MS PMincho"/>
                <a:cs typeface="MS PMincho"/>
              </a:rPr>
              <a:t>す</a:t>
            </a:r>
            <a:r>
              <a:rPr sz="1600" b="1" spc="-10" dirty="0">
                <a:latin typeface="MS PMincho"/>
                <a:cs typeface="MS PMincho"/>
              </a:rPr>
              <a:t>。</a:t>
            </a:r>
            <a:r>
              <a:rPr sz="1600" b="1" spc="-5" dirty="0">
                <a:latin typeface="MS PMincho"/>
                <a:cs typeface="MS PMincho"/>
              </a:rPr>
              <a:t>すな</a:t>
            </a:r>
            <a:r>
              <a:rPr sz="1600" b="1" dirty="0">
                <a:latin typeface="MS PMincho"/>
                <a:cs typeface="MS PMincho"/>
              </a:rPr>
              <a:t>わ</a:t>
            </a:r>
            <a:r>
              <a:rPr sz="1600" b="1" spc="10" dirty="0">
                <a:latin typeface="MS PMincho"/>
                <a:cs typeface="MS PMincho"/>
              </a:rPr>
              <a:t>ち</a:t>
            </a:r>
            <a:r>
              <a:rPr sz="1600" b="1" spc="-10" dirty="0">
                <a:latin typeface="MS PMincho"/>
                <a:cs typeface="MS PMincho"/>
              </a:rPr>
              <a:t>：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1749C7-0E86-4198-AAA1-2AD014F54E2B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71" y="1399743"/>
            <a:ext cx="7937500" cy="407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ts val="239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立法化</a:t>
            </a:r>
            <a:endParaRPr sz="2000">
              <a:latin typeface="MS PMincho"/>
              <a:cs typeface="MS PMincho"/>
            </a:endParaRPr>
          </a:p>
          <a:p>
            <a:pPr marL="42545" marR="11430" algn="just">
              <a:lnSpc>
                <a:spcPts val="1680"/>
              </a:lnSpc>
              <a:spcBef>
                <a:spcPts val="45"/>
              </a:spcBef>
            </a:pPr>
            <a:r>
              <a:rPr sz="1400" dirty="0">
                <a:latin typeface="MS PMincho"/>
                <a:cs typeface="MS PMincho"/>
              </a:rPr>
              <a:t>これらの悪影響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対する</a:t>
            </a:r>
            <a:r>
              <a:rPr sz="1400" spc="-10" dirty="0">
                <a:latin typeface="MS PMincho"/>
                <a:cs typeface="MS PMincho"/>
              </a:rPr>
              <a:t>可</a:t>
            </a:r>
            <a:r>
              <a:rPr sz="1400" dirty="0">
                <a:latin typeface="MS PMincho"/>
                <a:cs typeface="MS PMincho"/>
              </a:rPr>
              <a:t>能性を</a:t>
            </a:r>
            <a:r>
              <a:rPr sz="1400" spc="-15" dirty="0">
                <a:latin typeface="MS PMincho"/>
                <a:cs typeface="MS PMincho"/>
              </a:rPr>
              <a:t>考</a:t>
            </a:r>
            <a:r>
              <a:rPr sz="1400" dirty="0">
                <a:latin typeface="MS PMincho"/>
                <a:cs typeface="MS PMincho"/>
              </a:rPr>
              <a:t>慮し</a:t>
            </a:r>
            <a:r>
              <a:rPr sz="1400" spc="-10" dirty="0">
                <a:latin typeface="MS PMincho"/>
                <a:cs typeface="MS PMincho"/>
              </a:rPr>
              <a:t>て、</a:t>
            </a:r>
            <a:r>
              <a:rPr sz="1400" spc="-15" dirty="0">
                <a:latin typeface="MS PMincho"/>
                <a:cs typeface="MS PMincho"/>
              </a:rPr>
              <a:t>世</a:t>
            </a:r>
            <a:r>
              <a:rPr sz="1400" dirty="0">
                <a:latin typeface="MS PMincho"/>
                <a:cs typeface="MS PMincho"/>
              </a:rPr>
              <a:t>界中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国々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贈</a:t>
            </a:r>
            <a:r>
              <a:rPr sz="1400" spc="-15" dirty="0">
                <a:latin typeface="MS PMincho"/>
                <a:cs typeface="MS PMincho"/>
              </a:rPr>
              <a:t>収</a:t>
            </a:r>
            <a:r>
              <a:rPr sz="1400" dirty="0">
                <a:latin typeface="MS PMincho"/>
                <a:cs typeface="MS PMincho"/>
              </a:rPr>
              <a:t>賄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らび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汚</a:t>
            </a:r>
            <a:r>
              <a:rPr sz="1400" spc="-15" dirty="0">
                <a:latin typeface="MS PMincho"/>
                <a:cs typeface="MS PMincho"/>
              </a:rPr>
              <a:t>職</a:t>
            </a:r>
            <a:r>
              <a:rPr sz="1400" dirty="0">
                <a:latin typeface="MS PMincho"/>
                <a:cs typeface="MS PMincho"/>
              </a:rPr>
              <a:t>行為を</a:t>
            </a:r>
            <a:r>
              <a:rPr sz="1400" spc="-15" dirty="0">
                <a:latin typeface="MS PMincho"/>
                <a:cs typeface="MS PMincho"/>
              </a:rPr>
              <a:t>禁</a:t>
            </a:r>
            <a:r>
              <a:rPr sz="1400" dirty="0">
                <a:latin typeface="MS PMincho"/>
                <a:cs typeface="MS PMincho"/>
              </a:rPr>
              <a:t>止す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法律を 制定しました。これ</a:t>
            </a:r>
            <a:r>
              <a:rPr sz="1400" spc="-15" dirty="0">
                <a:latin typeface="MS PMincho"/>
                <a:cs typeface="MS PMincho"/>
              </a:rPr>
              <a:t>ら</a:t>
            </a:r>
            <a:r>
              <a:rPr sz="1400" spc="-5" dirty="0">
                <a:latin typeface="MS PMincho"/>
                <a:cs typeface="MS PMincho"/>
              </a:rPr>
              <a:t>の法</a:t>
            </a:r>
            <a:r>
              <a:rPr sz="1400" spc="-15" dirty="0">
                <a:latin typeface="MS PMincho"/>
                <a:cs typeface="MS PMincho"/>
              </a:rPr>
              <a:t>律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違</a:t>
            </a:r>
            <a:r>
              <a:rPr sz="1400" dirty="0">
                <a:latin typeface="MS PMincho"/>
                <a:cs typeface="MS PMincho"/>
              </a:rPr>
              <a:t>反す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企業</a:t>
            </a:r>
            <a:r>
              <a:rPr sz="1400" spc="-15" dirty="0">
                <a:latin typeface="MS PMincho"/>
                <a:cs typeface="MS PMincho"/>
              </a:rPr>
              <a:t>等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殆ど危機</a:t>
            </a:r>
            <a:r>
              <a:rPr sz="1400" spc="-10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瀕し</a:t>
            </a:r>
            <a:r>
              <a:rPr sz="1400" spc="-10" dirty="0">
                <a:latin typeface="MS PMincho"/>
                <a:cs typeface="MS PMincho"/>
              </a:rPr>
              <a:t>てい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spc="-15" dirty="0">
                <a:latin typeface="MS PMincho"/>
                <a:cs typeface="MS PMincho"/>
              </a:rPr>
              <a:t>こ</a:t>
            </a:r>
            <a:r>
              <a:rPr sz="1400" spc="-5" dirty="0">
                <a:latin typeface="MS PMincho"/>
                <a:cs typeface="MS PMincho"/>
              </a:rPr>
              <a:t>れ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下記の</a:t>
            </a:r>
            <a:r>
              <a:rPr sz="1400" spc="-15" dirty="0">
                <a:latin typeface="MS PMincho"/>
                <a:cs typeface="MS PMincho"/>
              </a:rPr>
              <a:t>事</a:t>
            </a:r>
            <a:r>
              <a:rPr sz="1400" dirty="0">
                <a:latin typeface="MS PMincho"/>
                <a:cs typeface="MS PMincho"/>
              </a:rPr>
              <a:t>項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dirty="0">
                <a:latin typeface="MS PMincho"/>
                <a:cs typeface="MS PMincho"/>
              </a:rPr>
              <a:t>含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spc="-15" dirty="0">
                <a:latin typeface="MS PMincho"/>
                <a:cs typeface="MS PMincho"/>
              </a:rPr>
              <a:t>れ</a:t>
            </a:r>
            <a:r>
              <a:rPr sz="1400" dirty="0">
                <a:latin typeface="MS PMincho"/>
                <a:cs typeface="MS PMincho"/>
              </a:rPr>
              <a:t>て い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す。す</a:t>
            </a:r>
            <a:r>
              <a:rPr sz="1400" spc="5" dirty="0">
                <a:latin typeface="MS PMincho"/>
                <a:cs typeface="MS PMincho"/>
              </a:rPr>
              <a:t>な</a:t>
            </a:r>
            <a:r>
              <a:rPr sz="1400" spc="-10" dirty="0">
                <a:latin typeface="MS PMincho"/>
                <a:cs typeface="MS PMincho"/>
              </a:rPr>
              <a:t>わ</a:t>
            </a:r>
            <a:r>
              <a:rPr sz="1400" dirty="0">
                <a:latin typeface="MS PMincho"/>
                <a:cs typeface="MS PMincho"/>
              </a:rPr>
              <a:t>ち：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MS PMincho"/>
              <a:cs typeface="MS PMincho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MS PMincho"/>
                <a:cs typeface="MS PMincho"/>
              </a:rPr>
              <a:t>相当な金額の罰金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spc="-15" dirty="0">
                <a:latin typeface="MS PMincho"/>
                <a:cs typeface="MS PMincho"/>
              </a:rPr>
              <a:t>更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個</a:t>
            </a:r>
            <a:r>
              <a:rPr sz="1400" dirty="0">
                <a:latin typeface="MS PMincho"/>
                <a:cs typeface="MS PMincho"/>
              </a:rPr>
              <a:t>人等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対す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長期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懲</a:t>
            </a:r>
            <a:r>
              <a:rPr sz="1400" spc="-15" dirty="0">
                <a:latin typeface="MS PMincho"/>
                <a:cs typeface="MS PMincho"/>
              </a:rPr>
              <a:t>役</a:t>
            </a:r>
            <a:r>
              <a:rPr sz="1400" dirty="0">
                <a:latin typeface="MS PMincho"/>
                <a:cs typeface="MS PMincho"/>
              </a:rPr>
              <a:t>刑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300">
              <a:latin typeface="MS PMincho"/>
              <a:cs typeface="MS PMincho"/>
            </a:endParaRPr>
          </a:p>
          <a:p>
            <a:pPr marL="32893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MS PMincho"/>
                <a:cs typeface="MS PMincho"/>
              </a:rPr>
              <a:t>政府機関から</a:t>
            </a:r>
            <a:r>
              <a:rPr sz="1400" spc="-5" dirty="0">
                <a:latin typeface="MS PMincho"/>
                <a:cs typeface="MS PMincho"/>
              </a:rPr>
              <a:t>の受</a:t>
            </a:r>
            <a:r>
              <a:rPr sz="1400" spc="-15" dirty="0">
                <a:latin typeface="MS PMincho"/>
                <a:cs typeface="MS PMincho"/>
              </a:rPr>
              <a:t>注</a:t>
            </a:r>
            <a:r>
              <a:rPr sz="1400" dirty="0">
                <a:latin typeface="MS PMincho"/>
                <a:cs typeface="MS PMincho"/>
              </a:rPr>
              <a:t>契約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対す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停止あ</a:t>
            </a:r>
            <a:r>
              <a:rPr sz="1400" spc="-15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禁止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300">
              <a:latin typeface="MS PMincho"/>
              <a:cs typeface="MS PMincho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MS PMincho"/>
                <a:cs typeface="MS PMincho"/>
              </a:rPr>
              <a:t>企業の評判、商</a:t>
            </a:r>
            <a:r>
              <a:rPr sz="1400" spc="-10" dirty="0">
                <a:latin typeface="MS PMincho"/>
                <a:cs typeface="MS PMincho"/>
              </a:rPr>
              <a:t>取</a:t>
            </a:r>
            <a:r>
              <a:rPr sz="1400" dirty="0">
                <a:latin typeface="MS PMincho"/>
                <a:cs typeface="MS PMincho"/>
              </a:rPr>
              <a:t>引関係</a:t>
            </a:r>
            <a:r>
              <a:rPr sz="1400" spc="-15" dirty="0">
                <a:latin typeface="MS PMincho"/>
                <a:cs typeface="MS PMincho"/>
              </a:rPr>
              <a:t>お</a:t>
            </a:r>
            <a:r>
              <a:rPr sz="1400" spc="-5" dirty="0">
                <a:latin typeface="MS PMincho"/>
                <a:cs typeface="MS PMincho"/>
              </a:rPr>
              <a:t>よび</a:t>
            </a:r>
            <a:r>
              <a:rPr sz="1400" spc="-10" dirty="0">
                <a:latin typeface="MS PMincho"/>
                <a:cs typeface="MS PMincho"/>
              </a:rPr>
              <a:t>継</a:t>
            </a:r>
            <a:r>
              <a:rPr sz="1400" dirty="0">
                <a:latin typeface="MS PMincho"/>
                <a:cs typeface="MS PMincho"/>
              </a:rPr>
              <a:t>続的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spc="-15" dirty="0">
                <a:latin typeface="MS PMincho"/>
                <a:cs typeface="MS PMincho"/>
              </a:rPr>
              <a:t>事</a:t>
            </a:r>
            <a:r>
              <a:rPr sz="1400" dirty="0">
                <a:latin typeface="MS PMincho"/>
                <a:cs typeface="MS PMincho"/>
              </a:rPr>
              <a:t>業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成功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対す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損害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海外腐敗行為防止法</a:t>
            </a:r>
            <a:r>
              <a:rPr sz="2000" b="1" spc="15" dirty="0">
                <a:solidFill>
                  <a:srgbClr val="C00000"/>
                </a:solidFill>
                <a:latin typeface="MS PMincho"/>
                <a:cs typeface="MS PMincho"/>
              </a:rPr>
              <a:t>（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FC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P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A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）</a:t>
            </a:r>
            <a:endParaRPr sz="2000">
              <a:latin typeface="MS PMincho"/>
              <a:cs typeface="MS PMincho"/>
            </a:endParaRPr>
          </a:p>
          <a:p>
            <a:pPr marL="12700" marR="111125">
              <a:lnSpc>
                <a:spcPct val="100000"/>
              </a:lnSpc>
              <a:spcBef>
                <a:spcPts val="1655"/>
              </a:spcBef>
            </a:pPr>
            <a:r>
              <a:rPr sz="1400" dirty="0">
                <a:latin typeface="MS PMincho"/>
                <a:cs typeface="MS PMincho"/>
              </a:rPr>
              <a:t>FCPA（海</a:t>
            </a:r>
            <a:r>
              <a:rPr sz="1400" spc="-15" dirty="0">
                <a:latin typeface="MS PMincho"/>
                <a:cs typeface="MS PMincho"/>
              </a:rPr>
              <a:t>外</a:t>
            </a:r>
            <a:r>
              <a:rPr sz="1400" dirty="0">
                <a:latin typeface="MS PMincho"/>
                <a:cs typeface="MS PMincho"/>
              </a:rPr>
              <a:t>腐敗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dirty="0">
                <a:latin typeface="MS PMincho"/>
                <a:cs typeface="MS PMincho"/>
              </a:rPr>
              <a:t>為防</a:t>
            </a:r>
            <a:r>
              <a:rPr sz="1400" spc="-15" dirty="0">
                <a:latin typeface="MS PMincho"/>
                <a:cs typeface="MS PMincho"/>
              </a:rPr>
              <a:t>止</a:t>
            </a:r>
            <a:r>
              <a:rPr sz="1400" dirty="0">
                <a:latin typeface="MS PMincho"/>
                <a:cs typeface="MS PMincho"/>
              </a:rPr>
              <a:t>法</a:t>
            </a:r>
            <a:r>
              <a:rPr sz="1400" spc="-10" dirty="0">
                <a:latin typeface="MS PMincho"/>
                <a:cs typeface="MS PMincho"/>
              </a:rPr>
              <a:t>）</a:t>
            </a:r>
            <a:r>
              <a:rPr sz="1400" spc="-5" dirty="0">
                <a:latin typeface="MS PMincho"/>
                <a:cs typeface="MS PMincho"/>
              </a:rPr>
              <a:t>は、合</a:t>
            </a:r>
            <a:r>
              <a:rPr sz="1400" spc="-10" dirty="0">
                <a:latin typeface="MS PMincho"/>
                <a:cs typeface="MS PMincho"/>
              </a:rPr>
              <a:t>衆</a:t>
            </a:r>
            <a:r>
              <a:rPr sz="1400" dirty="0">
                <a:latin typeface="MS PMincho"/>
                <a:cs typeface="MS PMincho"/>
              </a:rPr>
              <a:t>国法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名</a:t>
            </a:r>
            <a:r>
              <a:rPr sz="1400" spc="-15" dirty="0">
                <a:latin typeface="MS PMincho"/>
                <a:cs typeface="MS PMincho"/>
              </a:rPr>
              <a:t>称</a:t>
            </a:r>
            <a:r>
              <a:rPr sz="1400" spc="-5" dirty="0">
                <a:latin typeface="MS PMincho"/>
                <a:cs typeface="MS PMincho"/>
              </a:rPr>
              <a:t>であ</a:t>
            </a:r>
            <a:r>
              <a:rPr sz="1400" dirty="0">
                <a:latin typeface="MS PMincho"/>
                <a:cs typeface="MS PMincho"/>
              </a:rPr>
              <a:t>り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贈</a:t>
            </a:r>
            <a:r>
              <a:rPr sz="1400" spc="-15" dirty="0">
                <a:latin typeface="MS PMincho"/>
                <a:cs typeface="MS PMincho"/>
              </a:rPr>
              <a:t>収</a:t>
            </a:r>
            <a:r>
              <a:rPr sz="1400" dirty="0">
                <a:latin typeface="MS PMincho"/>
                <a:cs typeface="MS PMincho"/>
              </a:rPr>
              <a:t>賄禁</a:t>
            </a:r>
            <a:r>
              <a:rPr sz="1400" spc="-15" dirty="0">
                <a:latin typeface="MS PMincho"/>
                <a:cs typeface="MS PMincho"/>
              </a:rPr>
              <a:t>止</a:t>
            </a:r>
            <a:r>
              <a:rPr sz="1400" dirty="0">
                <a:latin typeface="MS PMincho"/>
                <a:cs typeface="MS PMincho"/>
              </a:rPr>
              <a:t>な</a:t>
            </a:r>
            <a:r>
              <a:rPr sz="1400" spc="-10" dirty="0">
                <a:latin typeface="MS PMincho"/>
                <a:cs typeface="MS PMincho"/>
              </a:rPr>
              <a:t>ら</a:t>
            </a:r>
            <a:r>
              <a:rPr sz="1400" dirty="0">
                <a:latin typeface="MS PMincho"/>
                <a:cs typeface="MS PMincho"/>
              </a:rPr>
              <a:t>び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汚職</a:t>
            </a:r>
            <a:r>
              <a:rPr sz="1400" spc="-15" dirty="0">
                <a:latin typeface="MS PMincho"/>
                <a:cs typeface="MS PMincho"/>
              </a:rPr>
              <a:t>禁</a:t>
            </a:r>
            <a:r>
              <a:rPr sz="1400" dirty="0">
                <a:latin typeface="MS PMincho"/>
                <a:cs typeface="MS PMincho"/>
              </a:rPr>
              <a:t>止を取り</a:t>
            </a:r>
            <a:r>
              <a:rPr sz="1400" spc="-15" dirty="0">
                <a:latin typeface="MS PMincho"/>
                <a:cs typeface="MS PMincho"/>
              </a:rPr>
              <a:t>扱</a:t>
            </a:r>
            <a:r>
              <a:rPr sz="1400" spc="-5" dirty="0">
                <a:latin typeface="MS PMincho"/>
                <a:cs typeface="MS PMincho"/>
              </a:rPr>
              <a:t>っ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いま す。FCPA（</a:t>
            </a:r>
            <a:r>
              <a:rPr sz="1400" spc="-15" dirty="0">
                <a:latin typeface="MS PMincho"/>
                <a:cs typeface="MS PMincho"/>
              </a:rPr>
              <a:t>海</a:t>
            </a:r>
            <a:r>
              <a:rPr sz="1400" dirty="0">
                <a:latin typeface="MS PMincho"/>
                <a:cs typeface="MS PMincho"/>
              </a:rPr>
              <a:t>外腐</a:t>
            </a:r>
            <a:r>
              <a:rPr sz="1400" spc="-15" dirty="0">
                <a:latin typeface="MS PMincho"/>
                <a:cs typeface="MS PMincho"/>
              </a:rPr>
              <a:t>敗</a:t>
            </a:r>
            <a:r>
              <a:rPr sz="1400" dirty="0">
                <a:latin typeface="MS PMincho"/>
                <a:cs typeface="MS PMincho"/>
              </a:rPr>
              <a:t>行為防</a:t>
            </a:r>
            <a:r>
              <a:rPr sz="1400" spc="-15" dirty="0">
                <a:latin typeface="MS PMincho"/>
                <a:cs typeface="MS PMincho"/>
              </a:rPr>
              <a:t>止</a:t>
            </a:r>
            <a:r>
              <a:rPr sz="1400" dirty="0">
                <a:latin typeface="MS PMincho"/>
                <a:cs typeface="MS PMincho"/>
              </a:rPr>
              <a:t>法</a:t>
            </a:r>
            <a:r>
              <a:rPr sz="1400" spc="-10" dirty="0">
                <a:latin typeface="MS PMincho"/>
                <a:cs typeface="MS PMincho"/>
              </a:rPr>
              <a:t>）</a:t>
            </a:r>
            <a:r>
              <a:rPr sz="1400" spc="-5" dirty="0">
                <a:latin typeface="MS PMincho"/>
                <a:cs typeface="MS PMincho"/>
              </a:rPr>
              <a:t>の</a:t>
            </a:r>
            <a:r>
              <a:rPr sz="1400" spc="-15" dirty="0">
                <a:latin typeface="MS PMincho"/>
                <a:cs typeface="MS PMincho"/>
              </a:rPr>
              <a:t>範</a:t>
            </a:r>
            <a:r>
              <a:rPr sz="1400" dirty="0">
                <a:latin typeface="MS PMincho"/>
                <a:cs typeface="MS PMincho"/>
              </a:rPr>
              <a:t>囲お</a:t>
            </a:r>
            <a:r>
              <a:rPr sz="1400" spc="-10" dirty="0">
                <a:latin typeface="MS PMincho"/>
                <a:cs typeface="MS PMincho"/>
              </a:rPr>
              <a:t>よ</a:t>
            </a:r>
            <a:r>
              <a:rPr sz="1400" dirty="0">
                <a:latin typeface="MS PMincho"/>
                <a:cs typeface="MS PMincho"/>
              </a:rPr>
              <a:t>び適</a:t>
            </a:r>
            <a:r>
              <a:rPr sz="1400" spc="-15" dirty="0">
                <a:latin typeface="MS PMincho"/>
                <a:cs typeface="MS PMincho"/>
              </a:rPr>
              <a:t>用</a:t>
            </a:r>
            <a:r>
              <a:rPr sz="1400" dirty="0">
                <a:latin typeface="MS PMincho"/>
                <a:cs typeface="MS PMincho"/>
              </a:rPr>
              <a:t>性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広範</a:t>
            </a:r>
            <a:r>
              <a:rPr sz="1400" spc="-15" dirty="0">
                <a:latin typeface="MS PMincho"/>
                <a:cs typeface="MS PMincho"/>
              </a:rPr>
              <a:t>囲</a:t>
            </a:r>
            <a:r>
              <a:rPr sz="1400" spc="-5" dirty="0">
                <a:latin typeface="MS PMincho"/>
                <a:cs typeface="MS PMincho"/>
              </a:rPr>
              <a:t>に及</a:t>
            </a:r>
            <a:r>
              <a:rPr sz="1400" spc="-15" dirty="0">
                <a:latin typeface="MS PMincho"/>
                <a:cs typeface="MS PMincho"/>
              </a:rPr>
              <a:t>ぶ</a:t>
            </a:r>
            <a:r>
              <a:rPr sz="1400" dirty="0">
                <a:latin typeface="MS PMincho"/>
                <a:cs typeface="MS PMincho"/>
              </a:rPr>
              <a:t>も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spc="-15" dirty="0">
                <a:latin typeface="MS PMincho"/>
                <a:cs typeface="MS PMincho"/>
              </a:rPr>
              <a:t>つ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り、</a:t>
            </a:r>
            <a:r>
              <a:rPr sz="1400" spc="-5" dirty="0">
                <a:latin typeface="MS PMincho"/>
                <a:cs typeface="MS PMincho"/>
              </a:rPr>
              <a:t>FCPAは</a:t>
            </a:r>
            <a:r>
              <a:rPr sz="1400" dirty="0">
                <a:latin typeface="MS PMincho"/>
                <a:cs typeface="MS PMincho"/>
              </a:rPr>
              <a:t>、</a:t>
            </a:r>
            <a:endParaRPr sz="1400">
              <a:latin typeface="MS PMincho"/>
              <a:cs typeface="MS PMinch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S PMincho"/>
                <a:cs typeface="MS PMincho"/>
              </a:rPr>
              <a:t>合衆国の取引所で</a:t>
            </a:r>
            <a:r>
              <a:rPr sz="1400" spc="-15" dirty="0">
                <a:latin typeface="MS PMincho"/>
                <a:cs typeface="MS PMincho"/>
              </a:rPr>
              <a:t>取</a:t>
            </a:r>
            <a:r>
              <a:rPr sz="1400" dirty="0">
                <a:latin typeface="MS PMincho"/>
                <a:cs typeface="MS PMincho"/>
              </a:rPr>
              <a:t>引を行</a:t>
            </a:r>
            <a:r>
              <a:rPr sz="1400" spc="-5" dirty="0">
                <a:latin typeface="MS PMincho"/>
                <a:cs typeface="MS PMincho"/>
              </a:rPr>
              <a:t>う</a:t>
            </a:r>
            <a:r>
              <a:rPr sz="1400" spc="-15" dirty="0">
                <a:latin typeface="MS PMincho"/>
                <a:cs typeface="MS PMincho"/>
              </a:rPr>
              <a:t>企</a:t>
            </a:r>
            <a:r>
              <a:rPr sz="1400" dirty="0">
                <a:latin typeface="MS PMincho"/>
                <a:cs typeface="MS PMincho"/>
              </a:rPr>
              <a:t>業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お</a:t>
            </a:r>
            <a:r>
              <a:rPr sz="1400" spc="5" dirty="0">
                <a:latin typeface="MS PMincho"/>
                <a:cs typeface="MS PMincho"/>
              </a:rPr>
              <a:t>い</a:t>
            </a:r>
            <a:r>
              <a:rPr sz="1400" spc="-5" dirty="0">
                <a:latin typeface="MS PMincho"/>
                <a:cs typeface="MS PMincho"/>
              </a:rPr>
              <a:t>て</a:t>
            </a:r>
            <a:r>
              <a:rPr sz="1400" spc="-10" dirty="0">
                <a:latin typeface="MS PMincho"/>
                <a:cs typeface="MS PMincho"/>
              </a:rPr>
              <a:t>、そ</a:t>
            </a:r>
            <a:r>
              <a:rPr sz="1400" dirty="0">
                <a:latin typeface="MS PMincho"/>
                <a:cs typeface="MS PMincho"/>
              </a:rPr>
              <a:t>の</a:t>
            </a:r>
            <a:r>
              <a:rPr sz="1400" spc="-15" dirty="0">
                <a:latin typeface="MS PMincho"/>
                <a:cs typeface="MS PMincho"/>
              </a:rPr>
              <a:t>企</a:t>
            </a:r>
            <a:r>
              <a:rPr sz="1400" spc="5" dirty="0">
                <a:latin typeface="MS PMincho"/>
                <a:cs typeface="MS PMincho"/>
              </a:rPr>
              <a:t>業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spc="5" dirty="0">
                <a:latin typeface="MS PMincho"/>
                <a:cs typeface="MS PMincho"/>
              </a:rPr>
              <a:t>勤</a:t>
            </a:r>
            <a:r>
              <a:rPr sz="1400" dirty="0">
                <a:latin typeface="MS PMincho"/>
                <a:cs typeface="MS PMincho"/>
              </a:rPr>
              <a:t>務</a:t>
            </a:r>
            <a:r>
              <a:rPr sz="1400" spc="-10" dirty="0">
                <a:latin typeface="MS PMincho"/>
                <a:cs typeface="MS PMincho"/>
              </a:rPr>
              <a:t>し</a:t>
            </a:r>
            <a:r>
              <a:rPr sz="1400" spc="-5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5" dirty="0">
                <a:latin typeface="MS PMincho"/>
                <a:cs typeface="MS PMincho"/>
              </a:rPr>
              <a:t>る</a:t>
            </a:r>
            <a:r>
              <a:rPr sz="1400" spc="-10" dirty="0">
                <a:latin typeface="MS PMincho"/>
                <a:cs typeface="MS PMincho"/>
              </a:rPr>
              <a:t>全</a:t>
            </a:r>
            <a:r>
              <a:rPr sz="1400" dirty="0">
                <a:latin typeface="MS PMincho"/>
                <a:cs typeface="MS PMincho"/>
              </a:rPr>
              <a:t>て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spc="5" dirty="0">
                <a:latin typeface="MS PMincho"/>
                <a:cs typeface="MS PMincho"/>
              </a:rPr>
              <a:t>個</a:t>
            </a:r>
            <a:r>
              <a:rPr sz="1400" spc="-15" dirty="0">
                <a:latin typeface="MS PMincho"/>
                <a:cs typeface="MS PMincho"/>
              </a:rPr>
              <a:t>人</a:t>
            </a:r>
            <a:r>
              <a:rPr sz="1400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対</a:t>
            </a:r>
            <a:r>
              <a:rPr sz="1400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spc="5" dirty="0">
                <a:latin typeface="MS PMincho"/>
                <a:cs typeface="MS PMincho"/>
              </a:rPr>
              <a:t>適</a:t>
            </a:r>
            <a:r>
              <a:rPr sz="1400" dirty="0">
                <a:latin typeface="MS PMincho"/>
                <a:cs typeface="MS PMincho"/>
              </a:rPr>
              <a:t>用</a:t>
            </a:r>
            <a:r>
              <a:rPr sz="1400" spc="-20" dirty="0">
                <a:latin typeface="MS PMincho"/>
                <a:cs typeface="MS PMincho"/>
              </a:rPr>
              <a:t>さ</a:t>
            </a:r>
            <a:r>
              <a:rPr sz="1400" dirty="0">
                <a:latin typeface="MS PMincho"/>
                <a:cs typeface="MS PMincho"/>
              </a:rPr>
              <a:t>れ</a:t>
            </a:r>
            <a:r>
              <a:rPr sz="1400" spc="-15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も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と </a:t>
            </a:r>
            <a:r>
              <a:rPr sz="1400" spc="-5" dirty="0">
                <a:latin typeface="MS PMincho"/>
                <a:cs typeface="MS PMincho"/>
              </a:rPr>
              <a:t>します。従っ</a:t>
            </a:r>
            <a:r>
              <a:rPr sz="1400" dirty="0">
                <a:latin typeface="MS PMincho"/>
                <a:cs typeface="MS PMincho"/>
              </a:rPr>
              <a:t>て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spc="-5" dirty="0">
                <a:latin typeface="MS PMincho"/>
                <a:cs typeface="MS PMincho"/>
              </a:rPr>
              <a:t>FCPA（</a:t>
            </a:r>
            <a:r>
              <a:rPr sz="1400" dirty="0">
                <a:latin typeface="MS PMincho"/>
                <a:cs typeface="MS PMincho"/>
              </a:rPr>
              <a:t>海外</a:t>
            </a:r>
            <a:r>
              <a:rPr sz="1400" spc="-15" dirty="0">
                <a:latin typeface="MS PMincho"/>
                <a:cs typeface="MS PMincho"/>
              </a:rPr>
              <a:t>腐</a:t>
            </a:r>
            <a:r>
              <a:rPr sz="1400" dirty="0">
                <a:latin typeface="MS PMincho"/>
                <a:cs typeface="MS PMincho"/>
              </a:rPr>
              <a:t>敗行</a:t>
            </a:r>
            <a:r>
              <a:rPr sz="1400" spc="-15" dirty="0">
                <a:latin typeface="MS PMincho"/>
                <a:cs typeface="MS PMincho"/>
              </a:rPr>
              <a:t>為</a:t>
            </a:r>
            <a:r>
              <a:rPr sz="1400" dirty="0">
                <a:latin typeface="MS PMincho"/>
                <a:cs typeface="MS PMincho"/>
              </a:rPr>
              <a:t>防止</a:t>
            </a:r>
            <a:r>
              <a:rPr sz="1400" spc="-15" dirty="0">
                <a:latin typeface="MS PMincho"/>
                <a:cs typeface="MS PMincho"/>
              </a:rPr>
              <a:t>法</a:t>
            </a:r>
            <a:r>
              <a:rPr sz="1400" dirty="0">
                <a:latin typeface="MS PMincho"/>
                <a:cs typeface="MS PMincho"/>
              </a:rPr>
              <a:t>）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全地</a:t>
            </a:r>
            <a:r>
              <a:rPr sz="1400" spc="-15" dirty="0">
                <a:latin typeface="MS PMincho"/>
                <a:cs typeface="MS PMincho"/>
              </a:rPr>
              <a:t>域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お</a:t>
            </a:r>
            <a:r>
              <a:rPr sz="1400" spc="-5" dirty="0">
                <a:latin typeface="MS PMincho"/>
                <a:cs typeface="MS PMincho"/>
              </a:rPr>
              <a:t>けるMTSの</a:t>
            </a:r>
            <a:r>
              <a:rPr sz="1400" spc="-15" dirty="0">
                <a:latin typeface="MS PMincho"/>
                <a:cs typeface="MS PMincho"/>
              </a:rPr>
              <a:t>全</a:t>
            </a:r>
            <a:r>
              <a:rPr sz="1400" dirty="0">
                <a:latin typeface="MS PMincho"/>
                <a:cs typeface="MS PMincho"/>
              </a:rPr>
              <a:t>従業</a:t>
            </a:r>
            <a:r>
              <a:rPr sz="1400" spc="-15" dirty="0">
                <a:latin typeface="MS PMincho"/>
                <a:cs typeface="MS PMincho"/>
              </a:rPr>
              <a:t>員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対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適用</a:t>
            </a:r>
            <a:r>
              <a:rPr sz="1400" spc="-15" dirty="0">
                <a:latin typeface="MS PMincho"/>
                <a:cs typeface="MS PMincho"/>
              </a:rPr>
              <a:t>さ</a:t>
            </a:r>
            <a:r>
              <a:rPr sz="1400" spc="-5" dirty="0">
                <a:latin typeface="MS PMincho"/>
                <a:cs typeface="MS PMincho"/>
              </a:rPr>
              <a:t>れ</a:t>
            </a:r>
            <a:r>
              <a:rPr sz="1400" spc="-15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もの </a:t>
            </a:r>
            <a:r>
              <a:rPr sz="1400" spc="-5" dirty="0">
                <a:latin typeface="MS PMincho"/>
                <a:cs typeface="MS PMincho"/>
              </a:rPr>
              <a:t>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す。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871" y="312165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贈収賄禁止情勢の概観</a:t>
            </a:r>
            <a:endParaRPr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71FA9-2A23-41AD-AA82-1EAE9D420227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353758"/>
            <a:ext cx="7974965" cy="12801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FCPA（海外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腐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敗行為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防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止法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）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は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、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何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を意味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し</a:t>
            </a:r>
            <a:r>
              <a:rPr sz="2000" b="1" dirty="0">
                <a:solidFill>
                  <a:srgbClr val="C00000"/>
                </a:solidFill>
                <a:latin typeface="MS PMincho"/>
                <a:cs typeface="MS PMincho"/>
              </a:rPr>
              <a:t>て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いる</a:t>
            </a:r>
            <a:r>
              <a:rPr sz="2000" b="1" spc="15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か？</a:t>
            </a:r>
            <a:endParaRPr sz="2000">
              <a:latin typeface="MS PMincho"/>
              <a:cs typeface="MS PMincho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MS PMincho"/>
                <a:cs typeface="MS PMincho"/>
              </a:rPr>
              <a:t>FCPA（海</a:t>
            </a:r>
            <a:r>
              <a:rPr sz="1400" spc="-15" dirty="0">
                <a:latin typeface="MS PMincho"/>
                <a:cs typeface="MS PMincho"/>
              </a:rPr>
              <a:t>外</a:t>
            </a:r>
            <a:r>
              <a:rPr sz="1400" dirty="0">
                <a:latin typeface="MS PMincho"/>
                <a:cs typeface="MS PMincho"/>
              </a:rPr>
              <a:t>腐敗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dirty="0">
                <a:latin typeface="MS PMincho"/>
                <a:cs typeface="MS PMincho"/>
              </a:rPr>
              <a:t>為防</a:t>
            </a:r>
            <a:r>
              <a:rPr sz="1400" spc="-15" dirty="0">
                <a:latin typeface="MS PMincho"/>
                <a:cs typeface="MS PMincho"/>
              </a:rPr>
              <a:t>止</a:t>
            </a:r>
            <a:r>
              <a:rPr sz="1400" dirty="0">
                <a:latin typeface="MS PMincho"/>
                <a:cs typeface="MS PMincho"/>
              </a:rPr>
              <a:t>法</a:t>
            </a:r>
            <a:r>
              <a:rPr sz="1400" spc="-10" dirty="0">
                <a:latin typeface="MS PMincho"/>
                <a:cs typeface="MS PMincho"/>
              </a:rPr>
              <a:t>）</a:t>
            </a:r>
            <a:r>
              <a:rPr sz="1400" spc="-5" dirty="0">
                <a:latin typeface="MS PMincho"/>
                <a:cs typeface="MS PMincho"/>
              </a:rPr>
              <a:t>は、合</a:t>
            </a:r>
            <a:r>
              <a:rPr sz="1400" spc="-10" dirty="0">
                <a:latin typeface="MS PMincho"/>
                <a:cs typeface="MS PMincho"/>
              </a:rPr>
              <a:t>衆</a:t>
            </a:r>
            <a:r>
              <a:rPr sz="1400" dirty="0">
                <a:latin typeface="MS PMincho"/>
                <a:cs typeface="MS PMincho"/>
              </a:rPr>
              <a:t>国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法律</a:t>
            </a:r>
            <a:r>
              <a:rPr sz="1400" spc="-15" dirty="0">
                <a:latin typeface="MS PMincho"/>
                <a:cs typeface="MS PMincho"/>
              </a:rPr>
              <a:t>で</a:t>
            </a:r>
            <a:r>
              <a:rPr sz="1400" dirty="0">
                <a:latin typeface="MS PMincho"/>
                <a:cs typeface="MS PMincho"/>
              </a:rPr>
              <a:t>あり</a:t>
            </a:r>
            <a:r>
              <a:rPr sz="1400" spc="-15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贈収</a:t>
            </a:r>
            <a:r>
              <a:rPr sz="1400" spc="-15" dirty="0">
                <a:latin typeface="MS PMincho"/>
                <a:cs typeface="MS PMincho"/>
              </a:rPr>
              <a:t>賄</a:t>
            </a:r>
            <a:r>
              <a:rPr sz="1400" dirty="0">
                <a:latin typeface="MS PMincho"/>
                <a:cs typeface="MS PMincho"/>
              </a:rPr>
              <a:t>な</a:t>
            </a:r>
            <a:r>
              <a:rPr sz="1400" spc="-10" dirty="0">
                <a:latin typeface="MS PMincho"/>
                <a:cs typeface="MS PMincho"/>
              </a:rPr>
              <a:t>ら</a:t>
            </a:r>
            <a:r>
              <a:rPr sz="1400" dirty="0">
                <a:latin typeface="MS PMincho"/>
                <a:cs typeface="MS PMincho"/>
              </a:rPr>
              <a:t>び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汚職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dirty="0">
                <a:latin typeface="MS PMincho"/>
                <a:cs typeface="MS PMincho"/>
              </a:rPr>
              <a:t>為を取り</a:t>
            </a:r>
            <a:r>
              <a:rPr sz="1400" spc="-15" dirty="0">
                <a:latin typeface="MS PMincho"/>
                <a:cs typeface="MS PMincho"/>
              </a:rPr>
              <a:t>扱</a:t>
            </a:r>
            <a:r>
              <a:rPr sz="1400" spc="-5" dirty="0">
                <a:latin typeface="MS PMincho"/>
                <a:cs typeface="MS PMincho"/>
              </a:rPr>
              <a:t>っ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200" dirty="0">
                <a:latin typeface="MS PMincho"/>
                <a:cs typeface="MS PMincho"/>
              </a:rPr>
              <a:t>。 </a:t>
            </a:r>
            <a:r>
              <a:rPr sz="1400" dirty="0">
                <a:latin typeface="MS PMincho"/>
                <a:cs typeface="MS PMincho"/>
              </a:rPr>
              <a:t>FCPA（海</a:t>
            </a:r>
            <a:r>
              <a:rPr sz="1400" spc="-15" dirty="0">
                <a:latin typeface="MS PMincho"/>
                <a:cs typeface="MS PMincho"/>
              </a:rPr>
              <a:t>外</a:t>
            </a:r>
            <a:r>
              <a:rPr sz="1400" dirty="0">
                <a:latin typeface="MS PMincho"/>
                <a:cs typeface="MS PMincho"/>
              </a:rPr>
              <a:t>腐敗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dirty="0">
                <a:latin typeface="MS PMincho"/>
                <a:cs typeface="MS PMincho"/>
              </a:rPr>
              <a:t>為防</a:t>
            </a:r>
            <a:r>
              <a:rPr sz="1400" spc="-15" dirty="0">
                <a:latin typeface="MS PMincho"/>
                <a:cs typeface="MS PMincho"/>
              </a:rPr>
              <a:t>止</a:t>
            </a:r>
            <a:r>
              <a:rPr sz="1400" dirty="0">
                <a:latin typeface="MS PMincho"/>
                <a:cs typeface="MS PMincho"/>
              </a:rPr>
              <a:t>法</a:t>
            </a:r>
            <a:r>
              <a:rPr sz="1400" spc="-10" dirty="0">
                <a:latin typeface="MS PMincho"/>
                <a:cs typeface="MS PMincho"/>
              </a:rPr>
              <a:t>）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spc="5" dirty="0">
                <a:latin typeface="MS PMincho"/>
                <a:cs typeface="MS PMincho"/>
              </a:rPr>
              <a:t>、</a:t>
            </a:r>
            <a:r>
              <a:rPr sz="1400" spc="-5" dirty="0">
                <a:latin typeface="MS PMincho"/>
                <a:cs typeface="MS PMincho"/>
              </a:rPr>
              <a:t>MTS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従業</a:t>
            </a:r>
            <a:r>
              <a:rPr sz="1400" spc="-15" dirty="0">
                <a:latin typeface="MS PMincho"/>
                <a:cs typeface="MS PMincho"/>
              </a:rPr>
              <a:t>員</a:t>
            </a:r>
            <a:r>
              <a:rPr sz="1400" dirty="0">
                <a:latin typeface="MS PMincho"/>
                <a:cs typeface="MS PMincho"/>
              </a:rPr>
              <a:t>等お</a:t>
            </a:r>
            <a:r>
              <a:rPr sz="1400" spc="-10" dirty="0">
                <a:latin typeface="MS PMincho"/>
                <a:cs typeface="MS PMincho"/>
              </a:rPr>
              <a:t>よ</a:t>
            </a:r>
            <a:r>
              <a:rPr sz="1400" dirty="0">
                <a:latin typeface="MS PMincho"/>
                <a:cs typeface="MS PMincho"/>
              </a:rPr>
              <a:t>び当</a:t>
            </a:r>
            <a:r>
              <a:rPr sz="1400" spc="-15" dirty="0">
                <a:latin typeface="MS PMincho"/>
                <a:cs typeface="MS PMincho"/>
              </a:rPr>
              <a:t>社</a:t>
            </a:r>
            <a:r>
              <a:rPr sz="1400" spc="-5" dirty="0">
                <a:latin typeface="MS PMincho"/>
                <a:cs typeface="MS PMincho"/>
              </a:rPr>
              <a:t>の代</a:t>
            </a:r>
            <a:r>
              <a:rPr sz="1400" spc="-10" dirty="0">
                <a:latin typeface="MS PMincho"/>
                <a:cs typeface="MS PMincho"/>
              </a:rPr>
              <a:t>わ</a:t>
            </a:r>
            <a:r>
              <a:rPr sz="1400" dirty="0">
                <a:latin typeface="MS PMincho"/>
                <a:cs typeface="MS PMincho"/>
              </a:rPr>
              <a:t>りとし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業</a:t>
            </a:r>
            <a:r>
              <a:rPr sz="1400" spc="-15" dirty="0">
                <a:latin typeface="MS PMincho"/>
                <a:cs typeface="MS PMincho"/>
              </a:rPr>
              <a:t>務</a:t>
            </a:r>
            <a:r>
              <a:rPr sz="1400" spc="-5" dirty="0">
                <a:latin typeface="MS PMincho"/>
                <a:cs typeface="MS PMincho"/>
              </a:rPr>
              <a:t>を行う個</a:t>
            </a:r>
            <a:r>
              <a:rPr sz="1400" spc="-15" dirty="0">
                <a:latin typeface="MS PMincho"/>
                <a:cs typeface="MS PMincho"/>
              </a:rPr>
              <a:t>人</a:t>
            </a:r>
            <a:r>
              <a:rPr sz="1400" spc="-5" dirty="0">
                <a:latin typeface="MS PMincho"/>
                <a:cs typeface="MS PMincho"/>
              </a:rPr>
              <a:t>が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事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spc="-5" dirty="0">
                <a:latin typeface="MS PMincho"/>
                <a:cs typeface="MS PMincho"/>
              </a:rPr>
              <a:t>を受注</a:t>
            </a:r>
            <a:endParaRPr sz="140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MS PMincho"/>
                <a:cs typeface="MS PMincho"/>
              </a:rPr>
              <a:t>/</a:t>
            </a:r>
            <a:r>
              <a:rPr sz="1400" dirty="0">
                <a:latin typeface="MS PMincho"/>
                <a:cs typeface="MS PMincho"/>
              </a:rPr>
              <a:t>確保するた</a:t>
            </a:r>
            <a:r>
              <a:rPr sz="1400" spc="5" dirty="0">
                <a:latin typeface="MS PMincho"/>
                <a:cs typeface="MS PMincho"/>
              </a:rPr>
              <a:t>め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あるい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業</a:t>
            </a:r>
            <a:r>
              <a:rPr sz="1400" spc="-15" dirty="0">
                <a:latin typeface="MS PMincho"/>
                <a:cs typeface="MS PMincho"/>
              </a:rPr>
              <a:t>務</a:t>
            </a:r>
            <a:r>
              <a:rPr sz="1400" dirty="0">
                <a:latin typeface="MS PMincho"/>
                <a:cs typeface="MS PMincho"/>
              </a:rPr>
              <a:t>上の</a:t>
            </a:r>
            <a:r>
              <a:rPr sz="1400" spc="-15" dirty="0">
                <a:latin typeface="MS PMincho"/>
                <a:cs typeface="MS PMincho"/>
              </a:rPr>
              <a:t>不</a:t>
            </a:r>
            <a:r>
              <a:rPr sz="1400" dirty="0">
                <a:latin typeface="MS PMincho"/>
                <a:cs typeface="MS PMincho"/>
              </a:rPr>
              <a:t>当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利</a:t>
            </a:r>
            <a:r>
              <a:rPr sz="1400" spc="-15" dirty="0">
                <a:latin typeface="MS PMincho"/>
                <a:cs typeface="MS PMincho"/>
              </a:rPr>
              <a:t>益</a:t>
            </a:r>
            <a:r>
              <a:rPr sz="1400" spc="-5" dirty="0">
                <a:latin typeface="MS PMincho"/>
                <a:cs typeface="MS PMincho"/>
              </a:rPr>
              <a:t>を取得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るた</a:t>
            </a:r>
            <a:r>
              <a:rPr sz="1400" spc="5" dirty="0">
                <a:latin typeface="MS PMincho"/>
                <a:cs typeface="MS PMincho"/>
              </a:rPr>
              <a:t>め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国家</a:t>
            </a:r>
            <a:r>
              <a:rPr sz="1400" spc="-15" dirty="0">
                <a:latin typeface="MS PMincho"/>
                <a:cs typeface="MS PMincho"/>
              </a:rPr>
              <a:t>公</a:t>
            </a:r>
            <a:r>
              <a:rPr sz="1400" dirty="0">
                <a:latin typeface="MS PMincho"/>
                <a:cs typeface="MS PMincho"/>
              </a:rPr>
              <a:t>務員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対</a:t>
            </a:r>
            <a:r>
              <a:rPr sz="1400" spc="-15" dirty="0">
                <a:latin typeface="MS PMincho"/>
                <a:cs typeface="MS PMincho"/>
              </a:rPr>
              <a:t>し</a:t>
            </a:r>
            <a:r>
              <a:rPr sz="1400" dirty="0">
                <a:latin typeface="MS PMincho"/>
                <a:cs typeface="MS PMincho"/>
              </a:rPr>
              <a:t>て</a:t>
            </a:r>
            <a:r>
              <a:rPr sz="1400" spc="-15" dirty="0">
                <a:latin typeface="MS PMincho"/>
                <a:cs typeface="MS PMincho"/>
              </a:rPr>
              <a:t>汚</a:t>
            </a:r>
            <a:r>
              <a:rPr sz="1400" dirty="0">
                <a:latin typeface="MS PMincho"/>
                <a:cs typeface="MS PMincho"/>
              </a:rPr>
              <a:t>職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支払</a:t>
            </a:r>
            <a:r>
              <a:rPr sz="1400" spc="-15" dirty="0">
                <a:latin typeface="MS PMincho"/>
                <a:cs typeface="MS PMincho"/>
              </a:rPr>
              <a:t>金</a:t>
            </a:r>
            <a:r>
              <a:rPr sz="1400" dirty="0">
                <a:latin typeface="MS PMincho"/>
                <a:cs typeface="MS PMincho"/>
              </a:rPr>
              <a:t>もし</a:t>
            </a:r>
            <a:endParaRPr sz="140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MS PMincho"/>
                <a:cs typeface="MS PMincho"/>
              </a:rPr>
              <a:t>くは</a:t>
            </a:r>
            <a:r>
              <a:rPr sz="1400" spc="5" dirty="0">
                <a:latin typeface="MS PMincho"/>
                <a:cs typeface="MS PMincho"/>
              </a:rPr>
              <a:t>何らかの価</a:t>
            </a:r>
            <a:r>
              <a:rPr sz="1400" dirty="0">
                <a:latin typeface="MS PMincho"/>
                <a:cs typeface="MS PMincho"/>
              </a:rPr>
              <a:t>値を有したも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を提</a:t>
            </a:r>
            <a:r>
              <a:rPr sz="1400" spc="5" dirty="0">
                <a:latin typeface="MS PMincho"/>
                <a:cs typeface="MS PMincho"/>
              </a:rPr>
              <a:t>供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るこ</a:t>
            </a:r>
            <a:r>
              <a:rPr sz="1400" spc="-10" dirty="0">
                <a:latin typeface="MS PMincho"/>
                <a:cs typeface="MS PMincho"/>
              </a:rPr>
              <a:t>とに</a:t>
            </a:r>
            <a:r>
              <a:rPr sz="1400" spc="5" dirty="0">
                <a:latin typeface="MS PMincho"/>
                <a:cs typeface="MS PMincho"/>
              </a:rPr>
              <a:t>つい</a:t>
            </a:r>
            <a:r>
              <a:rPr sz="1400" spc="-5" dirty="0">
                <a:latin typeface="MS PMincho"/>
                <a:cs typeface="MS PMincho"/>
              </a:rPr>
              <a:t>て</a:t>
            </a:r>
            <a:r>
              <a:rPr sz="1400" spc="-10" dirty="0">
                <a:latin typeface="MS PMincho"/>
                <a:cs typeface="MS PMincho"/>
              </a:rPr>
              <a:t>禁</a:t>
            </a:r>
            <a:r>
              <a:rPr sz="1400" spc="5" dirty="0">
                <a:latin typeface="MS PMincho"/>
                <a:cs typeface="MS PMincho"/>
              </a:rPr>
              <a:t>止し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spc="-5" dirty="0">
                <a:latin typeface="MS PMincho"/>
                <a:cs typeface="MS PMincho"/>
              </a:rPr>
              <a:t>いま</a:t>
            </a:r>
            <a:r>
              <a:rPr sz="1400" spc="5" dirty="0">
                <a:latin typeface="MS PMincho"/>
                <a:cs typeface="MS PMincho"/>
              </a:rPr>
              <a:t>す。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海外腐敗行為防止法（</a:t>
            </a:r>
            <a:r>
              <a:rPr sz="2400" spc="5" dirty="0"/>
              <a:t>F</a:t>
            </a:r>
            <a:r>
              <a:rPr sz="2400" dirty="0"/>
              <a:t>C</a:t>
            </a:r>
            <a:r>
              <a:rPr sz="2400" spc="5" dirty="0"/>
              <a:t>P</a:t>
            </a:r>
            <a:r>
              <a:rPr sz="2400" spc="10" dirty="0"/>
              <a:t>A</a:t>
            </a:r>
            <a:r>
              <a:rPr sz="2400" spc="-10" dirty="0"/>
              <a:t>）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60654" y="2729229"/>
            <a:ext cx="2320290" cy="1486535"/>
          </a:xfrm>
          <a:custGeom>
            <a:avLst/>
            <a:gdLst/>
            <a:ahLst/>
            <a:cxnLst/>
            <a:rect l="l" t="t" r="r" b="b"/>
            <a:pathLst>
              <a:path w="2320290" h="1486535">
                <a:moveTo>
                  <a:pt x="2171598" y="0"/>
                </a:moveTo>
                <a:lnTo>
                  <a:pt x="148615" y="0"/>
                </a:lnTo>
                <a:lnTo>
                  <a:pt x="101640" y="7578"/>
                </a:lnTo>
                <a:lnTo>
                  <a:pt x="60844" y="28683"/>
                </a:lnTo>
                <a:lnTo>
                  <a:pt x="28673" y="60871"/>
                </a:lnTo>
                <a:lnTo>
                  <a:pt x="7576" y="101697"/>
                </a:lnTo>
                <a:lnTo>
                  <a:pt x="0" y="148717"/>
                </a:lnTo>
                <a:lnTo>
                  <a:pt x="0" y="1337564"/>
                </a:lnTo>
                <a:lnTo>
                  <a:pt x="7576" y="1384521"/>
                </a:lnTo>
                <a:lnTo>
                  <a:pt x="28673" y="1425309"/>
                </a:lnTo>
                <a:lnTo>
                  <a:pt x="60844" y="1457478"/>
                </a:lnTo>
                <a:lnTo>
                  <a:pt x="101640" y="1478576"/>
                </a:lnTo>
                <a:lnTo>
                  <a:pt x="148615" y="1486154"/>
                </a:lnTo>
                <a:lnTo>
                  <a:pt x="2171598" y="1486154"/>
                </a:lnTo>
                <a:lnTo>
                  <a:pt x="2218555" y="1478576"/>
                </a:lnTo>
                <a:lnTo>
                  <a:pt x="2259344" y="1457478"/>
                </a:lnTo>
                <a:lnTo>
                  <a:pt x="2291512" y="1425309"/>
                </a:lnTo>
                <a:lnTo>
                  <a:pt x="2312611" y="1384521"/>
                </a:lnTo>
                <a:lnTo>
                  <a:pt x="2320188" y="1337564"/>
                </a:lnTo>
                <a:lnTo>
                  <a:pt x="2320188" y="148717"/>
                </a:lnTo>
                <a:lnTo>
                  <a:pt x="2312611" y="101697"/>
                </a:lnTo>
                <a:lnTo>
                  <a:pt x="2291512" y="60871"/>
                </a:lnTo>
                <a:lnTo>
                  <a:pt x="2259344" y="28683"/>
                </a:lnTo>
                <a:lnTo>
                  <a:pt x="2218555" y="7578"/>
                </a:lnTo>
                <a:lnTo>
                  <a:pt x="21715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8144" y="2792730"/>
            <a:ext cx="2085339" cy="1279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3655" algn="ctr">
              <a:lnSpc>
                <a:spcPts val="1655"/>
              </a:lnSpc>
              <a:spcBef>
                <a:spcPts val="105"/>
              </a:spcBef>
            </a:pPr>
            <a:r>
              <a:rPr sz="14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S Gothic"/>
                <a:cs typeface="MS Gothic"/>
              </a:rPr>
              <a:t>何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S Gothic"/>
                <a:cs typeface="MS Gothic"/>
              </a:rPr>
              <a:t>を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 marL="12065" marR="5080" algn="ctr">
              <a:lnSpc>
                <a:spcPct val="97500"/>
              </a:lnSpc>
              <a:spcBef>
                <a:spcPts val="15"/>
              </a:spcBef>
            </a:pPr>
            <a:r>
              <a:rPr sz="1400" spc="10" dirty="0">
                <a:solidFill>
                  <a:srgbClr val="FFFFFF"/>
                </a:solidFill>
                <a:latin typeface="MS Gothic"/>
                <a:cs typeface="MS Gothic"/>
              </a:rPr>
              <a:t>直接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的</a:t>
            </a:r>
            <a:r>
              <a:rPr sz="1400" spc="-10" dirty="0">
                <a:solidFill>
                  <a:srgbClr val="FFFFFF"/>
                </a:solidFill>
                <a:latin typeface="MS Gothic"/>
                <a:cs typeface="MS Gothic"/>
              </a:rPr>
              <a:t>に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、</a:t>
            </a:r>
            <a:r>
              <a:rPr sz="1400" spc="5" dirty="0">
                <a:solidFill>
                  <a:srgbClr val="FFFFFF"/>
                </a:solidFill>
                <a:latin typeface="MS Gothic"/>
                <a:cs typeface="MS Gothic"/>
              </a:rPr>
              <a:t>ま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た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は第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者を 通じて</a:t>
            </a:r>
            <a:r>
              <a:rPr sz="1400" spc="-10" dirty="0">
                <a:solidFill>
                  <a:srgbClr val="FFFFFF"/>
                </a:solidFill>
                <a:latin typeface="MS Gothic"/>
                <a:cs typeface="MS Gothic"/>
              </a:rPr>
              <a:t>、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価値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を有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したも のを提</a:t>
            </a:r>
            <a:r>
              <a:rPr sz="1400" spc="-10" dirty="0">
                <a:solidFill>
                  <a:srgbClr val="FFFFFF"/>
                </a:solidFill>
                <a:latin typeface="MS Gothic"/>
                <a:cs typeface="MS Gothic"/>
              </a:rPr>
              <a:t>供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する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、あ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るいは 支払う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こ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とが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でき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ないも のとし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ま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す。</a:t>
            </a:r>
            <a:endParaRPr sz="1400">
              <a:latin typeface="MS Gothic"/>
              <a:cs typeface="MS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6958" y="3266313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1"/>
                </a:lnTo>
                <a:lnTo>
                  <a:pt x="176149" y="329691"/>
                </a:lnTo>
                <a:lnTo>
                  <a:pt x="176149" y="412114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5434" y="2773679"/>
            <a:ext cx="2131695" cy="1397635"/>
          </a:xfrm>
          <a:custGeom>
            <a:avLst/>
            <a:gdLst/>
            <a:ahLst/>
            <a:cxnLst/>
            <a:rect l="l" t="t" r="r" b="b"/>
            <a:pathLst>
              <a:path w="2131695" h="1397635">
                <a:moveTo>
                  <a:pt x="1991740" y="0"/>
                </a:moveTo>
                <a:lnTo>
                  <a:pt x="139700" y="0"/>
                </a:lnTo>
                <a:lnTo>
                  <a:pt x="95520" y="7116"/>
                </a:lnTo>
                <a:lnTo>
                  <a:pt x="57168" y="26936"/>
                </a:lnTo>
                <a:lnTo>
                  <a:pt x="26936" y="57168"/>
                </a:lnTo>
                <a:lnTo>
                  <a:pt x="7116" y="95520"/>
                </a:lnTo>
                <a:lnTo>
                  <a:pt x="0" y="139700"/>
                </a:lnTo>
                <a:lnTo>
                  <a:pt x="0" y="1257681"/>
                </a:lnTo>
                <a:lnTo>
                  <a:pt x="7116" y="1301860"/>
                </a:lnTo>
                <a:lnTo>
                  <a:pt x="26936" y="1340212"/>
                </a:lnTo>
                <a:lnTo>
                  <a:pt x="57168" y="1370444"/>
                </a:lnTo>
                <a:lnTo>
                  <a:pt x="95520" y="1390264"/>
                </a:lnTo>
                <a:lnTo>
                  <a:pt x="139700" y="1397381"/>
                </a:lnTo>
                <a:lnTo>
                  <a:pt x="1991740" y="1397381"/>
                </a:lnTo>
                <a:lnTo>
                  <a:pt x="2035920" y="1390264"/>
                </a:lnTo>
                <a:lnTo>
                  <a:pt x="2074272" y="1370444"/>
                </a:lnTo>
                <a:lnTo>
                  <a:pt x="2104504" y="1340212"/>
                </a:lnTo>
                <a:lnTo>
                  <a:pt x="2124324" y="1301860"/>
                </a:lnTo>
                <a:lnTo>
                  <a:pt x="2131441" y="1257681"/>
                </a:lnTo>
                <a:lnTo>
                  <a:pt x="2131441" y="139700"/>
                </a:lnTo>
                <a:lnTo>
                  <a:pt x="2124324" y="95520"/>
                </a:lnTo>
                <a:lnTo>
                  <a:pt x="2104504" y="57168"/>
                </a:lnTo>
                <a:lnTo>
                  <a:pt x="2074272" y="26936"/>
                </a:lnTo>
                <a:lnTo>
                  <a:pt x="2035920" y="7116"/>
                </a:lnTo>
                <a:lnTo>
                  <a:pt x="19917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9898" y="2834386"/>
            <a:ext cx="1804670" cy="1071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60"/>
              </a:lnSpc>
              <a:spcBef>
                <a:spcPts val="105"/>
              </a:spcBef>
            </a:pPr>
            <a:r>
              <a:rPr sz="14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S Gothic"/>
                <a:cs typeface="MS Gothic"/>
              </a:rPr>
              <a:t>誰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S Gothic"/>
                <a:cs typeface="MS Gothic"/>
              </a:rPr>
              <a:t>に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 marL="12700" marR="5080" algn="ctr">
              <a:lnSpc>
                <a:spcPct val="97600"/>
              </a:lnSpc>
              <a:spcBef>
                <a:spcPts val="15"/>
              </a:spcBef>
            </a:pP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一定の</a:t>
            </a:r>
            <a:r>
              <a:rPr sz="1400" spc="-10" dirty="0">
                <a:solidFill>
                  <a:srgbClr val="FFFFFF"/>
                </a:solidFill>
                <a:latin typeface="MS Gothic"/>
                <a:cs typeface="MS Gothic"/>
              </a:rPr>
              <a:t>国</a:t>
            </a:r>
            <a:r>
              <a:rPr sz="1400" spc="5" dirty="0">
                <a:solidFill>
                  <a:srgbClr val="FFFFFF"/>
                </a:solidFill>
                <a:latin typeface="MS Gothic"/>
                <a:cs typeface="MS Gothic"/>
              </a:rPr>
              <a:t>家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公</a:t>
            </a:r>
            <a:r>
              <a:rPr sz="1400" spc="-10" dirty="0">
                <a:solidFill>
                  <a:srgbClr val="FFFFFF"/>
                </a:solidFill>
                <a:latin typeface="MS Gothic"/>
                <a:cs typeface="MS Gothic"/>
              </a:rPr>
              <a:t>務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員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、国 有企業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従業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員、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また は国家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公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務員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の家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族の 一員</a:t>
            </a:r>
            <a:endParaRPr sz="1400">
              <a:latin typeface="MS Gothic"/>
              <a:cs typeface="MS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2990" y="3266313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1"/>
                </a:lnTo>
                <a:lnTo>
                  <a:pt x="176149" y="329691"/>
                </a:lnTo>
                <a:lnTo>
                  <a:pt x="176149" y="412114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1465" y="2729229"/>
            <a:ext cx="2299335" cy="1486535"/>
          </a:xfrm>
          <a:custGeom>
            <a:avLst/>
            <a:gdLst/>
            <a:ahLst/>
            <a:cxnLst/>
            <a:rect l="l" t="t" r="r" b="b"/>
            <a:pathLst>
              <a:path w="2299334" h="1486535">
                <a:moveTo>
                  <a:pt x="2150364" y="0"/>
                </a:moveTo>
                <a:lnTo>
                  <a:pt x="148589" y="0"/>
                </a:lnTo>
                <a:lnTo>
                  <a:pt x="101632" y="7578"/>
                </a:lnTo>
                <a:lnTo>
                  <a:pt x="60844" y="28683"/>
                </a:lnTo>
                <a:lnTo>
                  <a:pt x="28675" y="60871"/>
                </a:lnTo>
                <a:lnTo>
                  <a:pt x="7577" y="101697"/>
                </a:lnTo>
                <a:lnTo>
                  <a:pt x="0" y="148717"/>
                </a:lnTo>
                <a:lnTo>
                  <a:pt x="0" y="1337564"/>
                </a:lnTo>
                <a:lnTo>
                  <a:pt x="7577" y="1384521"/>
                </a:lnTo>
                <a:lnTo>
                  <a:pt x="28675" y="1425309"/>
                </a:lnTo>
                <a:lnTo>
                  <a:pt x="60844" y="1457478"/>
                </a:lnTo>
                <a:lnTo>
                  <a:pt x="101632" y="1478576"/>
                </a:lnTo>
                <a:lnTo>
                  <a:pt x="148589" y="1486154"/>
                </a:lnTo>
                <a:lnTo>
                  <a:pt x="2150364" y="1486154"/>
                </a:lnTo>
                <a:lnTo>
                  <a:pt x="2197321" y="1478576"/>
                </a:lnTo>
                <a:lnTo>
                  <a:pt x="2238109" y="1457478"/>
                </a:lnTo>
                <a:lnTo>
                  <a:pt x="2270278" y="1425309"/>
                </a:lnTo>
                <a:lnTo>
                  <a:pt x="2291376" y="1384521"/>
                </a:lnTo>
                <a:lnTo>
                  <a:pt x="2298954" y="1337564"/>
                </a:lnTo>
                <a:lnTo>
                  <a:pt x="2298954" y="148717"/>
                </a:lnTo>
                <a:lnTo>
                  <a:pt x="2291376" y="101697"/>
                </a:lnTo>
                <a:lnTo>
                  <a:pt x="2270278" y="60871"/>
                </a:lnTo>
                <a:lnTo>
                  <a:pt x="2238109" y="28683"/>
                </a:lnTo>
                <a:lnTo>
                  <a:pt x="2197321" y="7578"/>
                </a:lnTo>
                <a:lnTo>
                  <a:pt x="215036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01485" y="2792730"/>
            <a:ext cx="1982470" cy="655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5"/>
              </a:lnSpc>
              <a:spcBef>
                <a:spcPts val="105"/>
              </a:spcBef>
            </a:pPr>
            <a:r>
              <a:rPr sz="14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S Gothic"/>
                <a:cs typeface="MS Gothic"/>
              </a:rPr>
              <a:t>理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S Gothic"/>
                <a:cs typeface="MS Gothic"/>
              </a:rPr>
              <a:t>由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ts val="1639"/>
              </a:lnSpc>
            </a:pP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事業の</a:t>
            </a:r>
            <a:r>
              <a:rPr sz="1400" spc="-10" dirty="0">
                <a:solidFill>
                  <a:srgbClr val="FFFFFF"/>
                </a:solidFill>
                <a:latin typeface="MS Gothic"/>
                <a:cs typeface="MS Gothic"/>
              </a:rPr>
              <a:t>受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注</a:t>
            </a:r>
            <a:r>
              <a:rPr sz="1400" spc="5" dirty="0">
                <a:solidFill>
                  <a:srgbClr val="FFFFFF"/>
                </a:solidFill>
                <a:latin typeface="MS Gothic"/>
                <a:cs typeface="MS Gothic"/>
              </a:rPr>
              <a:t>あ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る</a:t>
            </a:r>
            <a:r>
              <a:rPr sz="1400" spc="-10" dirty="0">
                <a:solidFill>
                  <a:srgbClr val="FFFFFF"/>
                </a:solidFill>
                <a:latin typeface="MS Gothic"/>
                <a:cs typeface="MS Gothic"/>
              </a:rPr>
              <a:t>い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は業務</a:t>
            </a:r>
            <a:endParaRPr sz="1400">
              <a:latin typeface="MS Gothic"/>
              <a:cs typeface="MS Gothic"/>
            </a:endParaRPr>
          </a:p>
          <a:p>
            <a:pPr algn="ctr">
              <a:lnSpc>
                <a:spcPts val="1660"/>
              </a:lnSpc>
            </a:pP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上の不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当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な利</a:t>
            </a:r>
            <a:r>
              <a:rPr sz="1400" spc="-15" dirty="0">
                <a:solidFill>
                  <a:srgbClr val="FFFFFF"/>
                </a:solidFill>
                <a:latin typeface="MS Gothic"/>
                <a:cs typeface="MS Gothic"/>
              </a:rPr>
              <a:t>益の</a:t>
            </a:r>
            <a:r>
              <a:rPr sz="1400" dirty="0">
                <a:solidFill>
                  <a:srgbClr val="FFFFFF"/>
                </a:solidFill>
                <a:latin typeface="MS Gothic"/>
                <a:cs typeface="MS Gothic"/>
              </a:rPr>
              <a:t>取得</a:t>
            </a:r>
            <a:endParaRPr sz="1400">
              <a:latin typeface="MS Gothic"/>
              <a:cs typeface="MS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9201" y="4349434"/>
            <a:ext cx="8047990" cy="18808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b="1" spc="10" dirty="0">
                <a:solidFill>
                  <a:srgbClr val="C00000"/>
                </a:solidFill>
                <a:latin typeface="MS PMincho"/>
                <a:cs typeface="MS PMincho"/>
              </a:rPr>
              <a:t>2010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年英国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贈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収賄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禁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止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法</a:t>
            </a:r>
            <a:endParaRPr sz="2000">
              <a:latin typeface="MS PMincho"/>
              <a:cs typeface="MS PMincho"/>
            </a:endParaRPr>
          </a:p>
          <a:p>
            <a:pPr marL="12700" marR="5080" algn="just">
              <a:lnSpc>
                <a:spcPct val="100000"/>
              </a:lnSpc>
              <a:spcBef>
                <a:spcPts val="315"/>
              </a:spcBef>
            </a:pPr>
            <a:r>
              <a:rPr sz="1400" spc="5" dirty="0">
                <a:latin typeface="MS PMincho"/>
                <a:cs typeface="MS PMincho"/>
              </a:rPr>
              <a:t>2010</a:t>
            </a:r>
            <a:r>
              <a:rPr sz="1400" dirty="0">
                <a:latin typeface="MS PMincho"/>
                <a:cs typeface="MS PMincho"/>
              </a:rPr>
              <a:t>年英</a:t>
            </a:r>
            <a:r>
              <a:rPr sz="1400" spc="-15" dirty="0">
                <a:latin typeface="MS PMincho"/>
                <a:cs typeface="MS PMincho"/>
              </a:rPr>
              <a:t>国</a:t>
            </a:r>
            <a:r>
              <a:rPr sz="1400" dirty="0">
                <a:latin typeface="MS PMincho"/>
                <a:cs typeface="MS PMincho"/>
              </a:rPr>
              <a:t>贈収</a:t>
            </a:r>
            <a:r>
              <a:rPr sz="1400" spc="-15" dirty="0">
                <a:latin typeface="MS PMincho"/>
                <a:cs typeface="MS PMincho"/>
              </a:rPr>
              <a:t>賄</a:t>
            </a:r>
            <a:r>
              <a:rPr sz="1400" dirty="0">
                <a:latin typeface="MS PMincho"/>
                <a:cs typeface="MS PMincho"/>
              </a:rPr>
              <a:t>禁止</a:t>
            </a:r>
            <a:r>
              <a:rPr sz="1400" spc="-15" dirty="0">
                <a:latin typeface="MS PMincho"/>
                <a:cs typeface="MS PMincho"/>
              </a:rPr>
              <a:t>法</a:t>
            </a:r>
            <a:r>
              <a:rPr sz="1400" spc="-5" dirty="0">
                <a:latin typeface="MS PMincho"/>
                <a:cs typeface="MS PMincho"/>
              </a:rPr>
              <a:t>は、追</a:t>
            </a:r>
            <a:r>
              <a:rPr sz="1400" spc="-10" dirty="0">
                <a:latin typeface="MS PMincho"/>
                <a:cs typeface="MS PMincho"/>
              </a:rPr>
              <a:t>加</a:t>
            </a:r>
            <a:r>
              <a:rPr sz="1400" dirty="0">
                <a:latin typeface="MS PMincho"/>
                <a:cs typeface="MS PMincho"/>
              </a:rPr>
              <a:t>的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贈収</a:t>
            </a:r>
            <a:r>
              <a:rPr sz="1400" spc="-15" dirty="0">
                <a:latin typeface="MS PMincho"/>
                <a:cs typeface="MS PMincho"/>
              </a:rPr>
              <a:t>賄</a:t>
            </a:r>
            <a:r>
              <a:rPr sz="1400" dirty="0">
                <a:latin typeface="MS PMincho"/>
                <a:cs typeface="MS PMincho"/>
              </a:rPr>
              <a:t>禁止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立</a:t>
            </a:r>
            <a:r>
              <a:rPr sz="1400" spc="-15" dirty="0">
                <a:latin typeface="MS PMincho"/>
                <a:cs typeface="MS PMincho"/>
              </a:rPr>
              <a:t>法</a:t>
            </a:r>
            <a:r>
              <a:rPr sz="1400" spc="-5" dirty="0">
                <a:latin typeface="MS PMincho"/>
                <a:cs typeface="MS PMincho"/>
              </a:rPr>
              <a:t>であ</a:t>
            </a:r>
            <a:r>
              <a:rPr sz="1400" dirty="0">
                <a:latin typeface="MS PMincho"/>
                <a:cs typeface="MS PMincho"/>
              </a:rPr>
              <a:t>り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英</a:t>
            </a:r>
            <a:r>
              <a:rPr sz="1400" spc="-15" dirty="0">
                <a:latin typeface="MS PMincho"/>
                <a:cs typeface="MS PMincho"/>
              </a:rPr>
              <a:t>国</a:t>
            </a:r>
            <a:r>
              <a:rPr sz="1400" dirty="0">
                <a:latin typeface="MS PMincho"/>
                <a:cs typeface="MS PMincho"/>
              </a:rPr>
              <a:t>内</a:t>
            </a:r>
            <a:r>
              <a:rPr sz="1400" spc="-15" dirty="0">
                <a:latin typeface="MS PMincho"/>
                <a:cs typeface="MS PMincho"/>
              </a:rPr>
              <a:t>で</a:t>
            </a:r>
            <a:r>
              <a:rPr sz="1400" dirty="0">
                <a:latin typeface="MS PMincho"/>
                <a:cs typeface="MS PMincho"/>
              </a:rPr>
              <a:t>業務を</a:t>
            </a:r>
            <a:r>
              <a:rPr sz="1400" spc="-15" dirty="0">
                <a:latin typeface="MS PMincho"/>
                <a:cs typeface="MS PMincho"/>
              </a:rPr>
              <a:t>履</a:t>
            </a:r>
            <a:r>
              <a:rPr sz="1400" dirty="0">
                <a:latin typeface="MS PMincho"/>
                <a:cs typeface="MS PMincho"/>
              </a:rPr>
              <a:t>行す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一定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企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spc="-5" dirty="0">
                <a:latin typeface="MS PMincho"/>
                <a:cs typeface="MS PMincho"/>
              </a:rPr>
              <a:t>に対 し</a:t>
            </a:r>
            <a:r>
              <a:rPr sz="1400" spc="5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幅広</a:t>
            </a:r>
            <a:r>
              <a:rPr sz="1400" spc="-10" dirty="0">
                <a:latin typeface="MS PMincho"/>
                <a:cs typeface="MS PMincho"/>
              </a:rPr>
              <a:t>く</a:t>
            </a:r>
            <a:r>
              <a:rPr sz="1400" dirty="0">
                <a:latin typeface="MS PMincho"/>
                <a:cs typeface="MS PMincho"/>
              </a:rPr>
              <a:t>適用され</a:t>
            </a:r>
            <a:r>
              <a:rPr sz="1400" spc="-15" dirty="0">
                <a:latin typeface="MS PMincho"/>
                <a:cs typeface="MS PMincho"/>
              </a:rPr>
              <a:t>て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dirty="0">
                <a:latin typeface="MS PMincho"/>
                <a:cs typeface="MS PMincho"/>
              </a:rPr>
              <a:t>る</a:t>
            </a:r>
            <a:r>
              <a:rPr sz="1400" spc="5" dirty="0">
                <a:latin typeface="MS PMincho"/>
                <a:cs typeface="MS PMincho"/>
              </a:rPr>
              <a:t>も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spc="-15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dirty="0">
                <a:latin typeface="MS PMincho"/>
                <a:cs typeface="MS PMincho"/>
              </a:rPr>
              <a:t>これ</a:t>
            </a:r>
            <a:r>
              <a:rPr sz="1400" spc="-10" dirty="0">
                <a:latin typeface="MS PMincho"/>
                <a:cs typeface="MS PMincho"/>
              </a:rPr>
              <a:t>は</a:t>
            </a:r>
            <a:r>
              <a:rPr sz="1400" spc="-5" dirty="0">
                <a:latin typeface="MS PMincho"/>
                <a:cs typeface="MS PMincho"/>
              </a:rPr>
              <a:t>、FCPA（</a:t>
            </a:r>
            <a:r>
              <a:rPr sz="1400" dirty="0">
                <a:latin typeface="MS PMincho"/>
                <a:cs typeface="MS PMincho"/>
              </a:rPr>
              <a:t>海外</a:t>
            </a:r>
            <a:r>
              <a:rPr sz="1400" spc="-15" dirty="0">
                <a:latin typeface="MS PMincho"/>
                <a:cs typeface="MS PMincho"/>
              </a:rPr>
              <a:t>腐</a:t>
            </a:r>
            <a:r>
              <a:rPr sz="1400" dirty="0">
                <a:latin typeface="MS PMincho"/>
                <a:cs typeface="MS PMincho"/>
              </a:rPr>
              <a:t>敗行</a:t>
            </a:r>
            <a:r>
              <a:rPr sz="1400" spc="-15" dirty="0">
                <a:latin typeface="MS PMincho"/>
                <a:cs typeface="MS PMincho"/>
              </a:rPr>
              <a:t>為</a:t>
            </a:r>
            <a:r>
              <a:rPr sz="1400" dirty="0">
                <a:latin typeface="MS PMincho"/>
                <a:cs typeface="MS PMincho"/>
              </a:rPr>
              <a:t>防止</a:t>
            </a:r>
            <a:r>
              <a:rPr sz="1400" spc="-15" dirty="0">
                <a:latin typeface="MS PMincho"/>
                <a:cs typeface="MS PMincho"/>
              </a:rPr>
              <a:t>法</a:t>
            </a:r>
            <a:r>
              <a:rPr sz="1400" dirty="0">
                <a:latin typeface="MS PMincho"/>
                <a:cs typeface="MS PMincho"/>
              </a:rPr>
              <a:t>）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立</a:t>
            </a:r>
            <a:r>
              <a:rPr sz="1400" spc="-15" dirty="0">
                <a:latin typeface="MS PMincho"/>
                <a:cs typeface="MS PMincho"/>
              </a:rPr>
              <a:t>法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対</a:t>
            </a:r>
            <a:r>
              <a:rPr sz="1400" dirty="0">
                <a:latin typeface="MS PMincho"/>
                <a:cs typeface="MS PMincho"/>
              </a:rPr>
              <a:t>する</a:t>
            </a:r>
            <a:r>
              <a:rPr sz="1400" spc="-10" dirty="0">
                <a:latin typeface="MS PMincho"/>
                <a:cs typeface="MS PMincho"/>
              </a:rPr>
              <a:t>追</a:t>
            </a:r>
            <a:r>
              <a:rPr sz="1400" dirty="0">
                <a:latin typeface="MS PMincho"/>
                <a:cs typeface="MS PMincho"/>
              </a:rPr>
              <a:t>加</a:t>
            </a:r>
            <a:r>
              <a:rPr sz="1400" spc="-15" dirty="0">
                <a:latin typeface="MS PMincho"/>
                <a:cs typeface="MS PMincho"/>
              </a:rPr>
              <a:t>で</a:t>
            </a:r>
            <a:r>
              <a:rPr sz="1400" dirty="0">
                <a:latin typeface="MS PMincho"/>
                <a:cs typeface="MS PMincho"/>
              </a:rPr>
              <a:t>あり、代 替で</a:t>
            </a:r>
            <a:r>
              <a:rPr sz="1400" spc="-10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ないものとします。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地方の法律な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ら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び</a:t>
            </a:r>
            <a:r>
              <a:rPr sz="2000" b="1" spc="-10" dirty="0">
                <a:solidFill>
                  <a:srgbClr val="C00000"/>
                </a:solidFill>
                <a:latin typeface="MS PMincho"/>
                <a:cs typeface="MS PMincho"/>
              </a:rPr>
              <a:t>に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規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制</a:t>
            </a:r>
            <a:endParaRPr sz="200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400" dirty="0">
                <a:latin typeface="MS PMincho"/>
                <a:cs typeface="MS PMincho"/>
              </a:rPr>
              <a:t>追加的な地方の法</a:t>
            </a:r>
            <a:r>
              <a:rPr sz="1400" spc="-15" dirty="0">
                <a:latin typeface="MS PMincho"/>
                <a:cs typeface="MS PMincho"/>
              </a:rPr>
              <a:t>律</a:t>
            </a:r>
            <a:r>
              <a:rPr sz="1400" dirty="0">
                <a:latin typeface="MS PMincho"/>
                <a:cs typeface="MS PMincho"/>
              </a:rPr>
              <a:t>な</a:t>
            </a:r>
            <a:r>
              <a:rPr sz="1400" spc="-10" dirty="0">
                <a:latin typeface="MS PMincho"/>
                <a:cs typeface="MS PMincho"/>
              </a:rPr>
              <a:t>ら</a:t>
            </a:r>
            <a:r>
              <a:rPr sz="1400" dirty="0">
                <a:latin typeface="MS PMincho"/>
                <a:cs typeface="MS PMincho"/>
              </a:rPr>
              <a:t>び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規制</a:t>
            </a:r>
            <a:r>
              <a:rPr sz="1400" spc="-5" dirty="0">
                <a:latin typeface="MS PMincho"/>
                <a:cs typeface="MS PMincho"/>
              </a:rPr>
              <a:t>は、MTSが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dirty="0">
                <a:latin typeface="MS PMincho"/>
                <a:cs typeface="MS PMincho"/>
              </a:rPr>
              <a:t>務を履</a:t>
            </a:r>
            <a:r>
              <a:rPr sz="1400" spc="-15" dirty="0">
                <a:latin typeface="MS PMincho"/>
                <a:cs typeface="MS PMincho"/>
              </a:rPr>
              <a:t>行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10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各国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お</a:t>
            </a:r>
            <a:r>
              <a:rPr sz="1400" spc="-10" dirty="0">
                <a:latin typeface="MS PMincho"/>
                <a:cs typeface="MS PMincho"/>
              </a:rPr>
              <a:t>いて</a:t>
            </a:r>
            <a:r>
              <a:rPr sz="1400" dirty="0">
                <a:latin typeface="MS PMincho"/>
                <a:cs typeface="MS PMincho"/>
              </a:rPr>
              <a:t>適用</a:t>
            </a:r>
            <a:r>
              <a:rPr sz="1400" spc="-15" dirty="0">
                <a:latin typeface="MS PMincho"/>
                <a:cs typeface="MS PMincho"/>
              </a:rPr>
              <a:t>さ</a:t>
            </a:r>
            <a:r>
              <a:rPr sz="1400" spc="-5" dirty="0">
                <a:latin typeface="MS PMincho"/>
                <a:cs typeface="MS PMincho"/>
              </a:rPr>
              <a:t>れ</a:t>
            </a:r>
            <a:r>
              <a:rPr sz="1400" spc="-15" dirty="0">
                <a:latin typeface="MS PMincho"/>
                <a:cs typeface="MS PMincho"/>
              </a:rPr>
              <a:t>る</a:t>
            </a:r>
            <a:r>
              <a:rPr sz="1400" dirty="0">
                <a:latin typeface="MS PMincho"/>
                <a:cs typeface="MS PMincho"/>
              </a:rPr>
              <a:t>も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す。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BB46-5BF7-4F9E-92F3-9130F68550B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海外腐敗行為防止法（</a:t>
            </a:r>
            <a:r>
              <a:rPr sz="2400" spc="5" dirty="0"/>
              <a:t>F</a:t>
            </a:r>
            <a:r>
              <a:rPr sz="2400" dirty="0"/>
              <a:t>C</a:t>
            </a:r>
            <a:r>
              <a:rPr sz="2400" spc="5" dirty="0"/>
              <a:t>P</a:t>
            </a:r>
            <a:r>
              <a:rPr sz="2400" spc="10" dirty="0"/>
              <a:t>A</a:t>
            </a:r>
            <a:r>
              <a:rPr sz="2400" spc="-10" dirty="0"/>
              <a:t>）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2101024" y="3930332"/>
            <a:ext cx="4772025" cy="568325"/>
            <a:chOff x="2101024" y="3930332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05786" y="3935095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409" y="0"/>
                  </a:moveTo>
                  <a:lnTo>
                    <a:pt x="93218" y="0"/>
                  </a:lnTo>
                  <a:lnTo>
                    <a:pt x="56953" y="7312"/>
                  </a:lnTo>
                  <a:lnTo>
                    <a:pt x="27320" y="27257"/>
                  </a:lnTo>
                  <a:lnTo>
                    <a:pt x="7332" y="56846"/>
                  </a:lnTo>
                  <a:lnTo>
                    <a:pt x="0" y="93090"/>
                  </a:lnTo>
                  <a:lnTo>
                    <a:pt x="0" y="465708"/>
                  </a:lnTo>
                  <a:lnTo>
                    <a:pt x="7332" y="501953"/>
                  </a:lnTo>
                  <a:lnTo>
                    <a:pt x="27320" y="531542"/>
                  </a:lnTo>
                  <a:lnTo>
                    <a:pt x="56953" y="551487"/>
                  </a:lnTo>
                  <a:lnTo>
                    <a:pt x="93218" y="558799"/>
                  </a:lnTo>
                  <a:lnTo>
                    <a:pt x="4669409" y="558799"/>
                  </a:lnTo>
                  <a:lnTo>
                    <a:pt x="4705653" y="551487"/>
                  </a:lnTo>
                  <a:lnTo>
                    <a:pt x="4735242" y="531542"/>
                  </a:lnTo>
                  <a:lnTo>
                    <a:pt x="4755187" y="501953"/>
                  </a:lnTo>
                  <a:lnTo>
                    <a:pt x="4762499" y="465708"/>
                  </a:lnTo>
                  <a:lnTo>
                    <a:pt x="4762499" y="93090"/>
                  </a:lnTo>
                  <a:lnTo>
                    <a:pt x="4755187" y="56846"/>
                  </a:lnTo>
                  <a:lnTo>
                    <a:pt x="4735242" y="27257"/>
                  </a:lnTo>
                  <a:lnTo>
                    <a:pt x="4705653" y="7312"/>
                  </a:lnTo>
                  <a:lnTo>
                    <a:pt x="46694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5786" y="3935095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0"/>
                  </a:moveTo>
                  <a:lnTo>
                    <a:pt x="7332" y="56846"/>
                  </a:lnTo>
                  <a:lnTo>
                    <a:pt x="27320" y="27257"/>
                  </a:lnTo>
                  <a:lnTo>
                    <a:pt x="56953" y="7312"/>
                  </a:lnTo>
                  <a:lnTo>
                    <a:pt x="93218" y="0"/>
                  </a:lnTo>
                  <a:lnTo>
                    <a:pt x="4669409" y="0"/>
                  </a:lnTo>
                  <a:lnTo>
                    <a:pt x="4705653" y="7312"/>
                  </a:lnTo>
                  <a:lnTo>
                    <a:pt x="4735242" y="27257"/>
                  </a:lnTo>
                  <a:lnTo>
                    <a:pt x="4755187" y="56846"/>
                  </a:lnTo>
                  <a:lnTo>
                    <a:pt x="4762499" y="93090"/>
                  </a:lnTo>
                  <a:lnTo>
                    <a:pt x="4762499" y="465708"/>
                  </a:lnTo>
                  <a:lnTo>
                    <a:pt x="4755187" y="501953"/>
                  </a:lnTo>
                  <a:lnTo>
                    <a:pt x="4735242" y="531542"/>
                  </a:lnTo>
                  <a:lnTo>
                    <a:pt x="4705653" y="551487"/>
                  </a:lnTo>
                  <a:lnTo>
                    <a:pt x="4669409" y="558799"/>
                  </a:lnTo>
                  <a:lnTo>
                    <a:pt x="93218" y="558799"/>
                  </a:lnTo>
                  <a:lnTo>
                    <a:pt x="56953" y="551487"/>
                  </a:lnTo>
                  <a:lnTo>
                    <a:pt x="27320" y="531542"/>
                  </a:lnTo>
                  <a:lnTo>
                    <a:pt x="7332" y="501953"/>
                  </a:lnTo>
                  <a:lnTo>
                    <a:pt x="0" y="465708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302429"/>
            <a:ext cx="8249284" cy="4826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法律</a:t>
            </a:r>
            <a:r>
              <a:rPr sz="2000" b="1" spc="10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理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解</a:t>
            </a:r>
            <a:endParaRPr sz="2000">
              <a:latin typeface="MS PMincho"/>
              <a:cs typeface="MS PMincho"/>
            </a:endParaRPr>
          </a:p>
          <a:p>
            <a:pPr marL="12700" marR="28321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MS PMincho"/>
                <a:cs typeface="MS PMincho"/>
              </a:rPr>
              <a:t>主な専門用語の把握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よ</a:t>
            </a:r>
            <a:r>
              <a:rPr sz="1600" spc="5" dirty="0">
                <a:latin typeface="MS PMincho"/>
                <a:cs typeface="MS PMincho"/>
              </a:rPr>
              <a:t>って</a:t>
            </a:r>
            <a:r>
              <a:rPr sz="1600" spc="-10" dirty="0">
                <a:latin typeface="MS PMincho"/>
                <a:cs typeface="MS PMincho"/>
              </a:rPr>
              <a:t>、貴</a:t>
            </a:r>
            <a:r>
              <a:rPr sz="1600" dirty="0">
                <a:latin typeface="MS PMincho"/>
                <a:cs typeface="MS PMincho"/>
              </a:rPr>
              <a:t>方</a:t>
            </a:r>
            <a:r>
              <a:rPr sz="1600" spc="-5" dirty="0">
                <a:latin typeface="MS PMincho"/>
                <a:cs typeface="MS PMincho"/>
              </a:rPr>
              <a:t>様は</a:t>
            </a:r>
            <a:r>
              <a:rPr sz="1600" dirty="0">
                <a:latin typeface="MS PMincho"/>
                <a:cs typeface="MS PMincho"/>
              </a:rPr>
              <a:t>、</a:t>
            </a:r>
            <a:r>
              <a:rPr sz="1600" spc="-5" dirty="0">
                <a:latin typeface="MS PMincho"/>
                <a:cs typeface="MS PMincho"/>
              </a:rPr>
              <a:t>当</a:t>
            </a:r>
            <a:r>
              <a:rPr sz="1600" spc="5" dirty="0">
                <a:latin typeface="MS PMincho"/>
                <a:cs typeface="MS PMincho"/>
              </a:rPr>
              <a:t>社</a:t>
            </a:r>
            <a:r>
              <a:rPr sz="1600" spc="-10" dirty="0">
                <a:latin typeface="MS PMincho"/>
                <a:cs typeface="MS PMincho"/>
              </a:rPr>
              <a:t>が</a:t>
            </a:r>
            <a:r>
              <a:rPr sz="1600" dirty="0">
                <a:latin typeface="MS PMincho"/>
                <a:cs typeface="MS PMincho"/>
              </a:rPr>
              <a:t>事</a:t>
            </a:r>
            <a:r>
              <a:rPr sz="1600" spc="-5" dirty="0">
                <a:latin typeface="MS PMincho"/>
                <a:cs typeface="MS PMincho"/>
              </a:rPr>
              <a:t>業</a:t>
            </a:r>
            <a:r>
              <a:rPr sz="1600" spc="5" dirty="0">
                <a:latin typeface="MS PMincho"/>
                <a:cs typeface="MS PMincho"/>
              </a:rPr>
              <a:t>を</a:t>
            </a:r>
            <a:r>
              <a:rPr sz="1600" spc="-5" dirty="0">
                <a:latin typeface="MS PMincho"/>
                <a:cs typeface="MS PMincho"/>
              </a:rPr>
              <a:t>履</a:t>
            </a:r>
            <a:r>
              <a:rPr sz="1600" spc="5" dirty="0">
                <a:latin typeface="MS PMincho"/>
                <a:cs typeface="MS PMincho"/>
              </a:rPr>
              <a:t>行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5" dirty="0">
                <a:latin typeface="MS PMincho"/>
                <a:cs typeface="MS PMincho"/>
              </a:rPr>
              <a:t>る全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地</a:t>
            </a:r>
            <a:r>
              <a:rPr sz="1600" spc="5" dirty="0">
                <a:latin typeface="MS PMincho"/>
                <a:cs typeface="MS PMincho"/>
              </a:rPr>
              <a:t>域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おい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spc="-5" dirty="0">
                <a:latin typeface="MS PMincho"/>
                <a:cs typeface="MS PMincho"/>
              </a:rPr>
              <a:t>、 MTS</a:t>
            </a:r>
            <a:r>
              <a:rPr sz="1600" spc="-10" dirty="0">
                <a:latin typeface="MS PMincho"/>
                <a:cs typeface="MS PMincho"/>
              </a:rPr>
              <a:t>のFCPA（</a:t>
            </a:r>
            <a:r>
              <a:rPr sz="1600" spc="-5" dirty="0">
                <a:latin typeface="MS PMincho"/>
                <a:cs typeface="MS PMincho"/>
              </a:rPr>
              <a:t>海</a:t>
            </a:r>
            <a:r>
              <a:rPr sz="1600" spc="5" dirty="0">
                <a:latin typeface="MS PMincho"/>
                <a:cs typeface="MS PMincho"/>
              </a:rPr>
              <a:t>外</a:t>
            </a:r>
            <a:r>
              <a:rPr sz="1600" spc="-5" dirty="0">
                <a:latin typeface="MS PMincho"/>
                <a:cs typeface="MS PMincho"/>
              </a:rPr>
              <a:t>腐敗</a:t>
            </a:r>
            <a:r>
              <a:rPr sz="1600" spc="5" dirty="0">
                <a:latin typeface="MS PMincho"/>
                <a:cs typeface="MS PMincho"/>
              </a:rPr>
              <a:t>行</a:t>
            </a:r>
            <a:r>
              <a:rPr sz="1600" spc="-5" dirty="0">
                <a:latin typeface="MS PMincho"/>
                <a:cs typeface="MS PMincho"/>
              </a:rPr>
              <a:t>為防</a:t>
            </a:r>
            <a:r>
              <a:rPr sz="1600" spc="5" dirty="0">
                <a:latin typeface="MS PMincho"/>
                <a:cs typeface="MS PMincho"/>
              </a:rPr>
              <a:t>止</a:t>
            </a:r>
            <a:r>
              <a:rPr sz="1600" spc="-5" dirty="0">
                <a:latin typeface="MS PMincho"/>
                <a:cs typeface="MS PMincho"/>
              </a:rPr>
              <a:t>法）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関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る方</a:t>
            </a:r>
            <a:r>
              <a:rPr sz="1600" spc="5" dirty="0">
                <a:latin typeface="MS PMincho"/>
                <a:cs typeface="MS PMincho"/>
              </a:rPr>
              <a:t>針</a:t>
            </a:r>
            <a:r>
              <a:rPr sz="1600" spc="-10" dirty="0">
                <a:latin typeface="MS PMincho"/>
                <a:cs typeface="MS PMincho"/>
              </a:rPr>
              <a:t>なら</a:t>
            </a:r>
            <a:r>
              <a:rPr sz="1600" spc="5" dirty="0">
                <a:latin typeface="MS PMincho"/>
                <a:cs typeface="MS PMincho"/>
              </a:rPr>
              <a:t>び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贈収</a:t>
            </a:r>
            <a:r>
              <a:rPr sz="1600" spc="5" dirty="0">
                <a:latin typeface="MS PMincho"/>
                <a:cs typeface="MS PMincho"/>
              </a:rPr>
              <a:t>賄</a:t>
            </a:r>
            <a:r>
              <a:rPr sz="1600" spc="-5" dirty="0">
                <a:latin typeface="MS PMincho"/>
                <a:cs typeface="MS PMincho"/>
              </a:rPr>
              <a:t>禁止</a:t>
            </a:r>
            <a:r>
              <a:rPr sz="1600" spc="5" dirty="0">
                <a:latin typeface="MS PMincho"/>
                <a:cs typeface="MS PMincho"/>
              </a:rPr>
              <a:t>法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つ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5" dirty="0">
                <a:latin typeface="MS PMincho"/>
                <a:cs typeface="MS PMincho"/>
              </a:rPr>
              <a:t>更な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理 解を得る</a:t>
            </a:r>
            <a:r>
              <a:rPr sz="1600" spc="-15" dirty="0">
                <a:latin typeface="MS PMincho"/>
                <a:cs typeface="MS PMincho"/>
              </a:rPr>
              <a:t>こ</a:t>
            </a:r>
            <a:r>
              <a:rPr sz="1600" spc="-5" dirty="0">
                <a:latin typeface="MS PMincho"/>
                <a:cs typeface="MS PMincho"/>
              </a:rPr>
              <a:t>と</a:t>
            </a:r>
            <a:r>
              <a:rPr sz="1600" spc="-10" dirty="0">
                <a:latin typeface="MS PMincho"/>
                <a:cs typeface="MS PMincho"/>
              </a:rPr>
              <a:t>が可能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dirty="0">
                <a:latin typeface="MS PMincho"/>
                <a:cs typeface="MS PMincho"/>
              </a:rPr>
              <a:t>り、</a:t>
            </a:r>
            <a:r>
              <a:rPr sz="1600" spc="-5" dirty="0">
                <a:latin typeface="MS PMincho"/>
                <a:cs typeface="MS PMincho"/>
              </a:rPr>
              <a:t>これ</a:t>
            </a:r>
            <a:r>
              <a:rPr sz="1600" dirty="0">
                <a:latin typeface="MS PMincho"/>
                <a:cs typeface="MS PMincho"/>
              </a:rPr>
              <a:t>ら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方</a:t>
            </a:r>
            <a:r>
              <a:rPr sz="1600" spc="5" dirty="0">
                <a:latin typeface="MS PMincho"/>
                <a:cs typeface="MS PMincho"/>
              </a:rPr>
              <a:t>針</a:t>
            </a:r>
            <a:r>
              <a:rPr sz="1600" spc="-10" dirty="0">
                <a:latin typeface="MS PMincho"/>
                <a:cs typeface="MS PMincho"/>
              </a:rPr>
              <a:t>なら</a:t>
            </a:r>
            <a:r>
              <a:rPr sz="1600" spc="5" dirty="0">
                <a:latin typeface="MS PMincho"/>
                <a:cs typeface="MS PMincho"/>
              </a:rPr>
              <a:t>び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dirty="0">
                <a:latin typeface="MS PMincho"/>
                <a:cs typeface="MS PMincho"/>
              </a:rPr>
              <a:t>法</a:t>
            </a:r>
            <a:r>
              <a:rPr sz="1600" spc="5" dirty="0">
                <a:latin typeface="MS PMincho"/>
                <a:cs typeface="MS PMincho"/>
              </a:rPr>
              <a:t>律</a:t>
            </a:r>
            <a:r>
              <a:rPr sz="1600" spc="-10" dirty="0">
                <a:latin typeface="MS PMincho"/>
                <a:cs typeface="MS PMincho"/>
              </a:rPr>
              <a:t>に準</a:t>
            </a:r>
            <a:r>
              <a:rPr sz="1600" dirty="0">
                <a:latin typeface="MS PMincho"/>
                <a:cs typeface="MS PMincho"/>
              </a:rPr>
              <a:t>拠</a:t>
            </a:r>
            <a:r>
              <a:rPr sz="1600" spc="15" dirty="0">
                <a:latin typeface="MS PMincho"/>
                <a:cs typeface="MS PMincho"/>
              </a:rPr>
              <a:t>で</a:t>
            </a:r>
            <a:r>
              <a:rPr sz="1600" spc="-5" dirty="0">
                <a:latin typeface="MS PMincho"/>
                <a:cs typeface="MS PMincho"/>
              </a:rPr>
              <a:t>き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5" dirty="0">
                <a:latin typeface="MS PMincho"/>
                <a:cs typeface="MS PMincho"/>
              </a:rPr>
              <a:t>も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spc="-10" dirty="0">
                <a:latin typeface="MS PMincho"/>
                <a:cs typeface="MS PMincho"/>
              </a:rPr>
              <a:t>し</a:t>
            </a:r>
            <a:r>
              <a:rPr sz="1600" spc="5" dirty="0">
                <a:latin typeface="MS PMincho"/>
                <a:cs typeface="MS PMincho"/>
              </a:rPr>
              <a:t>ま</a:t>
            </a:r>
            <a:r>
              <a:rPr sz="1600" spc="-5" dirty="0">
                <a:latin typeface="MS PMincho"/>
                <a:cs typeface="MS PMincho"/>
              </a:rPr>
              <a:t>す</a:t>
            </a:r>
            <a:r>
              <a:rPr sz="1600" dirty="0">
                <a:latin typeface="MS PMincho"/>
                <a:cs typeface="MS PMincho"/>
              </a:rPr>
              <a:t>。</a:t>
            </a:r>
            <a:r>
              <a:rPr sz="1600" spc="5" dirty="0">
                <a:latin typeface="MS PMincho"/>
                <a:cs typeface="MS PMincho"/>
              </a:rPr>
              <a:t>主</a:t>
            </a:r>
            <a:r>
              <a:rPr sz="1600" spc="-10" dirty="0">
                <a:latin typeface="MS PMincho"/>
                <a:cs typeface="MS PMincho"/>
              </a:rPr>
              <a:t>な専</a:t>
            </a:r>
            <a:r>
              <a:rPr sz="1600" spc="5" dirty="0">
                <a:latin typeface="MS PMincho"/>
                <a:cs typeface="MS PMincho"/>
              </a:rPr>
              <a:t>門</a:t>
            </a:r>
            <a:r>
              <a:rPr sz="1600" spc="-5" dirty="0">
                <a:latin typeface="MS PMincho"/>
                <a:cs typeface="MS PMincho"/>
              </a:rPr>
              <a:t>用語 は、下記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記載されて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5" dirty="0">
                <a:latin typeface="MS PMincho"/>
                <a:cs typeface="MS PMincho"/>
              </a:rPr>
              <a:t>ま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10" dirty="0">
                <a:latin typeface="MS PMincho"/>
                <a:cs typeface="MS PMincho"/>
              </a:rPr>
              <a:t>。</a:t>
            </a:r>
            <a:r>
              <a:rPr sz="1600" dirty="0">
                <a:latin typeface="MS PMincho"/>
                <a:cs typeface="MS PMincho"/>
              </a:rPr>
              <a:t>す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5" dirty="0">
                <a:latin typeface="MS PMincho"/>
                <a:cs typeface="MS PMincho"/>
              </a:rPr>
              <a:t>わ</a:t>
            </a:r>
            <a:r>
              <a:rPr sz="1600" spc="-10" dirty="0">
                <a:latin typeface="MS PMincho"/>
                <a:cs typeface="MS PMincho"/>
              </a:rPr>
              <a:t>ち：</a:t>
            </a:r>
            <a:endParaRPr sz="1600">
              <a:latin typeface="MS PMincho"/>
              <a:cs typeface="MS PMincho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MS PMincho"/>
                <a:cs typeface="MS PMincho"/>
              </a:rPr>
              <a:t>賄賂</a:t>
            </a:r>
            <a:endParaRPr sz="1600">
              <a:latin typeface="MS PMincho"/>
              <a:cs typeface="MS PMincho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MS PMincho"/>
                <a:cs typeface="MS PMincho"/>
              </a:rPr>
              <a:t>汚職の意図</a:t>
            </a:r>
            <a:endParaRPr sz="1600">
              <a:latin typeface="MS PMincho"/>
              <a:cs typeface="MS PMincho"/>
            </a:endParaRPr>
          </a:p>
          <a:p>
            <a:pPr marL="698500" indent="-285115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MS PMincho"/>
                <a:cs typeface="MS PMincho"/>
              </a:rPr>
              <a:t>国家公務員</a:t>
            </a:r>
            <a:endParaRPr sz="1600">
              <a:latin typeface="MS PMincho"/>
              <a:cs typeface="MS PMincho"/>
            </a:endParaRPr>
          </a:p>
          <a:p>
            <a:pPr marL="698500" indent="-28511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MS PMincho"/>
                <a:cs typeface="MS PMincho"/>
              </a:rPr>
              <a:t>業務上の不当な利益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MS PMincho"/>
              <a:cs typeface="MS PMincho"/>
            </a:endParaRPr>
          </a:p>
          <a:p>
            <a:pPr marR="363855" algn="ctr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賄賂</a:t>
            </a:r>
            <a:endParaRPr sz="2000">
              <a:latin typeface="MS PMincho"/>
              <a:cs typeface="MS PMincho"/>
            </a:endParaRPr>
          </a:p>
          <a:p>
            <a:pPr marL="284480" marR="5080">
              <a:lnSpc>
                <a:spcPct val="100000"/>
              </a:lnSpc>
              <a:spcBef>
                <a:spcPts val="1410"/>
              </a:spcBef>
            </a:pPr>
            <a:r>
              <a:rPr sz="1600" spc="-5" dirty="0">
                <a:latin typeface="MS PMincho"/>
                <a:cs typeface="MS PMincho"/>
              </a:rPr>
              <a:t>賄賂は、単な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現</a:t>
            </a:r>
            <a:r>
              <a:rPr sz="1600" spc="5" dirty="0">
                <a:latin typeface="MS PMincho"/>
                <a:cs typeface="MS PMincho"/>
              </a:rPr>
              <a:t>金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よ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5" dirty="0">
                <a:latin typeface="MS PMincho"/>
                <a:cs typeface="MS PMincho"/>
              </a:rPr>
              <a:t>支</a:t>
            </a:r>
            <a:r>
              <a:rPr sz="1600" spc="-5" dirty="0">
                <a:latin typeface="MS PMincho"/>
                <a:cs typeface="MS PMincho"/>
              </a:rPr>
              <a:t>払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10" dirty="0">
                <a:latin typeface="MS PMincho"/>
                <a:cs typeface="MS PMincho"/>
              </a:rPr>
              <a:t>よ</a:t>
            </a:r>
            <a:r>
              <a:rPr sz="1600" spc="-5" dirty="0">
                <a:latin typeface="MS PMincho"/>
                <a:cs typeface="MS PMincho"/>
              </a:rPr>
              <a:t>り</a:t>
            </a:r>
            <a:r>
              <a:rPr sz="1600" spc="5" dirty="0">
                <a:latin typeface="MS PMincho"/>
                <a:cs typeface="MS PMincho"/>
              </a:rPr>
              <a:t>も更</a:t>
            </a:r>
            <a:r>
              <a:rPr sz="1600" spc="-10" dirty="0">
                <a:latin typeface="MS PMincho"/>
                <a:cs typeface="MS PMincho"/>
              </a:rPr>
              <a:t>に広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5" dirty="0">
                <a:latin typeface="MS PMincho"/>
                <a:cs typeface="MS PMincho"/>
              </a:rPr>
              <a:t>範</a:t>
            </a:r>
            <a:r>
              <a:rPr sz="1600" spc="5" dirty="0">
                <a:latin typeface="MS PMincho"/>
                <a:cs typeface="MS PMincho"/>
              </a:rPr>
              <a:t>囲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dirty="0">
                <a:latin typeface="MS PMincho"/>
                <a:cs typeface="MS PMincho"/>
              </a:rPr>
              <a:t>及</a:t>
            </a:r>
            <a:r>
              <a:rPr sz="1600" spc="-5" dirty="0">
                <a:latin typeface="MS PMincho"/>
                <a:cs typeface="MS PMincho"/>
              </a:rPr>
              <a:t>ぶ定</a:t>
            </a:r>
            <a:r>
              <a:rPr sz="1600" spc="5" dirty="0">
                <a:latin typeface="MS PMincho"/>
                <a:cs typeface="MS PMincho"/>
              </a:rPr>
              <a:t>義</a:t>
            </a:r>
            <a:r>
              <a:rPr sz="1600" spc="-10" dirty="0">
                <a:latin typeface="MS PMincho"/>
                <a:cs typeface="MS PMincho"/>
              </a:rPr>
              <a:t>を</a:t>
            </a:r>
            <a:r>
              <a:rPr sz="1600" spc="5" dirty="0">
                <a:latin typeface="MS PMincho"/>
                <a:cs typeface="MS PMincho"/>
              </a:rPr>
              <a:t>有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5" dirty="0">
                <a:latin typeface="MS PMincho"/>
                <a:cs typeface="MS PMincho"/>
              </a:rPr>
              <a:t>い</a:t>
            </a:r>
            <a:r>
              <a:rPr sz="1600" spc="-5" dirty="0">
                <a:latin typeface="MS PMincho"/>
                <a:cs typeface="MS PMincho"/>
              </a:rPr>
              <a:t>ま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10" dirty="0">
                <a:latin typeface="MS PMincho"/>
                <a:cs typeface="MS PMincho"/>
              </a:rPr>
              <a:t>。何ら</a:t>
            </a:r>
            <a:r>
              <a:rPr sz="1600" spc="5" dirty="0">
                <a:latin typeface="MS PMincho"/>
                <a:cs typeface="MS PMincho"/>
              </a:rPr>
              <a:t>か</a:t>
            </a:r>
            <a:r>
              <a:rPr sz="1600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事 物が事業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受注あ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10" dirty="0">
                <a:latin typeface="MS PMincho"/>
                <a:cs typeface="MS PMincho"/>
              </a:rPr>
              <a:t>いは</a:t>
            </a:r>
            <a:r>
              <a:rPr sz="1600" spc="5" dirty="0">
                <a:latin typeface="MS PMincho"/>
                <a:cs typeface="MS PMincho"/>
              </a:rPr>
              <a:t>確</a:t>
            </a:r>
            <a:r>
              <a:rPr sz="1600" spc="-5" dirty="0">
                <a:latin typeface="MS PMincho"/>
                <a:cs typeface="MS PMincho"/>
              </a:rPr>
              <a:t>保</a:t>
            </a:r>
            <a:r>
              <a:rPr sz="1600" dirty="0">
                <a:latin typeface="MS PMincho"/>
                <a:cs typeface="MS PMincho"/>
              </a:rPr>
              <a:t>、</a:t>
            </a:r>
            <a:r>
              <a:rPr sz="1600" spc="-5" dirty="0">
                <a:latin typeface="MS PMincho"/>
                <a:cs typeface="MS PMincho"/>
              </a:rPr>
              <a:t>不</a:t>
            </a:r>
            <a:r>
              <a:rPr sz="1600" spc="5" dirty="0">
                <a:latin typeface="MS PMincho"/>
                <a:cs typeface="MS PMincho"/>
              </a:rPr>
              <a:t>当</a:t>
            </a:r>
            <a:r>
              <a:rPr sz="1600" spc="-10" dirty="0">
                <a:latin typeface="MS PMincho"/>
                <a:cs typeface="MS PMincho"/>
              </a:rPr>
              <a:t>な利</a:t>
            </a:r>
            <a:r>
              <a:rPr sz="1600" spc="5" dirty="0">
                <a:latin typeface="MS PMincho"/>
                <a:cs typeface="MS PMincho"/>
              </a:rPr>
              <a:t>益</a:t>
            </a:r>
            <a:r>
              <a:rPr sz="1600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取得と</a:t>
            </a:r>
            <a:r>
              <a:rPr sz="1600" spc="5" dirty="0">
                <a:latin typeface="MS PMincho"/>
                <a:cs typeface="MS PMincho"/>
              </a:rPr>
              <a:t>引</a:t>
            </a:r>
            <a:r>
              <a:rPr sz="1600" spc="-5" dirty="0">
                <a:latin typeface="MS PMincho"/>
                <a:cs typeface="MS PMincho"/>
              </a:rPr>
              <a:t>き</a:t>
            </a:r>
            <a:r>
              <a:rPr sz="1600" spc="5" dirty="0">
                <a:latin typeface="MS PMincho"/>
                <a:cs typeface="MS PMincho"/>
              </a:rPr>
              <a:t>換</a:t>
            </a:r>
            <a:r>
              <a:rPr sz="1600" spc="-5" dirty="0">
                <a:latin typeface="MS PMincho"/>
                <a:cs typeface="MS PMincho"/>
              </a:rPr>
              <a:t>え</a:t>
            </a:r>
            <a:r>
              <a:rPr sz="1600" spc="-10" dirty="0">
                <a:latin typeface="MS PMincho"/>
                <a:cs typeface="MS PMincho"/>
              </a:rPr>
              <a:t>に提</a:t>
            </a:r>
            <a:r>
              <a:rPr sz="1600" dirty="0">
                <a:latin typeface="MS PMincho"/>
                <a:cs typeface="MS PMincho"/>
              </a:rPr>
              <a:t>供さ</a:t>
            </a:r>
            <a:r>
              <a:rPr sz="1600" spc="5" dirty="0">
                <a:latin typeface="MS PMincho"/>
                <a:cs typeface="MS PMincho"/>
              </a:rPr>
              <a:t>れ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5" dirty="0">
                <a:latin typeface="MS PMincho"/>
                <a:cs typeface="MS PMincho"/>
              </a:rPr>
              <a:t>場</a:t>
            </a:r>
            <a:r>
              <a:rPr sz="1600" spc="-5" dirty="0">
                <a:latin typeface="MS PMincho"/>
                <a:cs typeface="MS PMincho"/>
              </a:rPr>
              <a:t>合</a:t>
            </a:r>
            <a:r>
              <a:rPr sz="1600" dirty="0">
                <a:latin typeface="MS PMincho"/>
                <a:cs typeface="MS PMincho"/>
              </a:rPr>
              <a:t>、</a:t>
            </a:r>
            <a:r>
              <a:rPr sz="1600" spc="-5" dirty="0">
                <a:latin typeface="MS PMincho"/>
                <a:cs typeface="MS PMincho"/>
              </a:rPr>
              <a:t>または誰</a:t>
            </a:r>
            <a:r>
              <a:rPr sz="1600" spc="10" dirty="0">
                <a:latin typeface="MS PMincho"/>
                <a:cs typeface="MS PMincho"/>
              </a:rPr>
              <a:t>か</a:t>
            </a:r>
            <a:r>
              <a:rPr sz="1600" spc="-5" dirty="0">
                <a:latin typeface="MS PMincho"/>
                <a:cs typeface="MS PMincho"/>
              </a:rPr>
              <a:t>に 何らか</a:t>
            </a:r>
            <a:r>
              <a:rPr sz="1600" spc="-10" dirty="0">
                <a:latin typeface="MS PMincho"/>
                <a:cs typeface="MS PMincho"/>
              </a:rPr>
              <a:t>の違法な行為を履</a:t>
            </a:r>
            <a:r>
              <a:rPr sz="1600" spc="5" dirty="0">
                <a:latin typeface="MS PMincho"/>
                <a:cs typeface="MS PMincho"/>
              </a:rPr>
              <a:t>行</a:t>
            </a:r>
            <a:r>
              <a:rPr sz="1600" spc="-5" dirty="0">
                <a:latin typeface="MS PMincho"/>
                <a:cs typeface="MS PMincho"/>
              </a:rPr>
              <a:t>さ</a:t>
            </a:r>
            <a:r>
              <a:rPr sz="1600" dirty="0">
                <a:latin typeface="MS PMincho"/>
                <a:cs typeface="MS PMincho"/>
              </a:rPr>
              <a:t>せ</a:t>
            </a:r>
            <a:r>
              <a:rPr sz="1600" spc="-5" dirty="0">
                <a:latin typeface="MS PMincho"/>
                <a:cs typeface="MS PMincho"/>
              </a:rPr>
              <a:t>る</a:t>
            </a:r>
            <a:r>
              <a:rPr sz="1600" spc="5" dirty="0">
                <a:latin typeface="MS PMincho"/>
                <a:cs typeface="MS PMincho"/>
              </a:rPr>
              <a:t>引</a:t>
            </a:r>
            <a:r>
              <a:rPr sz="1600" spc="-5" dirty="0">
                <a:latin typeface="MS PMincho"/>
                <a:cs typeface="MS PMincho"/>
              </a:rPr>
              <a:t>き換</a:t>
            </a:r>
            <a:r>
              <a:rPr sz="1600" spc="-10" dirty="0">
                <a:latin typeface="MS PMincho"/>
                <a:cs typeface="MS PMincho"/>
              </a:rPr>
              <a:t>え</a:t>
            </a:r>
            <a:r>
              <a:rPr sz="1600" spc="10" dirty="0">
                <a:latin typeface="MS PMincho"/>
                <a:cs typeface="MS PMincho"/>
              </a:rPr>
              <a:t>と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spc="-10" dirty="0">
                <a:latin typeface="MS PMincho"/>
                <a:cs typeface="MS PMincho"/>
              </a:rPr>
              <a:t>、何ら</a:t>
            </a:r>
            <a:r>
              <a:rPr sz="1600" spc="5" dirty="0">
                <a:latin typeface="MS PMincho"/>
                <a:cs typeface="MS PMincho"/>
              </a:rPr>
              <a:t>か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事</a:t>
            </a:r>
            <a:r>
              <a:rPr sz="1600" spc="5" dirty="0">
                <a:latin typeface="MS PMincho"/>
                <a:cs typeface="MS PMincho"/>
              </a:rPr>
              <a:t>物</a:t>
            </a:r>
            <a:r>
              <a:rPr sz="1600" spc="-10" dirty="0">
                <a:latin typeface="MS PMincho"/>
                <a:cs typeface="MS PMincho"/>
              </a:rPr>
              <a:t>が</a:t>
            </a:r>
            <a:r>
              <a:rPr sz="1600" dirty="0">
                <a:latin typeface="MS PMincho"/>
                <a:cs typeface="MS PMincho"/>
              </a:rPr>
              <a:t>提</a:t>
            </a:r>
            <a:r>
              <a:rPr sz="1600" spc="5" dirty="0">
                <a:latin typeface="MS PMincho"/>
                <a:cs typeface="MS PMincho"/>
              </a:rPr>
              <a:t>供</a:t>
            </a:r>
            <a:r>
              <a:rPr sz="1600" spc="-5" dirty="0">
                <a:latin typeface="MS PMincho"/>
                <a:cs typeface="MS PMincho"/>
              </a:rPr>
              <a:t>さ</a:t>
            </a:r>
            <a:r>
              <a:rPr sz="1600" dirty="0">
                <a:latin typeface="MS PMincho"/>
                <a:cs typeface="MS PMincho"/>
              </a:rPr>
              <a:t>れ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5" dirty="0">
                <a:latin typeface="MS PMincho"/>
                <a:cs typeface="MS PMincho"/>
              </a:rPr>
              <a:t>場</a:t>
            </a:r>
            <a:r>
              <a:rPr sz="1600" spc="-5" dirty="0">
                <a:latin typeface="MS PMincho"/>
                <a:cs typeface="MS PMincho"/>
              </a:rPr>
              <a:t>合、</a:t>
            </a:r>
            <a:r>
              <a:rPr sz="1600" spc="5" dirty="0">
                <a:latin typeface="MS PMincho"/>
                <a:cs typeface="MS PMincho"/>
              </a:rPr>
              <a:t>そ</a:t>
            </a:r>
            <a:r>
              <a:rPr sz="1600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よ</a:t>
            </a:r>
            <a:r>
              <a:rPr sz="1600" dirty="0">
                <a:latin typeface="MS PMincho"/>
                <a:cs typeface="MS PMincho"/>
              </a:rPr>
              <a:t>う</a:t>
            </a:r>
            <a:r>
              <a:rPr sz="1600" spc="-5" dirty="0">
                <a:latin typeface="MS PMincho"/>
                <a:cs typeface="MS PMincho"/>
              </a:rPr>
              <a:t>な 行為は賄賂で</a:t>
            </a:r>
            <a:r>
              <a:rPr sz="1600" spc="-15" dirty="0">
                <a:latin typeface="MS PMincho"/>
                <a:cs typeface="MS PMincho"/>
              </a:rPr>
              <a:t>ある</a:t>
            </a:r>
            <a:r>
              <a:rPr sz="1600" spc="-5" dirty="0">
                <a:latin typeface="MS PMincho"/>
                <a:cs typeface="MS PMincho"/>
              </a:rPr>
              <a:t>と判</a:t>
            </a:r>
            <a:r>
              <a:rPr sz="1600" spc="5" dirty="0">
                <a:latin typeface="MS PMincho"/>
                <a:cs typeface="MS PMincho"/>
              </a:rPr>
              <a:t>断</a:t>
            </a:r>
            <a:r>
              <a:rPr sz="1600" spc="-5" dirty="0">
                <a:latin typeface="MS PMincho"/>
                <a:cs typeface="MS PMincho"/>
              </a:rPr>
              <a:t>さ</a:t>
            </a:r>
            <a:r>
              <a:rPr sz="1600" dirty="0">
                <a:latin typeface="MS PMincho"/>
                <a:cs typeface="MS PMincho"/>
              </a:rPr>
              <a:t>れ</a:t>
            </a:r>
            <a:r>
              <a:rPr sz="1600" spc="-5" dirty="0">
                <a:latin typeface="MS PMincho"/>
                <a:cs typeface="MS PMincho"/>
              </a:rPr>
              <a:t>る可能</a:t>
            </a:r>
            <a:r>
              <a:rPr sz="1600" spc="5" dirty="0">
                <a:latin typeface="MS PMincho"/>
                <a:cs typeface="MS PMincho"/>
              </a:rPr>
              <a:t>性</a:t>
            </a:r>
            <a:r>
              <a:rPr sz="1600" dirty="0">
                <a:latin typeface="MS PMincho"/>
                <a:cs typeface="MS PMincho"/>
              </a:rPr>
              <a:t>があ</a:t>
            </a:r>
            <a:r>
              <a:rPr sz="1600" spc="-5" dirty="0">
                <a:latin typeface="MS PMincho"/>
                <a:cs typeface="MS PMincho"/>
              </a:rPr>
              <a:t>りま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50">
              <a:latin typeface="MS PMincho"/>
              <a:cs typeface="MS PMincho"/>
            </a:endParaRPr>
          </a:p>
          <a:p>
            <a:pPr marL="275590" algn="ctr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賄賂は、ど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んな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に少額であ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っても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、違法</a:t>
            </a:r>
            <a:r>
              <a:rPr sz="1600" b="1" spc="5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な</a:t>
            </a:r>
            <a:r>
              <a:rPr sz="1600" b="1" spc="-10" dirty="0">
                <a:solidFill>
                  <a:srgbClr val="C00000"/>
                </a:solidFill>
                <a:latin typeface="MS PMincho"/>
                <a:cs typeface="MS PMincho"/>
              </a:rPr>
              <a:t>る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こ</a:t>
            </a:r>
            <a:r>
              <a:rPr sz="1600" b="1" spc="5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を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念頭におい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てく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ださい</a:t>
            </a:r>
            <a:r>
              <a:rPr sz="1600" b="1" spc="-10" dirty="0">
                <a:solidFill>
                  <a:srgbClr val="C00000"/>
                </a:solidFill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C8F3A-E8F8-46D1-8061-B5ED662D3D0E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海外腐敗行為防止法（</a:t>
            </a:r>
            <a:r>
              <a:rPr sz="2400" spc="5" dirty="0"/>
              <a:t>F</a:t>
            </a:r>
            <a:r>
              <a:rPr sz="2400" dirty="0"/>
              <a:t>C</a:t>
            </a:r>
            <a:r>
              <a:rPr sz="2400" spc="5" dirty="0"/>
              <a:t>P</a:t>
            </a:r>
            <a:r>
              <a:rPr sz="2400" spc="10" dirty="0"/>
              <a:t>A</a:t>
            </a:r>
            <a:r>
              <a:rPr sz="2400" spc="-10" dirty="0"/>
              <a:t>）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2137600" y="1245679"/>
            <a:ext cx="4772025" cy="568325"/>
            <a:chOff x="2137600" y="1245679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42363" y="1250441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282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1"/>
                  </a:lnTo>
                  <a:lnTo>
                    <a:pt x="0" y="465582"/>
                  </a:lnTo>
                  <a:lnTo>
                    <a:pt x="7312" y="501846"/>
                  </a:lnTo>
                  <a:lnTo>
                    <a:pt x="27257" y="531479"/>
                  </a:lnTo>
                  <a:lnTo>
                    <a:pt x="56846" y="551467"/>
                  </a:lnTo>
                  <a:lnTo>
                    <a:pt x="93091" y="558800"/>
                  </a:lnTo>
                  <a:lnTo>
                    <a:pt x="4669282" y="558800"/>
                  </a:lnTo>
                  <a:lnTo>
                    <a:pt x="4705546" y="551467"/>
                  </a:lnTo>
                  <a:lnTo>
                    <a:pt x="4735179" y="531479"/>
                  </a:lnTo>
                  <a:lnTo>
                    <a:pt x="4755167" y="501846"/>
                  </a:lnTo>
                  <a:lnTo>
                    <a:pt x="4762500" y="465582"/>
                  </a:lnTo>
                  <a:lnTo>
                    <a:pt x="4762500" y="93091"/>
                  </a:lnTo>
                  <a:lnTo>
                    <a:pt x="4755167" y="56846"/>
                  </a:lnTo>
                  <a:lnTo>
                    <a:pt x="4735179" y="27257"/>
                  </a:lnTo>
                  <a:lnTo>
                    <a:pt x="4705546" y="7312"/>
                  </a:lnTo>
                  <a:lnTo>
                    <a:pt x="46692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2363" y="1250441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1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4669282" y="0"/>
                  </a:lnTo>
                  <a:lnTo>
                    <a:pt x="4705546" y="7312"/>
                  </a:lnTo>
                  <a:lnTo>
                    <a:pt x="4735179" y="27257"/>
                  </a:lnTo>
                  <a:lnTo>
                    <a:pt x="4755167" y="56846"/>
                  </a:lnTo>
                  <a:lnTo>
                    <a:pt x="4762500" y="93091"/>
                  </a:lnTo>
                  <a:lnTo>
                    <a:pt x="4762500" y="465582"/>
                  </a:lnTo>
                  <a:lnTo>
                    <a:pt x="4755167" y="501846"/>
                  </a:lnTo>
                  <a:lnTo>
                    <a:pt x="4735179" y="531479"/>
                  </a:lnTo>
                  <a:lnTo>
                    <a:pt x="4705546" y="551467"/>
                  </a:lnTo>
                  <a:lnTo>
                    <a:pt x="4669282" y="558800"/>
                  </a:lnTo>
                  <a:lnTo>
                    <a:pt x="93091" y="558800"/>
                  </a:lnTo>
                  <a:lnTo>
                    <a:pt x="56846" y="551467"/>
                  </a:lnTo>
                  <a:lnTo>
                    <a:pt x="27257" y="531479"/>
                  </a:lnTo>
                  <a:lnTo>
                    <a:pt x="7312" y="501846"/>
                  </a:lnTo>
                  <a:lnTo>
                    <a:pt x="0" y="465582"/>
                  </a:lnTo>
                  <a:lnTo>
                    <a:pt x="0" y="9309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24177" y="1372615"/>
            <a:ext cx="6304915" cy="875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7790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賄賂</a:t>
            </a:r>
            <a:endParaRPr sz="20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MS PMincho"/>
              <a:cs typeface="MS PMincho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賄賂は、ど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んな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に少額であ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っても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、違法</a:t>
            </a:r>
            <a:r>
              <a:rPr sz="1600" b="1" spc="5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な</a:t>
            </a:r>
            <a:r>
              <a:rPr sz="1600" b="1" spc="-10" dirty="0">
                <a:solidFill>
                  <a:srgbClr val="C00000"/>
                </a:solidFill>
                <a:latin typeface="MS PMincho"/>
                <a:cs typeface="MS PMincho"/>
              </a:rPr>
              <a:t>る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こ</a:t>
            </a:r>
            <a:r>
              <a:rPr sz="1600" b="1" spc="5" dirty="0">
                <a:solidFill>
                  <a:srgbClr val="C00000"/>
                </a:solidFill>
                <a:latin typeface="MS PMincho"/>
                <a:cs typeface="MS PMincho"/>
              </a:rPr>
              <a:t>と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を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念頭におい</a:t>
            </a:r>
            <a:r>
              <a:rPr sz="1600" b="1" dirty="0">
                <a:solidFill>
                  <a:srgbClr val="C00000"/>
                </a:solidFill>
                <a:latin typeface="MS PMincho"/>
                <a:cs typeface="MS PMincho"/>
              </a:rPr>
              <a:t>てく</a:t>
            </a:r>
            <a:r>
              <a:rPr sz="1600" b="1" spc="-5" dirty="0">
                <a:solidFill>
                  <a:srgbClr val="C00000"/>
                </a:solidFill>
                <a:latin typeface="MS PMincho"/>
                <a:cs typeface="MS PMincho"/>
              </a:rPr>
              <a:t>ださい</a:t>
            </a:r>
            <a:r>
              <a:rPr sz="1600" b="1" spc="-10" dirty="0">
                <a:solidFill>
                  <a:srgbClr val="C00000"/>
                </a:solidFill>
                <a:latin typeface="MS PMincho"/>
                <a:cs typeface="MS PMincho"/>
              </a:rPr>
              <a:t>。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103" y="3344926"/>
            <a:ext cx="6578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63500" indent="12763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MS PMincho"/>
                <a:cs typeface="MS PMincho"/>
              </a:rPr>
              <a:t>現金 </a:t>
            </a:r>
            <a:r>
              <a:rPr sz="1000" b="1" spc="5" dirty="0">
                <a:latin typeface="MS PMincho"/>
                <a:cs typeface="MS PMincho"/>
              </a:rPr>
              <a:t> </a:t>
            </a:r>
            <a:r>
              <a:rPr sz="1000" b="1" dirty="0">
                <a:latin typeface="MS PMincho"/>
                <a:cs typeface="MS PMincho"/>
              </a:rPr>
              <a:t>小切手 </a:t>
            </a:r>
            <a:r>
              <a:rPr sz="1000" b="1" spc="5" dirty="0">
                <a:latin typeface="MS PMincho"/>
                <a:cs typeface="MS PMincho"/>
              </a:rPr>
              <a:t> </a:t>
            </a:r>
            <a:r>
              <a:rPr sz="1000" b="1" dirty="0">
                <a:latin typeface="MS PMincho"/>
                <a:cs typeface="MS PMincho"/>
              </a:rPr>
              <a:t>郵便為替 </a:t>
            </a:r>
            <a:r>
              <a:rPr sz="1000" b="1" spc="-5" dirty="0">
                <a:latin typeface="MS PMincho"/>
                <a:cs typeface="MS PMincho"/>
              </a:rPr>
              <a:t>価格割引</a:t>
            </a:r>
            <a:endParaRPr sz="1000">
              <a:latin typeface="MS PMincho"/>
              <a:cs typeface="MS PMincho"/>
            </a:endParaRPr>
          </a:p>
          <a:p>
            <a:pPr marL="201295" marR="191770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賞与 報酬</a:t>
            </a:r>
            <a:endParaRPr sz="1000">
              <a:latin typeface="MS PMincho"/>
              <a:cs typeface="MS PMincho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無料の商</a:t>
            </a:r>
            <a:r>
              <a:rPr sz="1000" b="1" spc="-10" dirty="0">
                <a:latin typeface="MS PMincho"/>
                <a:cs typeface="MS PMincho"/>
              </a:rPr>
              <a:t>品</a:t>
            </a:r>
            <a:endParaRPr sz="1000">
              <a:latin typeface="MS PMincho"/>
              <a:cs typeface="MS PMinch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608" y="5188077"/>
            <a:ext cx="21748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MS PMincho"/>
                <a:cs typeface="MS PMincho"/>
              </a:rPr>
              <a:t>恩恵</a:t>
            </a:r>
            <a:r>
              <a:rPr sz="1000" b="1" spc="-5" dirty="0">
                <a:latin typeface="MS PMincho"/>
                <a:cs typeface="MS PMincho"/>
              </a:rPr>
              <a:t>とは、</a:t>
            </a:r>
            <a:r>
              <a:rPr sz="1000" b="1" dirty="0">
                <a:latin typeface="MS PMincho"/>
                <a:cs typeface="MS PMincho"/>
              </a:rPr>
              <a:t>下記</a:t>
            </a:r>
            <a:r>
              <a:rPr sz="1000" b="1" spc="-15" dirty="0">
                <a:latin typeface="MS PMincho"/>
                <a:cs typeface="MS PMincho"/>
              </a:rPr>
              <a:t>の</a:t>
            </a:r>
            <a:r>
              <a:rPr sz="1000" b="1" dirty="0">
                <a:latin typeface="MS PMincho"/>
                <a:cs typeface="MS PMincho"/>
              </a:rPr>
              <a:t>よ</a:t>
            </a:r>
            <a:r>
              <a:rPr sz="1000" b="1" spc="-5" dirty="0">
                <a:latin typeface="MS PMincho"/>
                <a:cs typeface="MS PMincho"/>
              </a:rPr>
              <a:t>う</a:t>
            </a:r>
            <a:r>
              <a:rPr sz="1000" b="1" dirty="0">
                <a:latin typeface="MS PMincho"/>
                <a:cs typeface="MS PMincho"/>
              </a:rPr>
              <a:t>な</a:t>
            </a:r>
            <a:r>
              <a:rPr sz="1000" b="1" spc="-10" dirty="0">
                <a:latin typeface="MS PMincho"/>
                <a:cs typeface="MS PMincho"/>
              </a:rPr>
              <a:t>事</a:t>
            </a:r>
            <a:r>
              <a:rPr sz="1000" b="1" dirty="0">
                <a:latin typeface="MS PMincho"/>
                <a:cs typeface="MS PMincho"/>
              </a:rPr>
              <a:t>項を</a:t>
            </a:r>
            <a:r>
              <a:rPr sz="1000" b="1" spc="-10" dirty="0">
                <a:latin typeface="MS PMincho"/>
                <a:cs typeface="MS PMincho"/>
              </a:rPr>
              <a:t>含む</a:t>
            </a:r>
            <a:r>
              <a:rPr sz="1000" b="1" dirty="0">
                <a:latin typeface="MS PMincho"/>
                <a:cs typeface="MS PMincho"/>
              </a:rPr>
              <a:t>も</a:t>
            </a:r>
            <a:r>
              <a:rPr sz="1000" b="1" spc="-15" dirty="0">
                <a:latin typeface="MS PMincho"/>
                <a:cs typeface="MS PMincho"/>
              </a:rPr>
              <a:t>のと </a:t>
            </a:r>
            <a:r>
              <a:rPr sz="1000" b="1" spc="5" dirty="0">
                <a:latin typeface="MS PMincho"/>
                <a:cs typeface="MS PMincho"/>
              </a:rPr>
              <a:t>し</a:t>
            </a:r>
            <a:r>
              <a:rPr sz="1000" b="1" spc="-5" dirty="0">
                <a:latin typeface="MS PMincho"/>
                <a:cs typeface="MS PMincho"/>
              </a:rPr>
              <a:t>ま</a:t>
            </a:r>
            <a:r>
              <a:rPr sz="1000" b="1" dirty="0">
                <a:latin typeface="MS PMincho"/>
                <a:cs typeface="MS PMincho"/>
              </a:rPr>
              <a:t>す</a:t>
            </a:r>
            <a:r>
              <a:rPr sz="1000" b="1" spc="-5" dirty="0">
                <a:latin typeface="MS PMincho"/>
                <a:cs typeface="MS PMincho"/>
              </a:rPr>
              <a:t>。</a:t>
            </a:r>
            <a:r>
              <a:rPr sz="1000" b="1" dirty="0">
                <a:latin typeface="MS PMincho"/>
                <a:cs typeface="MS PMincho"/>
              </a:rPr>
              <a:t>すな</a:t>
            </a:r>
            <a:r>
              <a:rPr sz="1000" b="1" spc="-5" dirty="0">
                <a:latin typeface="MS PMincho"/>
                <a:cs typeface="MS PMincho"/>
              </a:rPr>
              <a:t>わ</a:t>
            </a:r>
            <a:r>
              <a:rPr sz="1000" b="1" dirty="0">
                <a:latin typeface="MS PMincho"/>
                <a:cs typeface="MS PMincho"/>
              </a:rPr>
              <a:t>ち</a:t>
            </a:r>
            <a:r>
              <a:rPr sz="1000" b="1" spc="-10" dirty="0">
                <a:latin typeface="MS PMincho"/>
                <a:cs typeface="MS PMincho"/>
              </a:rPr>
              <a:t>：</a:t>
            </a:r>
            <a:endParaRPr sz="1000">
              <a:latin typeface="MS PMincho"/>
              <a:cs typeface="MS PMincho"/>
            </a:endParaRPr>
          </a:p>
          <a:p>
            <a:pPr marL="537845" marR="531495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原料</a:t>
            </a:r>
            <a:r>
              <a:rPr sz="1000" b="1" spc="-5" dirty="0">
                <a:latin typeface="MS PMincho"/>
                <a:cs typeface="MS PMincho"/>
              </a:rPr>
              <a:t>、</a:t>
            </a:r>
            <a:r>
              <a:rPr sz="1000" b="1" dirty="0">
                <a:latin typeface="MS PMincho"/>
                <a:cs typeface="MS PMincho"/>
              </a:rPr>
              <a:t>機器</a:t>
            </a:r>
            <a:r>
              <a:rPr sz="1000" b="1" spc="-10" dirty="0">
                <a:latin typeface="MS PMincho"/>
                <a:cs typeface="MS PMincho"/>
              </a:rPr>
              <a:t>等の利用 </a:t>
            </a:r>
            <a:r>
              <a:rPr sz="1000" b="1" dirty="0">
                <a:latin typeface="MS PMincho"/>
                <a:cs typeface="MS PMincho"/>
              </a:rPr>
              <a:t>施設の利</a:t>
            </a:r>
            <a:r>
              <a:rPr sz="1000" b="1" spc="-10" dirty="0">
                <a:latin typeface="MS PMincho"/>
                <a:cs typeface="MS PMincho"/>
              </a:rPr>
              <a:t>用</a:t>
            </a:r>
            <a:endParaRPr sz="1000">
              <a:latin typeface="MS PMincho"/>
              <a:cs typeface="MS PMincho"/>
            </a:endParaRPr>
          </a:p>
          <a:p>
            <a:pPr marL="3175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融資</a:t>
            </a:r>
            <a:endParaRPr sz="1000">
              <a:latin typeface="MS PMincho"/>
              <a:cs typeface="MS PMincho"/>
            </a:endParaRPr>
          </a:p>
          <a:p>
            <a:pPr marL="1270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業務の確</a:t>
            </a:r>
            <a:r>
              <a:rPr sz="1000" b="1" spc="-10" dirty="0">
                <a:latin typeface="MS PMincho"/>
                <a:cs typeface="MS PMincho"/>
              </a:rPr>
              <a:t>約</a:t>
            </a:r>
            <a:endParaRPr sz="1000">
              <a:latin typeface="MS PMincho"/>
              <a:cs typeface="MS PMincho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保険金を支払</a:t>
            </a:r>
            <a:r>
              <a:rPr sz="1000" b="1" spc="-5" dirty="0">
                <a:latin typeface="MS PMincho"/>
                <a:cs typeface="MS PMincho"/>
              </a:rPr>
              <a:t>う</a:t>
            </a:r>
            <a:r>
              <a:rPr sz="1000" b="1" spc="-10" dirty="0">
                <a:latin typeface="MS PMincho"/>
                <a:cs typeface="MS PMincho"/>
              </a:rPr>
              <a:t>申込み</a:t>
            </a:r>
            <a:endParaRPr sz="1000">
              <a:latin typeface="MS PMincho"/>
              <a:cs typeface="MS PMinch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5207" y="3364738"/>
            <a:ext cx="13550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MS PMincho"/>
                <a:cs typeface="MS PMincho"/>
              </a:rPr>
              <a:t>間接的な提</a:t>
            </a:r>
            <a:r>
              <a:rPr sz="1000" b="1" spc="-10" dirty="0">
                <a:latin typeface="MS PMincho"/>
                <a:cs typeface="MS PMincho"/>
              </a:rPr>
              <a:t>供</a:t>
            </a:r>
            <a:endParaRPr sz="1000">
              <a:latin typeface="MS PMincho"/>
              <a:cs typeface="MS PMincho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事例</a:t>
            </a:r>
            <a:r>
              <a:rPr sz="1000" b="1" spc="5" dirty="0">
                <a:latin typeface="MS PMincho"/>
                <a:cs typeface="MS PMincho"/>
              </a:rPr>
              <a:t>：</a:t>
            </a:r>
            <a:r>
              <a:rPr sz="1000" b="1" dirty="0">
                <a:latin typeface="MS PMincho"/>
                <a:cs typeface="MS PMincho"/>
              </a:rPr>
              <a:t>国</a:t>
            </a:r>
            <a:r>
              <a:rPr sz="1000" b="1" spc="-10" dirty="0">
                <a:latin typeface="MS PMincho"/>
                <a:cs typeface="MS PMincho"/>
              </a:rPr>
              <a:t>家公</a:t>
            </a:r>
            <a:r>
              <a:rPr sz="1000" b="1" dirty="0">
                <a:latin typeface="MS PMincho"/>
                <a:cs typeface="MS PMincho"/>
              </a:rPr>
              <a:t>務</a:t>
            </a:r>
            <a:r>
              <a:rPr sz="1000" b="1" spc="-10" dirty="0">
                <a:latin typeface="MS PMincho"/>
                <a:cs typeface="MS PMincho"/>
              </a:rPr>
              <a:t>員の家族</a:t>
            </a:r>
            <a:endParaRPr sz="1000">
              <a:latin typeface="MS PMincho"/>
              <a:cs typeface="MS PMincho"/>
            </a:endParaRPr>
          </a:p>
          <a:p>
            <a:pPr marL="635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の</a:t>
            </a:r>
            <a:r>
              <a:rPr sz="1000" b="1" spc="-5" dirty="0">
                <a:latin typeface="MS PMincho"/>
                <a:cs typeface="MS PMincho"/>
              </a:rPr>
              <a:t>一員</a:t>
            </a:r>
            <a:r>
              <a:rPr sz="1000" b="1" dirty="0">
                <a:latin typeface="MS PMincho"/>
                <a:cs typeface="MS PMincho"/>
              </a:rPr>
              <a:t>に</a:t>
            </a:r>
            <a:r>
              <a:rPr sz="1000" b="1" spc="-10" dirty="0">
                <a:latin typeface="MS PMincho"/>
                <a:cs typeface="MS PMincho"/>
              </a:rPr>
              <a:t>対</a:t>
            </a:r>
            <a:r>
              <a:rPr sz="1000" b="1" spc="-5" dirty="0">
                <a:latin typeface="MS PMincho"/>
                <a:cs typeface="MS PMincho"/>
              </a:rPr>
              <a:t>する奨</a:t>
            </a:r>
            <a:r>
              <a:rPr sz="1000" b="1" spc="-10" dirty="0">
                <a:latin typeface="MS PMincho"/>
                <a:cs typeface="MS PMincho"/>
              </a:rPr>
              <a:t>学金</a:t>
            </a:r>
            <a:endParaRPr sz="1000">
              <a:latin typeface="MS PMincho"/>
              <a:cs typeface="MS PMinch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3017" y="3340625"/>
            <a:ext cx="2005330" cy="6413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065" marR="5080" algn="ctr">
              <a:lnSpc>
                <a:spcPts val="1200"/>
              </a:lnSpc>
              <a:spcBef>
                <a:spcPts val="190"/>
              </a:spcBef>
            </a:pPr>
            <a:r>
              <a:rPr sz="1000" b="1" dirty="0">
                <a:latin typeface="MS PMincho"/>
                <a:cs typeface="MS PMincho"/>
              </a:rPr>
              <a:t>贈与</a:t>
            </a:r>
            <a:r>
              <a:rPr sz="1000" b="1" spc="10" dirty="0">
                <a:latin typeface="MS PMincho"/>
                <a:cs typeface="MS PMincho"/>
              </a:rPr>
              <a:t>（</a:t>
            </a:r>
            <a:r>
              <a:rPr sz="1050" b="1" i="1" spc="-50" dirty="0">
                <a:latin typeface="MS PMincho"/>
                <a:cs typeface="MS PMincho"/>
              </a:rPr>
              <a:t>現</a:t>
            </a:r>
            <a:r>
              <a:rPr sz="1050" b="1" i="1" spc="-60" dirty="0">
                <a:latin typeface="MS PMincho"/>
                <a:cs typeface="MS PMincho"/>
              </a:rPr>
              <a:t>地の慣</a:t>
            </a:r>
            <a:r>
              <a:rPr sz="1050" b="1" i="1" spc="-50" dirty="0">
                <a:latin typeface="MS PMincho"/>
                <a:cs typeface="MS PMincho"/>
              </a:rPr>
              <a:t>習</a:t>
            </a:r>
            <a:r>
              <a:rPr sz="1050" b="1" i="1" spc="-65" dirty="0">
                <a:latin typeface="MS PMincho"/>
                <a:cs typeface="MS PMincho"/>
              </a:rPr>
              <a:t>に準</a:t>
            </a:r>
            <a:r>
              <a:rPr sz="1050" b="1" i="1" spc="-50" dirty="0">
                <a:latin typeface="MS PMincho"/>
                <a:cs typeface="MS PMincho"/>
              </a:rPr>
              <a:t>拠し</a:t>
            </a:r>
            <a:r>
              <a:rPr sz="1050" b="1" i="1" spc="-45" dirty="0">
                <a:latin typeface="MS PMincho"/>
                <a:cs typeface="MS PMincho"/>
              </a:rPr>
              <a:t>な</a:t>
            </a:r>
            <a:r>
              <a:rPr sz="1050" b="1" i="1" spc="-55" dirty="0">
                <a:latin typeface="MS PMincho"/>
                <a:cs typeface="MS PMincho"/>
              </a:rPr>
              <a:t>い</a:t>
            </a:r>
            <a:r>
              <a:rPr sz="1050" b="1" i="1" spc="-50" dirty="0">
                <a:latin typeface="MS PMincho"/>
                <a:cs typeface="MS PMincho"/>
              </a:rPr>
              <a:t>贈</a:t>
            </a:r>
            <a:r>
              <a:rPr sz="1050" b="1" i="1" spc="-40" dirty="0">
                <a:latin typeface="MS PMincho"/>
                <a:cs typeface="MS PMincho"/>
              </a:rPr>
              <a:t>与） </a:t>
            </a:r>
            <a:r>
              <a:rPr sz="1000" b="1" dirty="0">
                <a:latin typeface="MS PMincho"/>
                <a:cs typeface="MS PMincho"/>
              </a:rPr>
              <a:t>商品券</a:t>
            </a:r>
            <a:endParaRPr sz="1000">
              <a:latin typeface="MS PMincho"/>
              <a:cs typeface="MS PMincho"/>
            </a:endParaRPr>
          </a:p>
          <a:p>
            <a:pPr algn="ctr">
              <a:lnSpc>
                <a:spcPts val="1160"/>
              </a:lnSpc>
            </a:pPr>
            <a:r>
              <a:rPr sz="1000" b="1" dirty="0">
                <a:latin typeface="MS PMincho"/>
                <a:cs typeface="MS PMincho"/>
              </a:rPr>
              <a:t>ギフトカー</a:t>
            </a:r>
            <a:r>
              <a:rPr sz="1000" b="1" spc="-10" dirty="0">
                <a:latin typeface="MS PMincho"/>
                <a:cs typeface="MS PMincho"/>
              </a:rPr>
              <a:t>ド</a:t>
            </a:r>
            <a:endParaRPr sz="1000">
              <a:latin typeface="MS PMincho"/>
              <a:cs typeface="MS PMincho"/>
            </a:endParaRPr>
          </a:p>
          <a:p>
            <a:pPr marL="635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慈善寄付お</a:t>
            </a:r>
            <a:r>
              <a:rPr sz="1000" b="1" spc="-15" dirty="0">
                <a:latin typeface="MS PMincho"/>
                <a:cs typeface="MS PMincho"/>
              </a:rPr>
              <a:t>よ</a:t>
            </a:r>
            <a:r>
              <a:rPr sz="1000" b="1" spc="-5" dirty="0">
                <a:latin typeface="MS PMincho"/>
                <a:cs typeface="MS PMincho"/>
              </a:rPr>
              <a:t>び</a:t>
            </a:r>
            <a:r>
              <a:rPr sz="1000" b="1" spc="-10" dirty="0">
                <a:latin typeface="MS PMincho"/>
                <a:cs typeface="MS PMincho"/>
              </a:rPr>
              <a:t>政治</a:t>
            </a:r>
            <a:r>
              <a:rPr sz="1000" b="1" dirty="0">
                <a:latin typeface="MS PMincho"/>
                <a:cs typeface="MS PMincho"/>
              </a:rPr>
              <a:t>献</a:t>
            </a:r>
            <a:r>
              <a:rPr sz="1000" b="1" spc="-10" dirty="0">
                <a:latin typeface="MS PMincho"/>
                <a:cs typeface="MS PMincho"/>
              </a:rPr>
              <a:t>金</a:t>
            </a:r>
            <a:endParaRPr sz="1000">
              <a:latin typeface="MS PMincho"/>
              <a:cs typeface="MS PMinch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2194" y="3472688"/>
            <a:ext cx="150431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MS PMincho"/>
                <a:cs typeface="MS PMincho"/>
              </a:rPr>
              <a:t>娯楽</a:t>
            </a:r>
            <a:r>
              <a:rPr sz="1000" b="1" spc="-5" dirty="0">
                <a:latin typeface="MS PMincho"/>
                <a:cs typeface="MS PMincho"/>
              </a:rPr>
              <a:t>とは、</a:t>
            </a:r>
            <a:r>
              <a:rPr sz="1000" b="1" dirty="0">
                <a:latin typeface="MS PMincho"/>
                <a:cs typeface="MS PMincho"/>
              </a:rPr>
              <a:t>下記</a:t>
            </a:r>
            <a:r>
              <a:rPr sz="1000" b="1" spc="-15" dirty="0">
                <a:latin typeface="MS PMincho"/>
                <a:cs typeface="MS PMincho"/>
              </a:rPr>
              <a:t>の</a:t>
            </a:r>
            <a:r>
              <a:rPr sz="1000" b="1" dirty="0">
                <a:latin typeface="MS PMincho"/>
                <a:cs typeface="MS PMincho"/>
              </a:rPr>
              <a:t>よ</a:t>
            </a:r>
            <a:r>
              <a:rPr sz="1000" b="1" spc="-5" dirty="0">
                <a:latin typeface="MS PMincho"/>
                <a:cs typeface="MS PMincho"/>
              </a:rPr>
              <a:t>う</a:t>
            </a:r>
            <a:r>
              <a:rPr sz="1000" b="1" dirty="0">
                <a:latin typeface="MS PMincho"/>
                <a:cs typeface="MS PMincho"/>
              </a:rPr>
              <a:t>な</a:t>
            </a:r>
            <a:r>
              <a:rPr sz="1000" b="1" spc="-10" dirty="0">
                <a:latin typeface="MS PMincho"/>
                <a:cs typeface="MS PMincho"/>
              </a:rPr>
              <a:t>事項 </a:t>
            </a:r>
            <a:r>
              <a:rPr sz="1000" b="1" dirty="0">
                <a:latin typeface="MS PMincho"/>
                <a:cs typeface="MS PMincho"/>
              </a:rPr>
              <a:t>を含むもの</a:t>
            </a:r>
            <a:r>
              <a:rPr sz="1000" b="1" spc="-5" dirty="0">
                <a:latin typeface="MS PMincho"/>
                <a:cs typeface="MS PMincho"/>
              </a:rPr>
              <a:t>と</a:t>
            </a:r>
            <a:r>
              <a:rPr sz="1000" b="1" spc="5" dirty="0">
                <a:latin typeface="MS PMincho"/>
                <a:cs typeface="MS PMincho"/>
              </a:rPr>
              <a:t>し</a:t>
            </a:r>
            <a:r>
              <a:rPr sz="1000" b="1" spc="-5" dirty="0">
                <a:latin typeface="MS PMincho"/>
                <a:cs typeface="MS PMincho"/>
              </a:rPr>
              <a:t>ます</a:t>
            </a:r>
            <a:r>
              <a:rPr sz="1000" b="1" spc="-10" dirty="0">
                <a:latin typeface="MS PMincho"/>
                <a:cs typeface="MS PMincho"/>
              </a:rPr>
              <a:t>。</a:t>
            </a:r>
            <a:endParaRPr sz="1000">
              <a:latin typeface="MS PMincho"/>
              <a:cs typeface="MS PMincho"/>
            </a:endParaRPr>
          </a:p>
          <a:p>
            <a:pPr marL="1270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すな</a:t>
            </a:r>
            <a:r>
              <a:rPr sz="1000" b="1" spc="-5" dirty="0">
                <a:latin typeface="MS PMincho"/>
                <a:cs typeface="MS PMincho"/>
              </a:rPr>
              <a:t>わ</a:t>
            </a:r>
            <a:r>
              <a:rPr sz="1000" b="1" spc="5" dirty="0">
                <a:latin typeface="MS PMincho"/>
                <a:cs typeface="MS PMincho"/>
              </a:rPr>
              <a:t>ち</a:t>
            </a:r>
            <a:r>
              <a:rPr sz="1000" b="1" spc="-10" dirty="0">
                <a:latin typeface="MS PMincho"/>
                <a:cs typeface="MS PMincho"/>
              </a:rPr>
              <a:t>：</a:t>
            </a:r>
            <a:endParaRPr sz="1000">
              <a:latin typeface="MS PMincho"/>
              <a:cs typeface="MS PMincho"/>
            </a:endParaRPr>
          </a:p>
          <a:p>
            <a:pPr marL="1270" algn="ctr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コ</a:t>
            </a:r>
            <a:r>
              <a:rPr sz="1000" b="1" spc="5" dirty="0">
                <a:latin typeface="MS PMincho"/>
                <a:cs typeface="MS PMincho"/>
              </a:rPr>
              <a:t>ン</a:t>
            </a:r>
            <a:r>
              <a:rPr sz="1000" b="1" spc="-5" dirty="0">
                <a:latin typeface="MS PMincho"/>
                <a:cs typeface="MS PMincho"/>
              </a:rPr>
              <a:t>サ</a:t>
            </a:r>
            <a:r>
              <a:rPr sz="1000" b="1" dirty="0">
                <a:latin typeface="MS PMincho"/>
                <a:cs typeface="MS PMincho"/>
              </a:rPr>
              <a:t>ート</a:t>
            </a:r>
            <a:r>
              <a:rPr sz="1000" b="1" spc="5" dirty="0">
                <a:latin typeface="MS PMincho"/>
                <a:cs typeface="MS PMincho"/>
              </a:rPr>
              <a:t>・</a:t>
            </a:r>
            <a:r>
              <a:rPr sz="1000" b="1" dirty="0">
                <a:latin typeface="MS PMincho"/>
                <a:cs typeface="MS PMincho"/>
              </a:rPr>
              <a:t>チ</a:t>
            </a:r>
            <a:r>
              <a:rPr sz="1000" b="1" spc="-5" dirty="0">
                <a:latin typeface="MS PMincho"/>
                <a:cs typeface="MS PMincho"/>
              </a:rPr>
              <a:t>ケ</a:t>
            </a:r>
            <a:r>
              <a:rPr sz="1000" b="1" spc="-15" dirty="0">
                <a:latin typeface="MS PMincho"/>
                <a:cs typeface="MS PMincho"/>
              </a:rPr>
              <a:t>ット</a:t>
            </a:r>
            <a:endParaRPr sz="1000">
              <a:latin typeface="MS PMincho"/>
              <a:cs typeface="MS PMincho"/>
            </a:endParaRPr>
          </a:p>
          <a:p>
            <a:pPr marL="21590" marR="12700" algn="ctr">
              <a:lnSpc>
                <a:spcPct val="100000"/>
              </a:lnSpc>
            </a:pPr>
            <a:r>
              <a:rPr sz="1000" b="1" spc="-5" dirty="0">
                <a:latin typeface="MS PMincho"/>
                <a:cs typeface="MS PMincho"/>
              </a:rPr>
              <a:t>ス</a:t>
            </a:r>
            <a:r>
              <a:rPr sz="1000" b="1" spc="5" dirty="0">
                <a:latin typeface="MS PMincho"/>
                <a:cs typeface="MS PMincho"/>
              </a:rPr>
              <a:t>ポ</a:t>
            </a:r>
            <a:r>
              <a:rPr sz="1000" b="1" dirty="0">
                <a:latin typeface="MS PMincho"/>
                <a:cs typeface="MS PMincho"/>
              </a:rPr>
              <a:t>ー</a:t>
            </a:r>
            <a:r>
              <a:rPr sz="1000" b="1" spc="-5" dirty="0">
                <a:latin typeface="MS PMincho"/>
                <a:cs typeface="MS PMincho"/>
              </a:rPr>
              <a:t>ツ</a:t>
            </a:r>
            <a:r>
              <a:rPr sz="1000" b="1" spc="5" dirty="0">
                <a:latin typeface="MS PMincho"/>
                <a:cs typeface="MS PMincho"/>
              </a:rPr>
              <a:t>・</a:t>
            </a:r>
            <a:r>
              <a:rPr sz="1000" b="1" spc="-10" dirty="0">
                <a:latin typeface="MS PMincho"/>
                <a:cs typeface="MS PMincho"/>
              </a:rPr>
              <a:t>イベン</a:t>
            </a:r>
            <a:r>
              <a:rPr sz="1000" b="1" dirty="0">
                <a:latin typeface="MS PMincho"/>
                <a:cs typeface="MS PMincho"/>
              </a:rPr>
              <a:t>トのチ</a:t>
            </a:r>
            <a:r>
              <a:rPr sz="1000" b="1" spc="-5" dirty="0">
                <a:latin typeface="MS PMincho"/>
                <a:cs typeface="MS PMincho"/>
              </a:rPr>
              <a:t>ケ</a:t>
            </a:r>
            <a:r>
              <a:rPr sz="1000" b="1" spc="-15" dirty="0">
                <a:latin typeface="MS PMincho"/>
                <a:cs typeface="MS PMincho"/>
              </a:rPr>
              <a:t>ット </a:t>
            </a:r>
            <a:r>
              <a:rPr sz="1000" b="1" dirty="0">
                <a:latin typeface="MS PMincho"/>
                <a:cs typeface="MS PMincho"/>
              </a:rPr>
              <a:t>旅行</a:t>
            </a:r>
            <a:endParaRPr sz="1000">
              <a:latin typeface="MS PMincho"/>
              <a:cs typeface="MS PMinch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6217" y="4925059"/>
            <a:ext cx="137795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MS PMincho"/>
                <a:cs typeface="MS PMincho"/>
              </a:rPr>
              <a:t>接待</a:t>
            </a:r>
            <a:r>
              <a:rPr sz="1000" b="1" spc="-5" dirty="0">
                <a:latin typeface="MS PMincho"/>
                <a:cs typeface="MS PMincho"/>
              </a:rPr>
              <a:t>とは、</a:t>
            </a:r>
            <a:r>
              <a:rPr sz="1000" b="1" dirty="0">
                <a:latin typeface="MS PMincho"/>
                <a:cs typeface="MS PMincho"/>
              </a:rPr>
              <a:t>下記</a:t>
            </a:r>
            <a:r>
              <a:rPr sz="1000" b="1" spc="-15" dirty="0">
                <a:latin typeface="MS PMincho"/>
                <a:cs typeface="MS PMincho"/>
              </a:rPr>
              <a:t>の</a:t>
            </a:r>
            <a:r>
              <a:rPr sz="1000" b="1" dirty="0">
                <a:latin typeface="MS PMincho"/>
                <a:cs typeface="MS PMincho"/>
              </a:rPr>
              <a:t>よ</a:t>
            </a:r>
            <a:r>
              <a:rPr sz="1000" b="1" spc="-5" dirty="0">
                <a:latin typeface="MS PMincho"/>
                <a:cs typeface="MS PMincho"/>
              </a:rPr>
              <a:t>う</a:t>
            </a:r>
            <a:r>
              <a:rPr sz="1000" b="1" dirty="0">
                <a:latin typeface="MS PMincho"/>
                <a:cs typeface="MS PMincho"/>
              </a:rPr>
              <a:t>な</a:t>
            </a:r>
            <a:r>
              <a:rPr sz="1000" b="1" spc="-10" dirty="0">
                <a:latin typeface="MS PMincho"/>
                <a:cs typeface="MS PMincho"/>
              </a:rPr>
              <a:t>事 </a:t>
            </a:r>
            <a:r>
              <a:rPr sz="1000" b="1" dirty="0">
                <a:latin typeface="MS PMincho"/>
                <a:cs typeface="MS PMincho"/>
              </a:rPr>
              <a:t>項を含むもの</a:t>
            </a:r>
            <a:r>
              <a:rPr sz="1000" b="1" spc="-5" dirty="0">
                <a:latin typeface="MS PMincho"/>
                <a:cs typeface="MS PMincho"/>
              </a:rPr>
              <a:t>と</a:t>
            </a:r>
            <a:r>
              <a:rPr sz="1000" b="1" spc="5" dirty="0">
                <a:latin typeface="MS PMincho"/>
                <a:cs typeface="MS PMincho"/>
              </a:rPr>
              <a:t>し</a:t>
            </a:r>
            <a:r>
              <a:rPr sz="1000" b="1" spc="-20" dirty="0">
                <a:latin typeface="MS PMincho"/>
                <a:cs typeface="MS PMincho"/>
              </a:rPr>
              <a:t>ま</a:t>
            </a:r>
            <a:r>
              <a:rPr sz="1000" b="1" spc="10" dirty="0">
                <a:latin typeface="MS PMincho"/>
                <a:cs typeface="MS PMincho"/>
              </a:rPr>
              <a:t>す</a:t>
            </a:r>
            <a:r>
              <a:rPr sz="1000" b="1" spc="-10" dirty="0">
                <a:latin typeface="MS PMincho"/>
                <a:cs typeface="MS PMincho"/>
              </a:rPr>
              <a:t>。 </a:t>
            </a:r>
            <a:r>
              <a:rPr sz="1000" b="1" spc="-5" dirty="0">
                <a:latin typeface="MS PMincho"/>
                <a:cs typeface="MS PMincho"/>
              </a:rPr>
              <a:t> </a:t>
            </a:r>
            <a:r>
              <a:rPr sz="1000" b="1" dirty="0">
                <a:latin typeface="MS PMincho"/>
                <a:cs typeface="MS PMincho"/>
              </a:rPr>
              <a:t>すな</a:t>
            </a:r>
            <a:r>
              <a:rPr sz="1000" b="1" spc="-5" dirty="0">
                <a:latin typeface="MS PMincho"/>
                <a:cs typeface="MS PMincho"/>
              </a:rPr>
              <a:t>わ</a:t>
            </a:r>
            <a:r>
              <a:rPr sz="1000" b="1" spc="5" dirty="0">
                <a:latin typeface="MS PMincho"/>
                <a:cs typeface="MS PMincho"/>
              </a:rPr>
              <a:t>ち</a:t>
            </a:r>
            <a:r>
              <a:rPr sz="1000" b="1" spc="-10" dirty="0">
                <a:latin typeface="MS PMincho"/>
                <a:cs typeface="MS PMincho"/>
              </a:rPr>
              <a:t>：</a:t>
            </a:r>
            <a:endParaRPr sz="1000">
              <a:latin typeface="MS PMincho"/>
              <a:cs typeface="MS PMincho"/>
            </a:endParaRPr>
          </a:p>
          <a:p>
            <a:pPr marL="475615" marR="466725" indent="85090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食事 飲み物 </a:t>
            </a:r>
            <a:r>
              <a:rPr sz="1000" b="1" spc="-5" dirty="0">
                <a:latin typeface="MS PMincho"/>
                <a:cs typeface="MS PMincho"/>
              </a:rPr>
              <a:t>ホ</a:t>
            </a:r>
            <a:r>
              <a:rPr sz="1000" b="1" dirty="0">
                <a:latin typeface="MS PMincho"/>
                <a:cs typeface="MS PMincho"/>
              </a:rPr>
              <a:t>テ</a:t>
            </a:r>
            <a:r>
              <a:rPr sz="1000" b="1" spc="-10" dirty="0">
                <a:latin typeface="MS PMincho"/>
                <a:cs typeface="MS PMincho"/>
              </a:rPr>
              <a:t>ル </a:t>
            </a:r>
            <a:r>
              <a:rPr sz="1000" b="1" spc="-5" dirty="0">
                <a:latin typeface="MS PMincho"/>
                <a:cs typeface="MS PMincho"/>
              </a:rPr>
              <a:t> </a:t>
            </a:r>
            <a:r>
              <a:rPr sz="1000" b="1" dirty="0">
                <a:latin typeface="MS PMincho"/>
                <a:cs typeface="MS PMincho"/>
              </a:rPr>
              <a:t>ト</a:t>
            </a:r>
            <a:r>
              <a:rPr sz="1000" b="1" spc="5" dirty="0">
                <a:latin typeface="MS PMincho"/>
                <a:cs typeface="MS PMincho"/>
              </a:rPr>
              <a:t>ラ</a:t>
            </a:r>
            <a:r>
              <a:rPr sz="1000" b="1" dirty="0">
                <a:latin typeface="MS PMincho"/>
                <a:cs typeface="MS PMincho"/>
              </a:rPr>
              <a:t>ベ</a:t>
            </a:r>
            <a:r>
              <a:rPr sz="1000" b="1" spc="-10" dirty="0">
                <a:latin typeface="MS PMincho"/>
                <a:cs typeface="MS PMincho"/>
              </a:rPr>
              <a:t>ル</a:t>
            </a:r>
            <a:endParaRPr sz="1000">
              <a:latin typeface="MS PMincho"/>
              <a:cs typeface="MS PMincho"/>
            </a:endParaRPr>
          </a:p>
          <a:p>
            <a:pPr marL="433070" marR="424180" indent="127635">
              <a:lnSpc>
                <a:spcPct val="100000"/>
              </a:lnSpc>
            </a:pPr>
            <a:r>
              <a:rPr sz="1000" b="1" dirty="0">
                <a:latin typeface="MS PMincho"/>
                <a:cs typeface="MS PMincho"/>
              </a:rPr>
              <a:t>宿泊 </a:t>
            </a:r>
            <a:r>
              <a:rPr sz="1000" b="1" spc="5" dirty="0">
                <a:latin typeface="MS PMincho"/>
                <a:cs typeface="MS PMincho"/>
              </a:rPr>
              <a:t> </a:t>
            </a:r>
            <a:r>
              <a:rPr sz="1000" b="1" dirty="0">
                <a:latin typeface="MS PMincho"/>
                <a:cs typeface="MS PMincho"/>
              </a:rPr>
              <a:t>交通機関</a:t>
            </a:r>
            <a:endParaRPr sz="1000">
              <a:latin typeface="MS PMincho"/>
              <a:cs typeface="MS PMinch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0874" y="4738941"/>
            <a:ext cx="2842895" cy="1617345"/>
            <a:chOff x="5980874" y="4738941"/>
            <a:chExt cx="2842895" cy="1617345"/>
          </a:xfrm>
        </p:grpSpPr>
        <p:sp>
          <p:nvSpPr>
            <p:cNvPr id="14" name="object 14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2565399" y="0"/>
                  </a:moveTo>
                  <a:lnTo>
                    <a:pt x="267842" y="0"/>
                  </a:lnTo>
                  <a:lnTo>
                    <a:pt x="219690" y="4318"/>
                  </a:lnTo>
                  <a:lnTo>
                    <a:pt x="174372" y="16769"/>
                  </a:lnTo>
                  <a:lnTo>
                    <a:pt x="132644" y="36594"/>
                  </a:lnTo>
                  <a:lnTo>
                    <a:pt x="95263" y="63036"/>
                  </a:lnTo>
                  <a:lnTo>
                    <a:pt x="62983" y="95337"/>
                  </a:lnTo>
                  <a:lnTo>
                    <a:pt x="36561" y="132738"/>
                  </a:lnTo>
                  <a:lnTo>
                    <a:pt x="16753" y="174483"/>
                  </a:lnTo>
                  <a:lnTo>
                    <a:pt x="4314" y="219812"/>
                  </a:lnTo>
                  <a:lnTo>
                    <a:pt x="0" y="267970"/>
                  </a:lnTo>
                  <a:lnTo>
                    <a:pt x="0" y="1339519"/>
                  </a:lnTo>
                  <a:lnTo>
                    <a:pt x="4314" y="1387674"/>
                  </a:lnTo>
                  <a:lnTo>
                    <a:pt x="16753" y="1432997"/>
                  </a:lnTo>
                  <a:lnTo>
                    <a:pt x="36561" y="1474731"/>
                  </a:lnTo>
                  <a:lnTo>
                    <a:pt x="62983" y="1512120"/>
                  </a:lnTo>
                  <a:lnTo>
                    <a:pt x="95263" y="1544408"/>
                  </a:lnTo>
                  <a:lnTo>
                    <a:pt x="132644" y="1570838"/>
                  </a:lnTo>
                  <a:lnTo>
                    <a:pt x="174372" y="1590653"/>
                  </a:lnTo>
                  <a:lnTo>
                    <a:pt x="219690" y="1603097"/>
                  </a:lnTo>
                  <a:lnTo>
                    <a:pt x="267842" y="1607413"/>
                  </a:lnTo>
                  <a:lnTo>
                    <a:pt x="2565399" y="1607413"/>
                  </a:lnTo>
                  <a:lnTo>
                    <a:pt x="2613552" y="1603097"/>
                  </a:lnTo>
                  <a:lnTo>
                    <a:pt x="2658870" y="1590653"/>
                  </a:lnTo>
                  <a:lnTo>
                    <a:pt x="2700598" y="1570838"/>
                  </a:lnTo>
                  <a:lnTo>
                    <a:pt x="2737979" y="1544408"/>
                  </a:lnTo>
                  <a:lnTo>
                    <a:pt x="2770259" y="1512120"/>
                  </a:lnTo>
                  <a:lnTo>
                    <a:pt x="2796681" y="1474731"/>
                  </a:lnTo>
                  <a:lnTo>
                    <a:pt x="2816489" y="1432997"/>
                  </a:lnTo>
                  <a:lnTo>
                    <a:pt x="2828928" y="1387674"/>
                  </a:lnTo>
                  <a:lnTo>
                    <a:pt x="2833242" y="1339519"/>
                  </a:lnTo>
                  <a:lnTo>
                    <a:pt x="2833242" y="267970"/>
                  </a:lnTo>
                  <a:lnTo>
                    <a:pt x="2828928" y="219812"/>
                  </a:lnTo>
                  <a:lnTo>
                    <a:pt x="2816489" y="174483"/>
                  </a:lnTo>
                  <a:lnTo>
                    <a:pt x="2796681" y="132738"/>
                  </a:lnTo>
                  <a:lnTo>
                    <a:pt x="2770259" y="95337"/>
                  </a:lnTo>
                  <a:lnTo>
                    <a:pt x="2737979" y="63036"/>
                  </a:lnTo>
                  <a:lnTo>
                    <a:pt x="2700598" y="36594"/>
                  </a:lnTo>
                  <a:lnTo>
                    <a:pt x="2658870" y="16769"/>
                  </a:lnTo>
                  <a:lnTo>
                    <a:pt x="2613552" y="4318"/>
                  </a:lnTo>
                  <a:lnTo>
                    <a:pt x="2565399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0" y="267970"/>
                  </a:moveTo>
                  <a:lnTo>
                    <a:pt x="4314" y="219812"/>
                  </a:lnTo>
                  <a:lnTo>
                    <a:pt x="16753" y="174483"/>
                  </a:lnTo>
                  <a:lnTo>
                    <a:pt x="36561" y="132738"/>
                  </a:lnTo>
                  <a:lnTo>
                    <a:pt x="62983" y="95337"/>
                  </a:lnTo>
                  <a:lnTo>
                    <a:pt x="95263" y="63036"/>
                  </a:lnTo>
                  <a:lnTo>
                    <a:pt x="132644" y="36594"/>
                  </a:lnTo>
                  <a:lnTo>
                    <a:pt x="174372" y="16769"/>
                  </a:lnTo>
                  <a:lnTo>
                    <a:pt x="219690" y="4318"/>
                  </a:lnTo>
                  <a:lnTo>
                    <a:pt x="267842" y="0"/>
                  </a:lnTo>
                  <a:lnTo>
                    <a:pt x="2565399" y="0"/>
                  </a:lnTo>
                  <a:lnTo>
                    <a:pt x="2613552" y="4318"/>
                  </a:lnTo>
                  <a:lnTo>
                    <a:pt x="2658870" y="16769"/>
                  </a:lnTo>
                  <a:lnTo>
                    <a:pt x="2700598" y="36594"/>
                  </a:lnTo>
                  <a:lnTo>
                    <a:pt x="2737979" y="63036"/>
                  </a:lnTo>
                  <a:lnTo>
                    <a:pt x="2770259" y="95337"/>
                  </a:lnTo>
                  <a:lnTo>
                    <a:pt x="2796681" y="132738"/>
                  </a:lnTo>
                  <a:lnTo>
                    <a:pt x="2816489" y="174483"/>
                  </a:lnTo>
                  <a:lnTo>
                    <a:pt x="2828928" y="219812"/>
                  </a:lnTo>
                  <a:lnTo>
                    <a:pt x="2833242" y="267970"/>
                  </a:lnTo>
                  <a:lnTo>
                    <a:pt x="2833242" y="1339519"/>
                  </a:lnTo>
                  <a:lnTo>
                    <a:pt x="2828928" y="1387674"/>
                  </a:lnTo>
                  <a:lnTo>
                    <a:pt x="2816489" y="1432997"/>
                  </a:lnTo>
                  <a:lnTo>
                    <a:pt x="2796681" y="1474731"/>
                  </a:lnTo>
                  <a:lnTo>
                    <a:pt x="2770259" y="1512120"/>
                  </a:lnTo>
                  <a:lnTo>
                    <a:pt x="2737979" y="1544408"/>
                  </a:lnTo>
                  <a:lnTo>
                    <a:pt x="2700598" y="1570838"/>
                  </a:lnTo>
                  <a:lnTo>
                    <a:pt x="2658870" y="1590653"/>
                  </a:lnTo>
                  <a:lnTo>
                    <a:pt x="2613552" y="1603097"/>
                  </a:lnTo>
                  <a:lnTo>
                    <a:pt x="2565399" y="1607413"/>
                  </a:lnTo>
                  <a:lnTo>
                    <a:pt x="267842" y="1607413"/>
                  </a:lnTo>
                  <a:lnTo>
                    <a:pt x="219690" y="1603097"/>
                  </a:lnTo>
                  <a:lnTo>
                    <a:pt x="174372" y="1590653"/>
                  </a:lnTo>
                  <a:lnTo>
                    <a:pt x="132644" y="1570838"/>
                  </a:lnTo>
                  <a:lnTo>
                    <a:pt x="95263" y="1544408"/>
                  </a:lnTo>
                  <a:lnTo>
                    <a:pt x="62983" y="1512120"/>
                  </a:lnTo>
                  <a:lnTo>
                    <a:pt x="36561" y="1474731"/>
                  </a:lnTo>
                  <a:lnTo>
                    <a:pt x="16753" y="1432997"/>
                  </a:lnTo>
                  <a:lnTo>
                    <a:pt x="4314" y="1387674"/>
                  </a:lnTo>
                  <a:lnTo>
                    <a:pt x="0" y="1339519"/>
                  </a:lnTo>
                  <a:lnTo>
                    <a:pt x="0" y="26797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43625" y="4793741"/>
            <a:ext cx="245872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MS PMincho"/>
                <a:cs typeface="MS PMincho"/>
              </a:rPr>
              <a:t>経費</a:t>
            </a:r>
            <a:r>
              <a:rPr sz="1400" b="1" spc="-10" dirty="0">
                <a:latin typeface="MS PMincho"/>
                <a:cs typeface="MS PMincho"/>
              </a:rPr>
              <a:t>が下記の事項に該当</a:t>
            </a:r>
            <a:r>
              <a:rPr sz="1400" b="1" spc="-20" dirty="0">
                <a:latin typeface="MS PMincho"/>
                <a:cs typeface="MS PMincho"/>
              </a:rPr>
              <a:t>す</a:t>
            </a:r>
            <a:r>
              <a:rPr sz="1400" b="1" spc="-5" dirty="0">
                <a:latin typeface="MS PMincho"/>
                <a:cs typeface="MS PMincho"/>
              </a:rPr>
              <a:t>る場 </a:t>
            </a:r>
            <a:r>
              <a:rPr sz="1400" b="1" spc="5" dirty="0">
                <a:latin typeface="MS PMincho"/>
                <a:cs typeface="MS PMincho"/>
              </a:rPr>
              <a:t>合、</a:t>
            </a:r>
            <a:r>
              <a:rPr sz="1400" b="1" spc="-5" dirty="0">
                <a:latin typeface="MS PMincho"/>
                <a:cs typeface="MS PMincho"/>
              </a:rPr>
              <a:t>接待</a:t>
            </a:r>
            <a:r>
              <a:rPr sz="1400" b="1" spc="-10" dirty="0">
                <a:latin typeface="MS PMincho"/>
                <a:cs typeface="MS PMincho"/>
              </a:rPr>
              <a:t>は</a:t>
            </a:r>
            <a:r>
              <a:rPr sz="1400" b="1" spc="-5" dirty="0">
                <a:latin typeface="MS PMincho"/>
                <a:cs typeface="MS PMincho"/>
              </a:rPr>
              <a:t>賄賂と</a:t>
            </a:r>
            <a:r>
              <a:rPr sz="1400" b="1" dirty="0">
                <a:latin typeface="MS PMincho"/>
                <a:cs typeface="MS PMincho"/>
              </a:rPr>
              <a:t>し</a:t>
            </a:r>
            <a:r>
              <a:rPr sz="1400" b="1" spc="-5" dirty="0">
                <a:latin typeface="MS PMincho"/>
                <a:cs typeface="MS PMincho"/>
              </a:rPr>
              <a:t>て判断される </a:t>
            </a:r>
            <a:r>
              <a:rPr sz="1400" b="1" spc="5" dirty="0">
                <a:latin typeface="MS PMincho"/>
                <a:cs typeface="MS PMincho"/>
              </a:rPr>
              <a:t>も</a:t>
            </a:r>
            <a:r>
              <a:rPr sz="1400" b="1" dirty="0">
                <a:latin typeface="MS PMincho"/>
                <a:cs typeface="MS PMincho"/>
              </a:rPr>
              <a:t>のと</a:t>
            </a:r>
            <a:r>
              <a:rPr sz="1400" b="1" spc="5" dirty="0">
                <a:latin typeface="MS PMincho"/>
                <a:cs typeface="MS PMincho"/>
              </a:rPr>
              <a:t>し</a:t>
            </a:r>
            <a:r>
              <a:rPr sz="1400" b="1" spc="-10" dirty="0">
                <a:latin typeface="MS PMincho"/>
                <a:cs typeface="MS PMincho"/>
              </a:rPr>
              <a:t>ま</a:t>
            </a:r>
            <a:r>
              <a:rPr sz="1400" b="1" spc="-5" dirty="0">
                <a:latin typeface="MS PMincho"/>
                <a:cs typeface="MS PMincho"/>
              </a:rPr>
              <a:t>す。す</a:t>
            </a:r>
            <a:r>
              <a:rPr sz="1400" b="1" dirty="0">
                <a:latin typeface="MS PMincho"/>
                <a:cs typeface="MS PMincho"/>
              </a:rPr>
              <a:t>な</a:t>
            </a:r>
            <a:r>
              <a:rPr sz="1400" b="1" spc="-5" dirty="0">
                <a:latin typeface="MS PMincho"/>
                <a:cs typeface="MS PMincho"/>
              </a:rPr>
              <a:t>わち：</a:t>
            </a:r>
            <a:endParaRPr sz="1400">
              <a:latin typeface="MS PMincho"/>
              <a:cs typeface="MS PMincho"/>
            </a:endParaRPr>
          </a:p>
          <a:p>
            <a:pPr marL="184785" indent="-172720" algn="just">
              <a:lnSpc>
                <a:spcPct val="100000"/>
              </a:lnSpc>
              <a:buFont typeface="MS PMincho"/>
              <a:buChar char="-"/>
              <a:tabLst>
                <a:tab pos="185420" algn="l"/>
              </a:tabLst>
            </a:pPr>
            <a:r>
              <a:rPr sz="1400" b="1" spc="5" dirty="0">
                <a:latin typeface="MS PMincho"/>
                <a:cs typeface="MS PMincho"/>
              </a:rPr>
              <a:t>不当</a:t>
            </a:r>
            <a:r>
              <a:rPr sz="1400" b="1" dirty="0">
                <a:latin typeface="MS PMincho"/>
                <a:cs typeface="MS PMincho"/>
              </a:rPr>
              <a:t>で</a:t>
            </a:r>
            <a:r>
              <a:rPr sz="1400" b="1" spc="-5" dirty="0">
                <a:latin typeface="MS PMincho"/>
                <a:cs typeface="MS PMincho"/>
              </a:rPr>
              <a:t>ある。</a:t>
            </a:r>
            <a:endParaRPr sz="1400">
              <a:latin typeface="MS PMincho"/>
              <a:cs typeface="MS PMincho"/>
            </a:endParaRPr>
          </a:p>
          <a:p>
            <a:pPr marL="184785" indent="-172720" algn="just">
              <a:lnSpc>
                <a:spcPct val="100000"/>
              </a:lnSpc>
              <a:spcBef>
                <a:spcPts val="5"/>
              </a:spcBef>
              <a:buFont typeface="MS PMincho"/>
              <a:buChar char="-"/>
              <a:tabLst>
                <a:tab pos="185420" algn="l"/>
              </a:tabLst>
            </a:pPr>
            <a:r>
              <a:rPr sz="1400" b="1" spc="5" dirty="0">
                <a:latin typeface="MS PMincho"/>
                <a:cs typeface="MS PMincho"/>
              </a:rPr>
              <a:t>過度</a:t>
            </a:r>
            <a:r>
              <a:rPr sz="1400" b="1" dirty="0">
                <a:latin typeface="MS PMincho"/>
                <a:cs typeface="MS PMincho"/>
              </a:rPr>
              <a:t>で</a:t>
            </a:r>
            <a:r>
              <a:rPr sz="1400" b="1" spc="-5" dirty="0">
                <a:latin typeface="MS PMincho"/>
                <a:cs typeface="MS PMincho"/>
              </a:rPr>
              <a:t>ある。</a:t>
            </a:r>
            <a:endParaRPr sz="1400">
              <a:latin typeface="MS PMincho"/>
              <a:cs typeface="MS PMincho"/>
            </a:endParaRPr>
          </a:p>
          <a:p>
            <a:pPr marL="184785" marR="46355" indent="-172720" algn="just">
              <a:lnSpc>
                <a:spcPct val="100000"/>
              </a:lnSpc>
              <a:buFont typeface="MS PMincho"/>
              <a:buChar char="-"/>
              <a:tabLst>
                <a:tab pos="185420" algn="l"/>
              </a:tabLst>
            </a:pPr>
            <a:r>
              <a:rPr sz="1400" b="1" spc="5" dirty="0">
                <a:latin typeface="MS PMincho"/>
                <a:cs typeface="MS PMincho"/>
              </a:rPr>
              <a:t>合法</a:t>
            </a:r>
            <a:r>
              <a:rPr sz="1400" b="1" spc="-5" dirty="0">
                <a:latin typeface="MS PMincho"/>
                <a:cs typeface="MS PMincho"/>
              </a:rPr>
              <a:t>的な事業</a:t>
            </a:r>
            <a:r>
              <a:rPr sz="1400" b="1" spc="-20" dirty="0">
                <a:latin typeface="MS PMincho"/>
                <a:cs typeface="MS PMincho"/>
              </a:rPr>
              <a:t>目</a:t>
            </a:r>
            <a:r>
              <a:rPr sz="1400" b="1" spc="-5" dirty="0">
                <a:latin typeface="MS PMincho"/>
                <a:cs typeface="MS PMincho"/>
              </a:rPr>
              <a:t>的を支</a:t>
            </a:r>
            <a:r>
              <a:rPr sz="1400" b="1" spc="-20" dirty="0">
                <a:latin typeface="MS PMincho"/>
                <a:cs typeface="MS PMincho"/>
              </a:rPr>
              <a:t>持</a:t>
            </a:r>
            <a:r>
              <a:rPr sz="1400" b="1" spc="5" dirty="0">
                <a:latin typeface="MS PMincho"/>
                <a:cs typeface="MS PMincho"/>
              </a:rPr>
              <a:t>し</a:t>
            </a:r>
            <a:r>
              <a:rPr sz="1400" b="1" spc="-5" dirty="0">
                <a:latin typeface="MS PMincho"/>
                <a:cs typeface="MS PMincho"/>
              </a:rPr>
              <a:t>て </a:t>
            </a:r>
            <a:r>
              <a:rPr sz="1400" b="1" spc="10" dirty="0">
                <a:latin typeface="MS PMincho"/>
                <a:cs typeface="MS PMincho"/>
              </a:rPr>
              <a:t>いな</a:t>
            </a:r>
            <a:r>
              <a:rPr sz="1400" b="1" spc="-5" dirty="0">
                <a:latin typeface="MS PMincho"/>
                <a:cs typeface="MS PMincho"/>
              </a:rPr>
              <a:t>いもの</a:t>
            </a:r>
            <a:r>
              <a:rPr sz="1400" b="1" spc="5" dirty="0">
                <a:latin typeface="MS PMincho"/>
                <a:cs typeface="MS PMincho"/>
              </a:rPr>
              <a:t>で</a:t>
            </a:r>
            <a:r>
              <a:rPr sz="1400" b="1" spc="-5" dirty="0">
                <a:latin typeface="MS PMincho"/>
                <a:cs typeface="MS PMincho"/>
              </a:rPr>
              <a:t>あ</a:t>
            </a:r>
            <a:r>
              <a:rPr sz="1400" b="1" spc="-20" dirty="0">
                <a:latin typeface="MS PMincho"/>
                <a:cs typeface="MS PMincho"/>
              </a:rPr>
              <a:t>る</a:t>
            </a:r>
            <a:r>
              <a:rPr sz="1400" b="1" spc="-5" dirty="0">
                <a:latin typeface="MS PMincho"/>
                <a:cs typeface="MS PMincho"/>
              </a:rPr>
              <a:t>。</a:t>
            </a:r>
            <a:endParaRPr sz="1400">
              <a:latin typeface="MS PMincho"/>
              <a:cs typeface="MS PMinch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37775" y="5660215"/>
            <a:ext cx="897890" cy="316865"/>
            <a:chOff x="4937775" y="5660215"/>
            <a:chExt cx="897890" cy="3168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75" y="5660215"/>
              <a:ext cx="897598" cy="3168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606" y="5672836"/>
              <a:ext cx="824103" cy="2453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75606" y="5672836"/>
              <a:ext cx="824230" cy="245745"/>
            </a:xfrm>
            <a:custGeom>
              <a:avLst/>
              <a:gdLst/>
              <a:ahLst/>
              <a:cxnLst/>
              <a:rect l="l" t="t" r="r" b="b"/>
              <a:pathLst>
                <a:path w="824229" h="245745">
                  <a:moveTo>
                    <a:pt x="0" y="61340"/>
                  </a:moveTo>
                  <a:lnTo>
                    <a:pt x="701421" y="61340"/>
                  </a:lnTo>
                  <a:lnTo>
                    <a:pt x="701421" y="0"/>
                  </a:lnTo>
                  <a:lnTo>
                    <a:pt x="824103" y="122681"/>
                  </a:lnTo>
                  <a:lnTo>
                    <a:pt x="701421" y="245363"/>
                  </a:lnTo>
                  <a:lnTo>
                    <a:pt x="701421" y="184022"/>
                  </a:lnTo>
                  <a:lnTo>
                    <a:pt x="0" y="184022"/>
                  </a:lnTo>
                  <a:lnTo>
                    <a:pt x="0" y="6134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2413" y="4039806"/>
            <a:ext cx="1163218" cy="84639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97" y="2362009"/>
            <a:ext cx="1587500" cy="94557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7693" y="2586570"/>
            <a:ext cx="1356602" cy="73016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6065" y="2392908"/>
            <a:ext cx="999972" cy="98198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4544" y="2586596"/>
            <a:ext cx="1303146" cy="7211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1205" y="4254931"/>
            <a:ext cx="697483" cy="87142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76E864-03AC-4E36-9FE9-37EF4337E68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23518"/>
            <a:ext cx="1290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法律</a:t>
            </a:r>
            <a:r>
              <a:rPr sz="2000" b="1" spc="10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理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解</a:t>
            </a:r>
            <a:endParaRPr sz="2000">
              <a:latin typeface="MS PMincho"/>
              <a:cs typeface="MS PMinch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海外腐敗行為防止法（</a:t>
            </a:r>
            <a:r>
              <a:rPr sz="2400" spc="5" dirty="0"/>
              <a:t>F</a:t>
            </a:r>
            <a:r>
              <a:rPr sz="2400" dirty="0"/>
              <a:t>C</a:t>
            </a:r>
            <a:r>
              <a:rPr sz="2400" spc="5" dirty="0"/>
              <a:t>P</a:t>
            </a:r>
            <a:r>
              <a:rPr sz="2400" spc="10" dirty="0"/>
              <a:t>A</a:t>
            </a:r>
            <a:r>
              <a:rPr sz="2400" spc="-10" dirty="0"/>
              <a:t>）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666996" y="1661160"/>
            <a:ext cx="3839210" cy="664845"/>
            <a:chOff x="2666996" y="1661160"/>
            <a:chExt cx="3839210" cy="664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6" y="1661160"/>
              <a:ext cx="3838963" cy="6355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6659" y="1706880"/>
              <a:ext cx="1737360" cy="618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05099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090"/>
                  </a:lnTo>
                  <a:lnTo>
                    <a:pt x="3755824" y="56846"/>
                  </a:lnTo>
                  <a:lnTo>
                    <a:pt x="3735879" y="27257"/>
                  </a:lnTo>
                  <a:lnTo>
                    <a:pt x="3706290" y="731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5099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2"/>
                  </a:lnTo>
                  <a:lnTo>
                    <a:pt x="3735879" y="27257"/>
                  </a:lnTo>
                  <a:lnTo>
                    <a:pt x="3755824" y="56846"/>
                  </a:lnTo>
                  <a:lnTo>
                    <a:pt x="3763137" y="93090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0979" y="1798701"/>
            <a:ext cx="8100695" cy="1221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63195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汚職</a:t>
            </a:r>
            <a:r>
              <a:rPr sz="2000" b="1" spc="10" dirty="0">
                <a:solidFill>
                  <a:srgbClr val="FFFFFF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意</a:t>
            </a:r>
            <a:r>
              <a:rPr sz="2000" b="1" spc="-5" dirty="0">
                <a:solidFill>
                  <a:srgbClr val="FFFFFF"/>
                </a:solidFill>
                <a:latin typeface="MS PMincho"/>
                <a:cs typeface="MS PMincho"/>
              </a:rPr>
              <a:t>図</a:t>
            </a:r>
            <a:endParaRPr sz="20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MS PMincho"/>
              <a:cs typeface="MS PMincho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latin typeface="MS PMincho"/>
                <a:cs typeface="MS PMincho"/>
              </a:rPr>
              <a:t>実行済みの申込みが</a:t>
            </a:r>
            <a:r>
              <a:rPr sz="1400" spc="-15" dirty="0">
                <a:latin typeface="MS PMincho"/>
                <a:cs typeface="MS PMincho"/>
              </a:rPr>
              <a:t>受</a:t>
            </a:r>
            <a:r>
              <a:rPr sz="1400" dirty="0">
                <a:latin typeface="MS PMincho"/>
                <a:cs typeface="MS PMincho"/>
              </a:rPr>
              <a:t>諾</a:t>
            </a:r>
            <a:r>
              <a:rPr sz="1400" spc="-15" dirty="0">
                <a:latin typeface="MS PMincho"/>
                <a:cs typeface="MS PMincho"/>
              </a:rPr>
              <a:t>さ</a:t>
            </a:r>
            <a:r>
              <a:rPr sz="1400" spc="-5" dirty="0">
                <a:latin typeface="MS PMincho"/>
                <a:cs typeface="MS PMincho"/>
              </a:rPr>
              <a:t>れたか</a:t>
            </a:r>
            <a:r>
              <a:rPr sz="1400" spc="5" dirty="0">
                <a:latin typeface="MS PMincho"/>
                <a:cs typeface="MS PMincho"/>
              </a:rPr>
              <a:t>ど</a:t>
            </a:r>
            <a:r>
              <a:rPr sz="1400" spc="-15" dirty="0">
                <a:latin typeface="MS PMincho"/>
                <a:cs typeface="MS PMincho"/>
              </a:rPr>
              <a:t>う</a:t>
            </a:r>
            <a:r>
              <a:rPr sz="1400" dirty="0">
                <a:latin typeface="MS PMincho"/>
                <a:cs typeface="MS PMincho"/>
              </a:rPr>
              <a:t>か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つ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dirty="0">
                <a:latin typeface="MS PMincho"/>
                <a:cs typeface="MS PMincho"/>
              </a:rPr>
              <a:t>て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一切</a:t>
            </a:r>
            <a:r>
              <a:rPr sz="1400" spc="-15" dirty="0">
                <a:latin typeface="MS PMincho"/>
                <a:cs typeface="MS PMincho"/>
              </a:rPr>
              <a:t>重</a:t>
            </a:r>
            <a:r>
              <a:rPr sz="1400" dirty="0">
                <a:latin typeface="MS PMincho"/>
                <a:cs typeface="MS PMincho"/>
              </a:rPr>
              <a:t>要</a:t>
            </a:r>
            <a:r>
              <a:rPr sz="1400" spc="-15" dirty="0">
                <a:latin typeface="MS PMincho"/>
                <a:cs typeface="MS PMincho"/>
              </a:rPr>
              <a:t>で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な</a:t>
            </a:r>
            <a:r>
              <a:rPr sz="1400" spc="-10" dirty="0">
                <a:latin typeface="MS PMincho"/>
                <a:cs typeface="MS PMincho"/>
              </a:rPr>
              <a:t>い</a:t>
            </a:r>
            <a:r>
              <a:rPr sz="1400" dirty="0">
                <a:latin typeface="MS PMincho"/>
                <a:cs typeface="MS PMincho"/>
              </a:rPr>
              <a:t>も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とし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dirty="0">
                <a:latin typeface="MS PMincho"/>
                <a:cs typeface="MS PMincho"/>
              </a:rPr>
              <a:t>国</a:t>
            </a:r>
            <a:r>
              <a:rPr sz="1400" spc="-15" dirty="0">
                <a:latin typeface="MS PMincho"/>
                <a:cs typeface="MS PMincho"/>
              </a:rPr>
              <a:t>家</a:t>
            </a:r>
            <a:r>
              <a:rPr sz="1400" dirty="0">
                <a:latin typeface="MS PMincho"/>
                <a:cs typeface="MS PMincho"/>
              </a:rPr>
              <a:t>公務</a:t>
            </a:r>
            <a:r>
              <a:rPr sz="1400" spc="-15" dirty="0">
                <a:latin typeface="MS PMincho"/>
                <a:cs typeface="MS PMincho"/>
              </a:rPr>
              <a:t>員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5" dirty="0">
                <a:latin typeface="MS PMincho"/>
                <a:cs typeface="MS PMincho"/>
              </a:rPr>
              <a:t>対</a:t>
            </a:r>
            <a:r>
              <a:rPr sz="1400" spc="-5" dirty="0">
                <a:latin typeface="MS PMincho"/>
                <a:cs typeface="MS PMincho"/>
              </a:rPr>
              <a:t>し</a:t>
            </a:r>
            <a:r>
              <a:rPr sz="1400" spc="-10" dirty="0">
                <a:latin typeface="MS PMincho"/>
                <a:cs typeface="MS PMincho"/>
              </a:rPr>
              <a:t>て</a:t>
            </a:r>
            <a:r>
              <a:rPr sz="1400" dirty="0">
                <a:latin typeface="MS PMincho"/>
                <a:cs typeface="MS PMincho"/>
              </a:rPr>
              <a:t>不 正に影響を及ぼす意図を</a:t>
            </a:r>
            <a:r>
              <a:rPr sz="1400" spc="-10" dirty="0">
                <a:latin typeface="MS PMincho"/>
                <a:cs typeface="MS PMincho"/>
              </a:rPr>
              <a:t>伴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10" dirty="0">
                <a:latin typeface="MS PMincho"/>
                <a:cs typeface="MS PMincho"/>
              </a:rPr>
              <a:t>、</a:t>
            </a:r>
            <a:r>
              <a:rPr sz="1400" dirty="0">
                <a:latin typeface="MS PMincho"/>
                <a:cs typeface="MS PMincho"/>
              </a:rPr>
              <a:t>単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申</a:t>
            </a:r>
            <a:r>
              <a:rPr sz="1400" spc="-15" dirty="0">
                <a:latin typeface="MS PMincho"/>
                <a:cs typeface="MS PMincho"/>
              </a:rPr>
              <a:t>込</a:t>
            </a:r>
            <a:r>
              <a:rPr sz="1400" dirty="0">
                <a:latin typeface="MS PMincho"/>
                <a:cs typeface="MS PMincho"/>
              </a:rPr>
              <a:t>みを行う</a:t>
            </a:r>
            <a:r>
              <a:rPr sz="1400" spc="-20" dirty="0">
                <a:latin typeface="MS PMincho"/>
                <a:cs typeface="MS PMincho"/>
              </a:rPr>
              <a:t>こ</a:t>
            </a:r>
            <a:r>
              <a:rPr sz="1400" spc="-5" dirty="0">
                <a:latin typeface="MS PMincho"/>
                <a:cs typeface="MS PMincho"/>
              </a:rPr>
              <a:t>と自体</a:t>
            </a:r>
            <a:r>
              <a:rPr sz="1400" spc="-20" dirty="0">
                <a:latin typeface="MS PMincho"/>
                <a:cs typeface="MS PMincho"/>
              </a:rPr>
              <a:t>が</a:t>
            </a:r>
            <a:r>
              <a:rPr sz="1400" dirty="0">
                <a:latin typeface="MS PMincho"/>
                <a:cs typeface="MS PMincho"/>
              </a:rPr>
              <a:t>法</a:t>
            </a:r>
            <a:r>
              <a:rPr sz="1400" spc="-15" dirty="0">
                <a:latin typeface="MS PMincho"/>
                <a:cs typeface="MS PMincho"/>
              </a:rPr>
              <a:t>律</a:t>
            </a:r>
            <a:r>
              <a:rPr sz="1400" dirty="0">
                <a:latin typeface="MS PMincho"/>
                <a:cs typeface="MS PMincho"/>
              </a:rPr>
              <a:t>違反と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る可</a:t>
            </a:r>
            <a:r>
              <a:rPr sz="1400" spc="-10" dirty="0">
                <a:latin typeface="MS PMincho"/>
                <a:cs typeface="MS PMincho"/>
              </a:rPr>
              <a:t>能</a:t>
            </a:r>
            <a:r>
              <a:rPr sz="1400" dirty="0">
                <a:latin typeface="MS PMincho"/>
                <a:cs typeface="MS PMincho"/>
              </a:rPr>
              <a:t>性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dirty="0">
                <a:latin typeface="MS PMincho"/>
                <a:cs typeface="MS PMincho"/>
              </a:rPr>
              <a:t>あり</a:t>
            </a:r>
            <a:r>
              <a:rPr sz="1400" spc="-1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dirty="0">
                <a:latin typeface="MS PMincho"/>
                <a:cs typeface="MS PMincho"/>
              </a:rPr>
              <a:t>貴</a:t>
            </a:r>
            <a:r>
              <a:rPr sz="1400" spc="-15" dirty="0">
                <a:latin typeface="MS PMincho"/>
                <a:cs typeface="MS PMincho"/>
              </a:rPr>
              <a:t>方</a:t>
            </a:r>
            <a:r>
              <a:rPr sz="1400" dirty="0">
                <a:latin typeface="MS PMincho"/>
                <a:cs typeface="MS PMincho"/>
              </a:rPr>
              <a:t>様</a:t>
            </a:r>
            <a:r>
              <a:rPr sz="1400" spc="-15" dirty="0">
                <a:latin typeface="MS PMincho"/>
                <a:cs typeface="MS PMincho"/>
              </a:rPr>
              <a:t>が</a:t>
            </a:r>
            <a:r>
              <a:rPr sz="1400" dirty="0">
                <a:latin typeface="MS PMincho"/>
                <a:cs typeface="MS PMincho"/>
              </a:rPr>
              <a:t>他の </a:t>
            </a:r>
            <a:r>
              <a:rPr sz="1400" spc="5" dirty="0">
                <a:latin typeface="MS PMincho"/>
                <a:cs typeface="MS PMincho"/>
              </a:rPr>
              <a:t>個</a:t>
            </a:r>
            <a:r>
              <a:rPr sz="1400" dirty="0">
                <a:latin typeface="MS PMincho"/>
                <a:cs typeface="MS PMincho"/>
              </a:rPr>
              <a:t>人によ</a:t>
            </a:r>
            <a:r>
              <a:rPr sz="1400" spc="-5" dirty="0">
                <a:latin typeface="MS PMincho"/>
                <a:cs typeface="MS PMincho"/>
              </a:rPr>
              <a:t>っ</a:t>
            </a:r>
            <a:r>
              <a:rPr sz="1400" dirty="0">
                <a:latin typeface="MS PMincho"/>
                <a:cs typeface="MS PMincho"/>
              </a:rPr>
              <a:t>て申込み</a:t>
            </a:r>
            <a:r>
              <a:rPr sz="1400" spc="-5" dirty="0">
                <a:latin typeface="MS PMincho"/>
                <a:cs typeface="MS PMincho"/>
              </a:rPr>
              <a:t>を</a:t>
            </a:r>
            <a:r>
              <a:rPr sz="1400" spc="-10" dirty="0">
                <a:latin typeface="MS PMincho"/>
                <a:cs typeface="MS PMincho"/>
              </a:rPr>
              <a:t>行</a:t>
            </a:r>
            <a:r>
              <a:rPr sz="1400" spc="-5" dirty="0">
                <a:latin typeface="MS PMincho"/>
                <a:cs typeface="MS PMincho"/>
              </a:rPr>
              <a:t>う</a:t>
            </a:r>
            <a:r>
              <a:rPr sz="1400" dirty="0">
                <a:latin typeface="MS PMincho"/>
                <a:cs typeface="MS PMincho"/>
              </a:rPr>
              <a:t>よ</a:t>
            </a:r>
            <a:r>
              <a:rPr sz="1400" spc="-10" dirty="0">
                <a:latin typeface="MS PMincho"/>
                <a:cs typeface="MS PMincho"/>
              </a:rPr>
              <a:t>うに</a:t>
            </a:r>
            <a:r>
              <a:rPr sz="1400" spc="5" dirty="0">
                <a:latin typeface="MS PMincho"/>
                <a:cs typeface="MS PMincho"/>
              </a:rPr>
              <a:t>指</a:t>
            </a:r>
            <a:r>
              <a:rPr sz="1400" spc="-15" dirty="0">
                <a:latin typeface="MS PMincho"/>
                <a:cs typeface="MS PMincho"/>
              </a:rPr>
              <a:t>示</a:t>
            </a:r>
            <a:r>
              <a:rPr sz="1400" spc="-5" dirty="0">
                <a:latin typeface="MS PMincho"/>
                <a:cs typeface="MS PMincho"/>
              </a:rPr>
              <a:t>さ</a:t>
            </a:r>
            <a:r>
              <a:rPr sz="1400" dirty="0">
                <a:latin typeface="MS PMincho"/>
                <a:cs typeface="MS PMincho"/>
              </a:rPr>
              <a:t>れ</a:t>
            </a:r>
            <a:r>
              <a:rPr sz="1400" spc="-5" dirty="0">
                <a:latin typeface="MS PMincho"/>
                <a:cs typeface="MS PMincho"/>
              </a:rPr>
              <a:t>た</a:t>
            </a:r>
            <a:r>
              <a:rPr sz="1400" spc="-10" dirty="0">
                <a:latin typeface="MS PMincho"/>
                <a:cs typeface="MS PMincho"/>
              </a:rPr>
              <a:t>場</a:t>
            </a:r>
            <a:r>
              <a:rPr sz="1400" spc="5" dirty="0">
                <a:latin typeface="MS PMincho"/>
                <a:cs typeface="MS PMincho"/>
              </a:rPr>
              <a:t>合</a:t>
            </a:r>
            <a:r>
              <a:rPr sz="1400" spc="-5" dirty="0">
                <a:latin typeface="MS PMincho"/>
                <a:cs typeface="MS PMincho"/>
              </a:rPr>
              <a:t>であ</a:t>
            </a:r>
            <a:r>
              <a:rPr sz="1400" dirty="0">
                <a:latin typeface="MS PMincho"/>
                <a:cs typeface="MS PMincho"/>
              </a:rPr>
              <a:t>っ</a:t>
            </a:r>
            <a:r>
              <a:rPr sz="1400" spc="-10" dirty="0">
                <a:latin typeface="MS PMincho"/>
                <a:cs typeface="MS PMincho"/>
              </a:rPr>
              <a:t>ても、</a:t>
            </a:r>
            <a:r>
              <a:rPr sz="1400" spc="5" dirty="0">
                <a:latin typeface="MS PMincho"/>
                <a:cs typeface="MS PMincho"/>
              </a:rPr>
              <a:t>貴</a:t>
            </a:r>
            <a:r>
              <a:rPr sz="1400" dirty="0">
                <a:latin typeface="MS PMincho"/>
                <a:cs typeface="MS PMincho"/>
              </a:rPr>
              <a:t>方</a:t>
            </a:r>
            <a:r>
              <a:rPr sz="1400" spc="-10" dirty="0">
                <a:latin typeface="MS PMincho"/>
                <a:cs typeface="MS PMincho"/>
              </a:rPr>
              <a:t>様</a:t>
            </a:r>
            <a:r>
              <a:rPr sz="1400" spc="-5" dirty="0">
                <a:latin typeface="MS PMincho"/>
                <a:cs typeface="MS PMincho"/>
              </a:rPr>
              <a:t>は</a:t>
            </a:r>
            <a:r>
              <a:rPr sz="1400" spc="5" dirty="0">
                <a:latin typeface="MS PMincho"/>
                <a:cs typeface="MS PMincho"/>
              </a:rPr>
              <a:t>責</a:t>
            </a:r>
            <a:r>
              <a:rPr sz="1400" dirty="0">
                <a:latin typeface="MS PMincho"/>
                <a:cs typeface="MS PMincho"/>
              </a:rPr>
              <a:t>任か</a:t>
            </a:r>
            <a:r>
              <a:rPr sz="1400" spc="-10" dirty="0">
                <a:latin typeface="MS PMincho"/>
                <a:cs typeface="MS PMincho"/>
              </a:rPr>
              <a:t>ら</a:t>
            </a:r>
            <a:r>
              <a:rPr sz="1400" spc="5" dirty="0">
                <a:latin typeface="MS PMincho"/>
                <a:cs typeface="MS PMincho"/>
              </a:rPr>
              <a:t>免</a:t>
            </a:r>
            <a:r>
              <a:rPr sz="1400" dirty="0">
                <a:latin typeface="MS PMincho"/>
                <a:cs typeface="MS PMincho"/>
              </a:rPr>
              <a:t>除</a:t>
            </a:r>
            <a:r>
              <a:rPr sz="1400" spc="-20" dirty="0">
                <a:latin typeface="MS PMincho"/>
                <a:cs typeface="MS PMincho"/>
              </a:rPr>
              <a:t>さ</a:t>
            </a:r>
            <a:r>
              <a:rPr sz="1400" dirty="0">
                <a:latin typeface="MS PMincho"/>
                <a:cs typeface="MS PMincho"/>
              </a:rPr>
              <a:t>れ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spc="-5" dirty="0">
                <a:latin typeface="MS PMincho"/>
                <a:cs typeface="MS PMincho"/>
              </a:rPr>
              <a:t>い</a:t>
            </a:r>
            <a:r>
              <a:rPr sz="1400" dirty="0">
                <a:latin typeface="MS PMincho"/>
                <a:cs typeface="MS PMincho"/>
              </a:rPr>
              <a:t>も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と</a:t>
            </a:r>
            <a:r>
              <a:rPr sz="1400" dirty="0">
                <a:latin typeface="MS PMincho"/>
                <a:cs typeface="MS PMincho"/>
              </a:rPr>
              <a:t>し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spc="5" dirty="0">
                <a:latin typeface="MS PMincho"/>
                <a:cs typeface="MS PMincho"/>
              </a:rPr>
              <a:t>す</a:t>
            </a:r>
            <a:r>
              <a:rPr sz="1400" dirty="0">
                <a:latin typeface="MS PMincho"/>
                <a:cs typeface="MS PMincho"/>
              </a:rPr>
              <a:t>。</a:t>
            </a:r>
            <a:endParaRPr sz="1400">
              <a:latin typeface="MS PMincho"/>
              <a:cs typeface="MS PMinch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6996" y="3227832"/>
            <a:ext cx="3839210" cy="664845"/>
            <a:chOff x="2666996" y="3227832"/>
            <a:chExt cx="3839210" cy="6648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6" y="3227832"/>
              <a:ext cx="3838963" cy="6355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0563" y="3273552"/>
              <a:ext cx="1749552" cy="6187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05099" y="3243072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8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8"/>
                  </a:lnTo>
                  <a:lnTo>
                    <a:pt x="3763137" y="93090"/>
                  </a:lnTo>
                  <a:lnTo>
                    <a:pt x="3755824" y="56846"/>
                  </a:lnTo>
                  <a:lnTo>
                    <a:pt x="3735879" y="27257"/>
                  </a:lnTo>
                  <a:lnTo>
                    <a:pt x="3706290" y="731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5099" y="3243072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2"/>
                  </a:lnTo>
                  <a:lnTo>
                    <a:pt x="3735879" y="27257"/>
                  </a:lnTo>
                  <a:lnTo>
                    <a:pt x="3755824" y="56846"/>
                  </a:lnTo>
                  <a:lnTo>
                    <a:pt x="3763137" y="93090"/>
                  </a:lnTo>
                  <a:lnTo>
                    <a:pt x="3763137" y="465708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8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34205" y="3365753"/>
            <a:ext cx="1305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国家公務員</a:t>
            </a:r>
            <a:endParaRPr sz="2000">
              <a:latin typeface="MS PMincho"/>
              <a:cs typeface="MS PMinch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1543" y="3946982"/>
            <a:ext cx="8232775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PMincho"/>
                <a:cs typeface="MS PMincho"/>
              </a:rPr>
              <a:t>これ</a:t>
            </a:r>
            <a:r>
              <a:rPr sz="1400" spc="-10" dirty="0">
                <a:latin typeface="MS PMincho"/>
                <a:cs typeface="MS PMincho"/>
              </a:rPr>
              <a:t>は</a:t>
            </a:r>
            <a:r>
              <a:rPr sz="1400" dirty="0">
                <a:latin typeface="MS PMincho"/>
                <a:cs typeface="MS PMincho"/>
              </a:rPr>
              <a:t>、広範</a:t>
            </a:r>
            <a:r>
              <a:rPr sz="1400" spc="-5" dirty="0">
                <a:latin typeface="MS PMincho"/>
                <a:cs typeface="MS PMincho"/>
              </a:rPr>
              <a:t>囲</a:t>
            </a:r>
            <a:r>
              <a:rPr sz="1400" dirty="0">
                <a:latin typeface="MS PMincho"/>
                <a:cs typeface="MS PMincho"/>
              </a:rPr>
              <a:t>に</a:t>
            </a:r>
            <a:r>
              <a:rPr sz="1400" spc="-5" dirty="0">
                <a:latin typeface="MS PMincho"/>
                <a:cs typeface="MS PMincho"/>
              </a:rPr>
              <a:t>及</a:t>
            </a:r>
            <a:r>
              <a:rPr sz="1400" spc="-10" dirty="0">
                <a:latin typeface="MS PMincho"/>
                <a:cs typeface="MS PMincho"/>
              </a:rPr>
              <a:t>ぶ</a:t>
            </a:r>
            <a:r>
              <a:rPr sz="1400" spc="5" dirty="0">
                <a:latin typeface="MS PMincho"/>
                <a:cs typeface="MS PMincho"/>
              </a:rPr>
              <a:t>定</a:t>
            </a:r>
            <a:r>
              <a:rPr sz="1400" dirty="0">
                <a:latin typeface="MS PMincho"/>
                <a:cs typeface="MS PMincho"/>
              </a:rPr>
              <a:t>義</a:t>
            </a:r>
            <a:r>
              <a:rPr sz="1400" spc="-15" dirty="0">
                <a:latin typeface="MS PMincho"/>
                <a:cs typeface="MS PMincho"/>
              </a:rPr>
              <a:t>で</a:t>
            </a:r>
            <a:r>
              <a:rPr sz="1400" spc="5" dirty="0">
                <a:latin typeface="MS PMincho"/>
                <a:cs typeface="MS PMincho"/>
              </a:rPr>
              <a:t>す</a:t>
            </a:r>
            <a:r>
              <a:rPr sz="1400" spc="-15" dirty="0">
                <a:latin typeface="MS PMincho"/>
                <a:cs typeface="MS PMincho"/>
              </a:rPr>
              <a:t>。</a:t>
            </a:r>
            <a:r>
              <a:rPr sz="1400" spc="5" dirty="0">
                <a:latin typeface="MS PMincho"/>
                <a:cs typeface="MS PMincho"/>
              </a:rPr>
              <a:t>つ</a:t>
            </a:r>
            <a:r>
              <a:rPr sz="1400" spc="-20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り、</a:t>
            </a:r>
            <a:r>
              <a:rPr sz="1400" spc="-10" dirty="0">
                <a:latin typeface="MS PMincho"/>
                <a:cs typeface="MS PMincho"/>
              </a:rPr>
              <a:t>貴</a:t>
            </a:r>
            <a:r>
              <a:rPr sz="1400" spc="5" dirty="0">
                <a:latin typeface="MS PMincho"/>
                <a:cs typeface="MS PMincho"/>
              </a:rPr>
              <a:t>方</a:t>
            </a:r>
            <a:r>
              <a:rPr sz="1400" dirty="0">
                <a:latin typeface="MS PMincho"/>
                <a:cs typeface="MS PMincho"/>
              </a:rPr>
              <a:t>様と</a:t>
            </a:r>
            <a:r>
              <a:rPr sz="1400" spc="-10" dirty="0">
                <a:latin typeface="MS PMincho"/>
                <a:cs typeface="MS PMincho"/>
              </a:rPr>
              <a:t>一</a:t>
            </a:r>
            <a:r>
              <a:rPr sz="1400" spc="5" dirty="0">
                <a:latin typeface="MS PMincho"/>
                <a:cs typeface="MS PMincho"/>
              </a:rPr>
              <a:t>緒</a:t>
            </a:r>
            <a:r>
              <a:rPr sz="1400" spc="-5" dirty="0">
                <a:latin typeface="MS PMincho"/>
                <a:cs typeface="MS PMincho"/>
              </a:rPr>
              <a:t>に</a:t>
            </a:r>
            <a:r>
              <a:rPr sz="1400" spc="-10" dirty="0">
                <a:latin typeface="MS PMincho"/>
                <a:cs typeface="MS PMincho"/>
              </a:rPr>
              <a:t>業</a:t>
            </a:r>
            <a:r>
              <a:rPr sz="1400" spc="5" dirty="0">
                <a:latin typeface="MS PMincho"/>
                <a:cs typeface="MS PMincho"/>
              </a:rPr>
              <a:t>務</a:t>
            </a:r>
            <a:r>
              <a:rPr sz="1400" dirty="0">
                <a:latin typeface="MS PMincho"/>
                <a:cs typeface="MS PMincho"/>
              </a:rPr>
              <a:t>を</a:t>
            </a:r>
            <a:r>
              <a:rPr sz="1400" spc="5" dirty="0">
                <a:latin typeface="MS PMincho"/>
                <a:cs typeface="MS PMincho"/>
              </a:rPr>
              <a:t>行</a:t>
            </a:r>
            <a:r>
              <a:rPr sz="1400" spc="-20" dirty="0">
                <a:latin typeface="MS PMincho"/>
                <a:cs typeface="MS PMincho"/>
              </a:rPr>
              <a:t>う</a:t>
            </a:r>
            <a:r>
              <a:rPr sz="1400" spc="5" dirty="0">
                <a:latin typeface="MS PMincho"/>
                <a:cs typeface="MS PMincho"/>
              </a:rPr>
              <a:t>人</a:t>
            </a:r>
            <a:r>
              <a:rPr sz="1400" dirty="0">
                <a:latin typeface="MS PMincho"/>
                <a:cs typeface="MS PMincho"/>
              </a:rPr>
              <a:t>物を</a:t>
            </a:r>
            <a:r>
              <a:rPr sz="1400" spc="-15" dirty="0">
                <a:latin typeface="MS PMincho"/>
                <a:cs typeface="MS PMincho"/>
              </a:rPr>
              <a:t>確</a:t>
            </a:r>
            <a:r>
              <a:rPr sz="1400" spc="5" dirty="0">
                <a:latin typeface="MS PMincho"/>
                <a:cs typeface="MS PMincho"/>
              </a:rPr>
              <a:t>認し</a:t>
            </a:r>
            <a:r>
              <a:rPr sz="1400" spc="-10" dirty="0">
                <a:latin typeface="MS PMincho"/>
                <a:cs typeface="MS PMincho"/>
              </a:rPr>
              <a:t>なけ</a:t>
            </a:r>
            <a:r>
              <a:rPr sz="1400" dirty="0">
                <a:latin typeface="MS PMincho"/>
                <a:cs typeface="MS PMincho"/>
              </a:rPr>
              <a:t>れ</a:t>
            </a:r>
            <a:r>
              <a:rPr sz="1400" spc="-15" dirty="0">
                <a:latin typeface="MS PMincho"/>
                <a:cs typeface="MS PMincho"/>
              </a:rPr>
              <a:t>ば</a:t>
            </a:r>
            <a:r>
              <a:rPr sz="1400" dirty="0">
                <a:latin typeface="MS PMincho"/>
                <a:cs typeface="MS PMincho"/>
              </a:rPr>
              <a:t>な</a:t>
            </a:r>
            <a:r>
              <a:rPr sz="1400" spc="-5" dirty="0">
                <a:latin typeface="MS PMincho"/>
                <a:cs typeface="MS PMincho"/>
              </a:rPr>
              <a:t>らな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10" dirty="0">
                <a:latin typeface="MS PMincho"/>
                <a:cs typeface="MS PMincho"/>
              </a:rPr>
              <a:t>も</a:t>
            </a:r>
            <a:r>
              <a:rPr sz="1400" dirty="0">
                <a:latin typeface="MS PMincho"/>
                <a:cs typeface="MS PMincho"/>
              </a:rPr>
              <a:t>の</a:t>
            </a:r>
            <a:r>
              <a:rPr sz="1400" spc="-10" dirty="0">
                <a:latin typeface="MS PMincho"/>
                <a:cs typeface="MS PMincho"/>
              </a:rPr>
              <a:t>と</a:t>
            </a:r>
            <a:r>
              <a:rPr sz="1400" dirty="0">
                <a:latin typeface="MS PMincho"/>
                <a:cs typeface="MS PMincho"/>
              </a:rPr>
              <a:t>し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spc="5" dirty="0">
                <a:latin typeface="MS PMincho"/>
                <a:cs typeface="MS PMincho"/>
              </a:rPr>
              <a:t>す</a:t>
            </a:r>
            <a:endParaRPr sz="1400">
              <a:latin typeface="MS PMincho"/>
              <a:cs typeface="MS PMincho"/>
            </a:endParaRPr>
          </a:p>
          <a:p>
            <a:pPr marL="12700" marR="66675">
              <a:lnSpc>
                <a:spcPct val="100000"/>
              </a:lnSpc>
            </a:pPr>
            <a:r>
              <a:rPr sz="1400" spc="-5" dirty="0">
                <a:latin typeface="MS PMincho"/>
                <a:cs typeface="MS PMincho"/>
              </a:rPr>
              <a:t>。国家公務員は、合</a:t>
            </a:r>
            <a:r>
              <a:rPr sz="1400" spc="-10" dirty="0">
                <a:latin typeface="MS PMincho"/>
                <a:cs typeface="MS PMincho"/>
              </a:rPr>
              <a:t>衆</a:t>
            </a:r>
            <a:r>
              <a:rPr sz="1400" dirty="0">
                <a:latin typeface="MS PMincho"/>
                <a:cs typeface="MS PMincho"/>
              </a:rPr>
              <a:t>国以</a:t>
            </a:r>
            <a:r>
              <a:rPr sz="1400" spc="-15" dirty="0">
                <a:latin typeface="MS PMincho"/>
                <a:cs typeface="MS PMincho"/>
              </a:rPr>
              <a:t>外</a:t>
            </a:r>
            <a:r>
              <a:rPr sz="1400" spc="-5" dirty="0">
                <a:latin typeface="MS PMincho"/>
                <a:cs typeface="MS PMincho"/>
              </a:rPr>
              <a:t>の</a:t>
            </a:r>
            <a:r>
              <a:rPr sz="1400" spc="-15" dirty="0">
                <a:latin typeface="MS PMincho"/>
                <a:cs typeface="MS PMincho"/>
              </a:rPr>
              <a:t>政</a:t>
            </a:r>
            <a:r>
              <a:rPr sz="1400" dirty="0">
                <a:latin typeface="MS PMincho"/>
                <a:cs typeface="MS PMincho"/>
              </a:rPr>
              <a:t>府</a:t>
            </a:r>
            <a:r>
              <a:rPr sz="1400" spc="-5" dirty="0">
                <a:latin typeface="MS PMincho"/>
                <a:cs typeface="MS PMincho"/>
              </a:rPr>
              <a:t>または</a:t>
            </a:r>
            <a:r>
              <a:rPr sz="1400" dirty="0">
                <a:latin typeface="MS PMincho"/>
                <a:cs typeface="MS PMincho"/>
              </a:rPr>
              <a:t>国際公</a:t>
            </a:r>
            <a:r>
              <a:rPr sz="1400" spc="-15" dirty="0">
                <a:latin typeface="MS PMincho"/>
                <a:cs typeface="MS PMincho"/>
              </a:rPr>
              <a:t>共</a:t>
            </a:r>
            <a:r>
              <a:rPr sz="1400" dirty="0">
                <a:latin typeface="MS PMincho"/>
                <a:cs typeface="MS PMincho"/>
              </a:rPr>
              <a:t>団体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spc="-5" dirty="0">
                <a:latin typeface="MS PMincho"/>
                <a:cs typeface="MS PMincho"/>
              </a:rPr>
              <a:t>た</a:t>
            </a:r>
            <a:r>
              <a:rPr sz="1400" dirty="0">
                <a:latin typeface="MS PMincho"/>
                <a:cs typeface="MS PMincho"/>
              </a:rPr>
              <a:t>め</a:t>
            </a:r>
            <a:r>
              <a:rPr sz="1400" spc="-15" dirty="0">
                <a:latin typeface="MS PMincho"/>
                <a:cs typeface="MS PMincho"/>
              </a:rPr>
              <a:t>に</a:t>
            </a:r>
            <a:r>
              <a:rPr sz="1400" dirty="0">
                <a:latin typeface="MS PMincho"/>
                <a:cs typeface="MS PMincho"/>
              </a:rPr>
              <a:t>正式</a:t>
            </a:r>
            <a:r>
              <a:rPr sz="1400" spc="-10" dirty="0">
                <a:latin typeface="MS PMincho"/>
                <a:cs typeface="MS PMincho"/>
              </a:rPr>
              <a:t>な</a:t>
            </a:r>
            <a:r>
              <a:rPr sz="1400" dirty="0">
                <a:latin typeface="MS PMincho"/>
                <a:cs typeface="MS PMincho"/>
              </a:rPr>
              <a:t>行</a:t>
            </a:r>
            <a:r>
              <a:rPr sz="1400" spc="-15" dirty="0">
                <a:latin typeface="MS PMincho"/>
                <a:cs typeface="MS PMincho"/>
              </a:rPr>
              <a:t>為</a:t>
            </a:r>
            <a:r>
              <a:rPr sz="1400" dirty="0">
                <a:latin typeface="MS PMincho"/>
                <a:cs typeface="MS PMincho"/>
              </a:rPr>
              <a:t>能力を</a:t>
            </a:r>
            <a:r>
              <a:rPr sz="1400" spc="-15" dirty="0">
                <a:latin typeface="MS PMincho"/>
                <a:cs typeface="MS PMincho"/>
              </a:rPr>
              <a:t>伴</a:t>
            </a:r>
            <a:r>
              <a:rPr sz="1400" dirty="0">
                <a:latin typeface="MS PMincho"/>
                <a:cs typeface="MS PMincho"/>
              </a:rPr>
              <a:t>い</a:t>
            </a:r>
            <a:r>
              <a:rPr sz="1400" spc="-15" dirty="0">
                <a:latin typeface="MS PMincho"/>
                <a:cs typeface="MS PMincho"/>
              </a:rPr>
              <a:t>活</a:t>
            </a:r>
            <a:r>
              <a:rPr sz="1400" dirty="0">
                <a:latin typeface="MS PMincho"/>
                <a:cs typeface="MS PMincho"/>
              </a:rPr>
              <a:t>動し</a:t>
            </a:r>
            <a:r>
              <a:rPr sz="1400" spc="-10" dirty="0">
                <a:latin typeface="MS PMincho"/>
                <a:cs typeface="MS PMincho"/>
              </a:rPr>
              <a:t>てい</a:t>
            </a:r>
            <a:r>
              <a:rPr sz="1400" dirty="0">
                <a:latin typeface="MS PMincho"/>
                <a:cs typeface="MS PMincho"/>
              </a:rPr>
              <a:t>る個</a:t>
            </a:r>
            <a:r>
              <a:rPr sz="1400" spc="-10" dirty="0">
                <a:latin typeface="MS PMincho"/>
                <a:cs typeface="MS PMincho"/>
              </a:rPr>
              <a:t>人</a:t>
            </a:r>
            <a:r>
              <a:rPr sz="1400" dirty="0">
                <a:latin typeface="MS PMincho"/>
                <a:cs typeface="MS PMincho"/>
              </a:rPr>
              <a:t>で あるものとし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す。事例は下記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事</a:t>
            </a:r>
            <a:r>
              <a:rPr sz="1400" spc="-15" dirty="0">
                <a:latin typeface="MS PMincho"/>
                <a:cs typeface="MS PMincho"/>
              </a:rPr>
              <a:t>項</a:t>
            </a:r>
            <a:r>
              <a:rPr sz="1400" spc="-5" dirty="0">
                <a:latin typeface="MS PMincho"/>
                <a:cs typeface="MS PMincho"/>
              </a:rPr>
              <a:t>を含む</a:t>
            </a:r>
            <a:r>
              <a:rPr sz="1400" spc="-10" dirty="0">
                <a:latin typeface="MS PMincho"/>
                <a:cs typeface="MS PMincho"/>
              </a:rPr>
              <a:t>も</a:t>
            </a:r>
            <a:r>
              <a:rPr sz="1400" spc="-5" dirty="0">
                <a:latin typeface="MS PMincho"/>
                <a:cs typeface="MS PMincho"/>
              </a:rPr>
              <a:t>のと</a:t>
            </a:r>
            <a:r>
              <a:rPr sz="1400" spc="-15" dirty="0">
                <a:latin typeface="MS PMincho"/>
                <a:cs typeface="MS PMincho"/>
              </a:rPr>
              <a:t>し</a:t>
            </a:r>
            <a:r>
              <a:rPr sz="1400" spc="-5" dirty="0">
                <a:latin typeface="MS PMincho"/>
                <a:cs typeface="MS PMincho"/>
              </a:rPr>
              <a:t>ま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。</a:t>
            </a:r>
            <a:r>
              <a:rPr sz="1400" dirty="0">
                <a:latin typeface="MS PMincho"/>
                <a:cs typeface="MS PMincho"/>
              </a:rPr>
              <a:t>す</a:t>
            </a:r>
            <a:r>
              <a:rPr sz="1400" spc="-10" dirty="0">
                <a:latin typeface="MS PMincho"/>
                <a:cs typeface="MS PMincho"/>
              </a:rPr>
              <a:t>なわ</a:t>
            </a:r>
            <a:r>
              <a:rPr sz="1400" dirty="0">
                <a:latin typeface="MS PMincho"/>
                <a:cs typeface="MS PMincho"/>
              </a:rPr>
              <a:t>ち：</a:t>
            </a:r>
            <a:endParaRPr sz="14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MS PMincho"/>
              <a:cs typeface="MS PMincho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MS PMincho"/>
                <a:cs typeface="MS PMincho"/>
              </a:rPr>
              <a:t>軍部の構成員</a:t>
            </a:r>
            <a:endParaRPr sz="1400">
              <a:latin typeface="MS PMincho"/>
              <a:cs typeface="MS PMincho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MS PMincho"/>
                <a:cs typeface="MS PMincho"/>
              </a:rPr>
              <a:t>国有病院の医師</a:t>
            </a:r>
            <a:endParaRPr sz="1400">
              <a:latin typeface="MS PMincho"/>
              <a:cs typeface="MS PMincho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MS PMincho"/>
                <a:cs typeface="MS PMincho"/>
              </a:rPr>
              <a:t>政府機関の代理とし</a:t>
            </a:r>
            <a:r>
              <a:rPr sz="1400" spc="5" dirty="0">
                <a:latin typeface="MS PMincho"/>
                <a:cs typeface="MS PMincho"/>
              </a:rPr>
              <a:t>て</a:t>
            </a:r>
            <a:r>
              <a:rPr sz="1400" spc="-15" dirty="0">
                <a:latin typeface="MS PMincho"/>
                <a:cs typeface="MS PMincho"/>
              </a:rPr>
              <a:t>入</a:t>
            </a:r>
            <a:r>
              <a:rPr sz="1400" dirty="0">
                <a:latin typeface="MS PMincho"/>
                <a:cs typeface="MS PMincho"/>
              </a:rPr>
              <a:t>札を審</a:t>
            </a:r>
            <a:r>
              <a:rPr sz="1400" spc="-15" dirty="0">
                <a:latin typeface="MS PMincho"/>
                <a:cs typeface="MS PMincho"/>
              </a:rPr>
              <a:t>査</a:t>
            </a:r>
            <a:r>
              <a:rPr sz="1400" dirty="0">
                <a:latin typeface="MS PMincho"/>
                <a:cs typeface="MS PMincho"/>
              </a:rPr>
              <a:t>するために</a:t>
            </a:r>
            <a:r>
              <a:rPr sz="1400" spc="-15" dirty="0">
                <a:latin typeface="MS PMincho"/>
                <a:cs typeface="MS PMincho"/>
              </a:rPr>
              <a:t>雇</a:t>
            </a:r>
            <a:r>
              <a:rPr sz="1400" dirty="0">
                <a:latin typeface="MS PMincho"/>
                <a:cs typeface="MS PMincho"/>
              </a:rPr>
              <a:t>用さ</a:t>
            </a:r>
            <a:r>
              <a:rPr sz="1400" spc="-15" dirty="0">
                <a:latin typeface="MS PMincho"/>
                <a:cs typeface="MS PMincho"/>
              </a:rPr>
              <a:t>れ</a:t>
            </a:r>
            <a:r>
              <a:rPr sz="1400" dirty="0">
                <a:latin typeface="MS PMincho"/>
                <a:cs typeface="MS PMincho"/>
              </a:rPr>
              <a:t>た人物</a:t>
            </a:r>
            <a:endParaRPr sz="1400">
              <a:latin typeface="MS PMincho"/>
              <a:cs typeface="MS PMincho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MS PMincho"/>
                <a:cs typeface="MS PMincho"/>
              </a:rPr>
              <a:t>国有産業を管理する王室</a:t>
            </a:r>
            <a:r>
              <a:rPr sz="1400" spc="-10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構</a:t>
            </a:r>
            <a:r>
              <a:rPr sz="1400" spc="-15" dirty="0">
                <a:latin typeface="MS PMincho"/>
                <a:cs typeface="MS PMincho"/>
              </a:rPr>
              <a:t>成</a:t>
            </a:r>
            <a:r>
              <a:rPr sz="1400" dirty="0">
                <a:latin typeface="MS PMincho"/>
                <a:cs typeface="MS PMincho"/>
              </a:rPr>
              <a:t>員</a:t>
            </a:r>
            <a:endParaRPr sz="1400">
              <a:latin typeface="MS PMincho"/>
              <a:cs typeface="MS PMincho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MS PMincho"/>
                <a:cs typeface="MS PMincho"/>
              </a:rPr>
              <a:t>国有</a:t>
            </a:r>
            <a:r>
              <a:rPr sz="1400" spc="-5" dirty="0">
                <a:latin typeface="MS PMincho"/>
                <a:cs typeface="MS PMincho"/>
              </a:rPr>
              <a:t>または</a:t>
            </a:r>
            <a:r>
              <a:rPr sz="1400" dirty="0">
                <a:latin typeface="MS PMincho"/>
                <a:cs typeface="MS PMincho"/>
              </a:rPr>
              <a:t>国家統制の公共企業</a:t>
            </a:r>
            <a:r>
              <a:rPr sz="1400" spc="-15" dirty="0">
                <a:latin typeface="MS PMincho"/>
                <a:cs typeface="MS PMincho"/>
              </a:rPr>
              <a:t>の</a:t>
            </a:r>
            <a:r>
              <a:rPr sz="1400" dirty="0">
                <a:latin typeface="MS PMincho"/>
                <a:cs typeface="MS PMincho"/>
              </a:rPr>
              <a:t>従</a:t>
            </a:r>
            <a:r>
              <a:rPr sz="1400" spc="-15" dirty="0">
                <a:latin typeface="MS PMincho"/>
                <a:cs typeface="MS PMincho"/>
              </a:rPr>
              <a:t>業</a:t>
            </a:r>
            <a:r>
              <a:rPr sz="1400" dirty="0">
                <a:latin typeface="MS PMincho"/>
                <a:cs typeface="MS PMincho"/>
              </a:rPr>
              <a:t>員</a:t>
            </a:r>
            <a:endParaRPr sz="1400">
              <a:latin typeface="MS PMincho"/>
              <a:cs typeface="MS PMincho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MS PMincho"/>
                <a:cs typeface="MS PMincho"/>
              </a:rPr>
              <a:t>移民局職員</a:t>
            </a:r>
            <a:endParaRPr sz="1400">
              <a:latin typeface="MS PMincho"/>
              <a:cs typeface="MS PMincho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MS PMincho"/>
                <a:cs typeface="MS PMincho"/>
              </a:rPr>
              <a:t>税関職員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ECCC1-9B0A-4221-A598-03A4A3EB8820}"/>
              </a:ext>
            </a:extLst>
          </p:cNvPr>
          <p:cNvSpPr txBox="1"/>
          <p:nvPr/>
        </p:nvSpPr>
        <p:spPr>
          <a:xfrm>
            <a:off x="8573236" y="6475602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海外腐敗行為防止法（</a:t>
            </a:r>
            <a:r>
              <a:rPr sz="2400" spc="5" dirty="0"/>
              <a:t>F</a:t>
            </a:r>
            <a:r>
              <a:rPr sz="2400" dirty="0"/>
              <a:t>C</a:t>
            </a:r>
            <a:r>
              <a:rPr sz="2400" spc="5" dirty="0"/>
              <a:t>P</a:t>
            </a:r>
            <a:r>
              <a:rPr sz="2400" spc="10" dirty="0"/>
              <a:t>A</a:t>
            </a:r>
            <a:r>
              <a:rPr sz="2400" spc="-10" dirty="0"/>
              <a:t>）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2293683" y="1810702"/>
            <a:ext cx="4258945" cy="923925"/>
            <a:chOff x="2293683" y="1810702"/>
            <a:chExt cx="4258945" cy="923925"/>
          </a:xfrm>
        </p:grpSpPr>
        <p:sp>
          <p:nvSpPr>
            <p:cNvPr id="4" name="object 4"/>
            <p:cNvSpPr/>
            <p:nvPr/>
          </p:nvSpPr>
          <p:spPr>
            <a:xfrm>
              <a:off x="2298445" y="1815464"/>
              <a:ext cx="4249420" cy="914400"/>
            </a:xfrm>
            <a:custGeom>
              <a:avLst/>
              <a:gdLst/>
              <a:ahLst/>
              <a:cxnLst/>
              <a:rect l="l" t="t" r="r" b="b"/>
              <a:pathLst>
                <a:path w="4249420" h="914400">
                  <a:moveTo>
                    <a:pt x="4096639" y="0"/>
                  </a:moveTo>
                  <a:lnTo>
                    <a:pt x="152400" y="0"/>
                  </a:lnTo>
                  <a:lnTo>
                    <a:pt x="104265" y="7766"/>
                  </a:lnTo>
                  <a:lnTo>
                    <a:pt x="62435" y="29394"/>
                  </a:lnTo>
                  <a:lnTo>
                    <a:pt x="29431" y="62380"/>
                  </a:lnTo>
                  <a:lnTo>
                    <a:pt x="7778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78" y="810182"/>
                  </a:lnTo>
                  <a:lnTo>
                    <a:pt x="29431" y="852019"/>
                  </a:lnTo>
                  <a:lnTo>
                    <a:pt x="62435" y="885005"/>
                  </a:lnTo>
                  <a:lnTo>
                    <a:pt x="104265" y="906633"/>
                  </a:lnTo>
                  <a:lnTo>
                    <a:pt x="152400" y="914400"/>
                  </a:lnTo>
                  <a:lnTo>
                    <a:pt x="4096639" y="914400"/>
                  </a:lnTo>
                  <a:lnTo>
                    <a:pt x="4144773" y="906633"/>
                  </a:lnTo>
                  <a:lnTo>
                    <a:pt x="4186603" y="885005"/>
                  </a:lnTo>
                  <a:lnTo>
                    <a:pt x="4219607" y="852019"/>
                  </a:lnTo>
                  <a:lnTo>
                    <a:pt x="4241260" y="810182"/>
                  </a:lnTo>
                  <a:lnTo>
                    <a:pt x="4249038" y="762000"/>
                  </a:lnTo>
                  <a:lnTo>
                    <a:pt x="4249038" y="152400"/>
                  </a:lnTo>
                  <a:lnTo>
                    <a:pt x="4241260" y="104217"/>
                  </a:lnTo>
                  <a:lnTo>
                    <a:pt x="4219607" y="62380"/>
                  </a:lnTo>
                  <a:lnTo>
                    <a:pt x="4186603" y="29394"/>
                  </a:lnTo>
                  <a:lnTo>
                    <a:pt x="4144773" y="7766"/>
                  </a:lnTo>
                  <a:lnTo>
                    <a:pt x="4096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8445" y="1815464"/>
              <a:ext cx="4249420" cy="914400"/>
            </a:xfrm>
            <a:custGeom>
              <a:avLst/>
              <a:gdLst/>
              <a:ahLst/>
              <a:cxnLst/>
              <a:rect l="l" t="t" r="r" b="b"/>
              <a:pathLst>
                <a:path w="4249420" h="914400">
                  <a:moveTo>
                    <a:pt x="0" y="152400"/>
                  </a:moveTo>
                  <a:lnTo>
                    <a:pt x="7778" y="104217"/>
                  </a:lnTo>
                  <a:lnTo>
                    <a:pt x="29431" y="62380"/>
                  </a:lnTo>
                  <a:lnTo>
                    <a:pt x="62435" y="29394"/>
                  </a:lnTo>
                  <a:lnTo>
                    <a:pt x="104265" y="7766"/>
                  </a:lnTo>
                  <a:lnTo>
                    <a:pt x="152400" y="0"/>
                  </a:lnTo>
                  <a:lnTo>
                    <a:pt x="4096639" y="0"/>
                  </a:lnTo>
                  <a:lnTo>
                    <a:pt x="4144773" y="7766"/>
                  </a:lnTo>
                  <a:lnTo>
                    <a:pt x="4186603" y="29394"/>
                  </a:lnTo>
                  <a:lnTo>
                    <a:pt x="4219607" y="62380"/>
                  </a:lnTo>
                  <a:lnTo>
                    <a:pt x="4241260" y="104217"/>
                  </a:lnTo>
                  <a:lnTo>
                    <a:pt x="4249038" y="152400"/>
                  </a:lnTo>
                  <a:lnTo>
                    <a:pt x="4249038" y="762000"/>
                  </a:lnTo>
                  <a:lnTo>
                    <a:pt x="4241260" y="810182"/>
                  </a:lnTo>
                  <a:lnTo>
                    <a:pt x="4219607" y="852019"/>
                  </a:lnTo>
                  <a:lnTo>
                    <a:pt x="4186603" y="885005"/>
                  </a:lnTo>
                  <a:lnTo>
                    <a:pt x="4144773" y="906633"/>
                  </a:lnTo>
                  <a:lnTo>
                    <a:pt x="4096639" y="914400"/>
                  </a:lnTo>
                  <a:lnTo>
                    <a:pt x="152400" y="914400"/>
                  </a:lnTo>
                  <a:lnTo>
                    <a:pt x="104265" y="906633"/>
                  </a:lnTo>
                  <a:lnTo>
                    <a:pt x="62435" y="885005"/>
                  </a:lnTo>
                  <a:lnTo>
                    <a:pt x="29431" y="852019"/>
                  </a:lnTo>
                  <a:lnTo>
                    <a:pt x="7778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223518"/>
            <a:ext cx="7967980" cy="488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法律</a:t>
            </a:r>
            <a:r>
              <a:rPr sz="2000" b="1" spc="10" dirty="0">
                <a:solidFill>
                  <a:srgbClr val="C00000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C00000"/>
                </a:solidFill>
                <a:latin typeface="MS PMincho"/>
                <a:cs typeface="MS PMincho"/>
              </a:rPr>
              <a:t>理</a:t>
            </a:r>
            <a:r>
              <a:rPr sz="2000" b="1" spc="-5" dirty="0">
                <a:solidFill>
                  <a:srgbClr val="C00000"/>
                </a:solidFill>
                <a:latin typeface="MS PMincho"/>
                <a:cs typeface="MS PMincho"/>
              </a:rPr>
              <a:t>解</a:t>
            </a:r>
            <a:endParaRPr sz="20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MS PMincho"/>
              <a:cs typeface="MS PMincho"/>
            </a:endParaRPr>
          </a:p>
          <a:p>
            <a:pPr marL="2509520" marR="2722245" algn="ctr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“事業</a:t>
            </a:r>
            <a:r>
              <a:rPr sz="2000" b="1" spc="10" dirty="0">
                <a:solidFill>
                  <a:srgbClr val="FFFFFF"/>
                </a:solidFill>
                <a:latin typeface="MS PMincho"/>
                <a:cs typeface="MS PMincho"/>
              </a:rPr>
              <a:t>の</a:t>
            </a: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受注ま</a:t>
            </a:r>
            <a:r>
              <a:rPr sz="2000" b="1" dirty="0">
                <a:solidFill>
                  <a:srgbClr val="FFFFFF"/>
                </a:solidFill>
                <a:latin typeface="MS PMincho"/>
                <a:cs typeface="MS PMincho"/>
              </a:rPr>
              <a:t>た</a:t>
            </a: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は</a:t>
            </a:r>
            <a:r>
              <a:rPr sz="2000" b="1" spc="-5" dirty="0">
                <a:solidFill>
                  <a:srgbClr val="FFFFFF"/>
                </a:solidFill>
                <a:latin typeface="MS PMincho"/>
                <a:cs typeface="MS PMincho"/>
              </a:rPr>
              <a:t>確</a:t>
            </a:r>
            <a:r>
              <a:rPr sz="2000" b="1" spc="25" dirty="0">
                <a:solidFill>
                  <a:srgbClr val="FFFFFF"/>
                </a:solidFill>
                <a:latin typeface="MS PMincho"/>
                <a:cs typeface="MS PMincho"/>
              </a:rPr>
              <a:t>保</a:t>
            </a:r>
            <a:r>
              <a:rPr sz="2000" b="1" spc="-5" dirty="0">
                <a:solidFill>
                  <a:srgbClr val="FFFFFF"/>
                </a:solidFill>
                <a:latin typeface="MS PMincho"/>
                <a:cs typeface="MS PMincho"/>
              </a:rPr>
              <a:t>” </a:t>
            </a: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お</a:t>
            </a:r>
            <a:r>
              <a:rPr sz="2000" b="1" dirty="0">
                <a:solidFill>
                  <a:srgbClr val="FFFFFF"/>
                </a:solidFill>
                <a:latin typeface="MS PMincho"/>
                <a:cs typeface="MS PMincho"/>
              </a:rPr>
              <a:t>よ</a:t>
            </a:r>
            <a:r>
              <a:rPr sz="2000" b="1" spc="-5" dirty="0">
                <a:solidFill>
                  <a:srgbClr val="FFFFFF"/>
                </a:solidFill>
                <a:latin typeface="MS PMincho"/>
                <a:cs typeface="MS PMincho"/>
              </a:rPr>
              <a:t>び</a:t>
            </a:r>
            <a:endParaRPr sz="2000">
              <a:latin typeface="MS PMincho"/>
              <a:cs typeface="MS PMincho"/>
            </a:endParaRPr>
          </a:p>
          <a:p>
            <a:pPr marR="211454" algn="ctr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MS PMincho"/>
                <a:cs typeface="MS PMincho"/>
              </a:rPr>
              <a:t>“不当な利</a:t>
            </a:r>
            <a:r>
              <a:rPr sz="2000" b="1" spc="15" dirty="0">
                <a:solidFill>
                  <a:srgbClr val="FFFFFF"/>
                </a:solidFill>
                <a:latin typeface="MS PMincho"/>
                <a:cs typeface="MS PMincho"/>
              </a:rPr>
              <a:t>益</a:t>
            </a:r>
            <a:r>
              <a:rPr sz="2000" b="1" spc="-10" dirty="0">
                <a:solidFill>
                  <a:srgbClr val="FFFFFF"/>
                </a:solidFill>
                <a:latin typeface="MS PMincho"/>
                <a:cs typeface="MS PMincho"/>
              </a:rPr>
              <a:t>”</a:t>
            </a:r>
            <a:endParaRPr sz="2000">
              <a:latin typeface="MS PMincho"/>
              <a:cs typeface="MS PMincho"/>
            </a:endParaRPr>
          </a:p>
          <a:p>
            <a:pPr marL="74295" marR="5080">
              <a:lnSpc>
                <a:spcPct val="100000"/>
              </a:lnSpc>
              <a:spcBef>
                <a:spcPts val="1440"/>
              </a:spcBef>
            </a:pPr>
            <a:r>
              <a:rPr sz="1600" spc="-5" dirty="0">
                <a:latin typeface="MS PMincho"/>
                <a:cs typeface="MS PMincho"/>
              </a:rPr>
              <a:t>MTS</a:t>
            </a:r>
            <a:r>
              <a:rPr sz="1600" spc="-10" dirty="0">
                <a:latin typeface="MS PMincho"/>
                <a:cs typeface="MS PMincho"/>
              </a:rPr>
              <a:t>の従業員とし</a:t>
            </a:r>
            <a:r>
              <a:rPr sz="1600" dirty="0">
                <a:latin typeface="MS PMincho"/>
                <a:cs typeface="MS PMincho"/>
              </a:rPr>
              <a:t>て</a:t>
            </a:r>
            <a:r>
              <a:rPr sz="1600" spc="-10" dirty="0">
                <a:latin typeface="MS PMincho"/>
                <a:cs typeface="MS PMincho"/>
              </a:rPr>
              <a:t>、我</a:t>
            </a:r>
            <a:r>
              <a:rPr sz="1600" dirty="0">
                <a:latin typeface="MS PMincho"/>
                <a:cs typeface="MS PMincho"/>
              </a:rPr>
              <a:t>々</a:t>
            </a:r>
            <a:r>
              <a:rPr sz="1600" spc="-5" dirty="0">
                <a:latin typeface="MS PMincho"/>
                <a:cs typeface="MS PMincho"/>
              </a:rPr>
              <a:t>は、</a:t>
            </a:r>
            <a:r>
              <a:rPr sz="1600" dirty="0">
                <a:latin typeface="MS PMincho"/>
                <a:cs typeface="MS PMincho"/>
              </a:rPr>
              <a:t>支</a:t>
            </a:r>
            <a:r>
              <a:rPr sz="1600" spc="-5" dirty="0">
                <a:latin typeface="MS PMincho"/>
                <a:cs typeface="MS PMincho"/>
              </a:rPr>
              <a:t>払</a:t>
            </a:r>
            <a:r>
              <a:rPr sz="1600" spc="5" dirty="0">
                <a:latin typeface="MS PMincho"/>
                <a:cs typeface="MS PMincho"/>
              </a:rPr>
              <a:t>金</a:t>
            </a:r>
            <a:r>
              <a:rPr sz="1600" dirty="0">
                <a:latin typeface="MS PMincho"/>
                <a:cs typeface="MS PMincho"/>
              </a:rPr>
              <a:t>あ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10" dirty="0">
                <a:latin typeface="MS PMincho"/>
                <a:cs typeface="MS PMincho"/>
              </a:rPr>
              <a:t>い</a:t>
            </a:r>
            <a:r>
              <a:rPr sz="1600" spc="5" dirty="0">
                <a:latin typeface="MS PMincho"/>
                <a:cs typeface="MS PMincho"/>
              </a:rPr>
              <a:t>は</a:t>
            </a:r>
            <a:r>
              <a:rPr sz="1600" spc="-5" dirty="0">
                <a:latin typeface="MS PMincho"/>
                <a:cs typeface="MS PMincho"/>
              </a:rPr>
              <a:t>価</a:t>
            </a:r>
            <a:r>
              <a:rPr sz="1600" spc="5" dirty="0">
                <a:latin typeface="MS PMincho"/>
                <a:cs typeface="MS PMincho"/>
              </a:rPr>
              <a:t>値</a:t>
            </a:r>
            <a:r>
              <a:rPr sz="1600" spc="-10" dirty="0">
                <a:latin typeface="MS PMincho"/>
                <a:cs typeface="MS PMincho"/>
              </a:rPr>
              <a:t>を</a:t>
            </a:r>
            <a:r>
              <a:rPr sz="1600" spc="5" dirty="0">
                <a:latin typeface="MS PMincho"/>
                <a:cs typeface="MS PMincho"/>
              </a:rPr>
              <a:t>有</a:t>
            </a:r>
            <a:r>
              <a:rPr sz="1600" spc="-10" dirty="0">
                <a:latin typeface="MS PMincho"/>
                <a:cs typeface="MS PMincho"/>
              </a:rPr>
              <a:t>した</a:t>
            </a:r>
            <a:r>
              <a:rPr sz="1600" spc="5" dirty="0">
                <a:latin typeface="MS PMincho"/>
                <a:cs typeface="MS PMincho"/>
              </a:rPr>
              <a:t>も</a:t>
            </a:r>
            <a:r>
              <a:rPr sz="1600" spc="-10" dirty="0">
                <a:latin typeface="MS PMincho"/>
                <a:cs typeface="MS PMincho"/>
              </a:rPr>
              <a:t>のと</a:t>
            </a:r>
            <a:r>
              <a:rPr sz="1600" spc="5" dirty="0">
                <a:latin typeface="MS PMincho"/>
                <a:cs typeface="MS PMincho"/>
              </a:rPr>
              <a:t>引</a:t>
            </a:r>
            <a:r>
              <a:rPr sz="1600" spc="-5" dirty="0">
                <a:latin typeface="MS PMincho"/>
                <a:cs typeface="MS PMincho"/>
              </a:rPr>
              <a:t>き換え</a:t>
            </a:r>
            <a:r>
              <a:rPr sz="1600" spc="10" dirty="0">
                <a:latin typeface="MS PMincho"/>
                <a:cs typeface="MS PMincho"/>
              </a:rPr>
              <a:t>に</a:t>
            </a:r>
            <a:r>
              <a:rPr sz="1600" spc="-10" dirty="0">
                <a:latin typeface="MS PMincho"/>
                <a:cs typeface="MS PMincho"/>
              </a:rPr>
              <a:t>よ</a:t>
            </a:r>
            <a:r>
              <a:rPr sz="1600" dirty="0">
                <a:latin typeface="MS PMincho"/>
                <a:cs typeface="MS PMincho"/>
              </a:rPr>
              <a:t>り</a:t>
            </a:r>
            <a:r>
              <a:rPr sz="1600" spc="-10" dirty="0">
                <a:latin typeface="MS PMincho"/>
                <a:cs typeface="MS PMincho"/>
              </a:rPr>
              <a:t>、下</a:t>
            </a:r>
            <a:r>
              <a:rPr sz="1600" dirty="0">
                <a:latin typeface="MS PMincho"/>
                <a:cs typeface="MS PMincho"/>
              </a:rPr>
              <a:t>記に</a:t>
            </a:r>
            <a:r>
              <a:rPr sz="1600" spc="-5" dirty="0">
                <a:latin typeface="MS PMincho"/>
                <a:cs typeface="MS PMincho"/>
              </a:rPr>
              <a:t>記載 され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方法によ</a:t>
            </a:r>
            <a:r>
              <a:rPr sz="1600" spc="10" dirty="0">
                <a:latin typeface="MS PMincho"/>
                <a:cs typeface="MS PMincho"/>
              </a:rPr>
              <a:t>っ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5" dirty="0">
                <a:latin typeface="MS PMincho"/>
                <a:cs typeface="MS PMincho"/>
              </a:rPr>
              <a:t>行</a:t>
            </a:r>
            <a:r>
              <a:rPr sz="1600" spc="-5" dirty="0">
                <a:latin typeface="MS PMincho"/>
                <a:cs typeface="MS PMincho"/>
              </a:rPr>
              <a:t>動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るこ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dirty="0">
                <a:latin typeface="MS PMincho"/>
                <a:cs typeface="MS PMincho"/>
              </a:rPr>
              <a:t>がで</a:t>
            </a:r>
            <a:r>
              <a:rPr sz="1600" spc="-5" dirty="0">
                <a:latin typeface="MS PMincho"/>
                <a:cs typeface="MS PMincho"/>
              </a:rPr>
              <a:t>き</a:t>
            </a:r>
            <a:r>
              <a:rPr sz="1600" spc="-10" dirty="0">
                <a:latin typeface="MS PMincho"/>
                <a:cs typeface="MS PMincho"/>
              </a:rPr>
              <a:t>ない</a:t>
            </a:r>
            <a:r>
              <a:rPr sz="1600" spc="10" dirty="0">
                <a:latin typeface="MS PMincho"/>
                <a:cs typeface="MS PMincho"/>
              </a:rPr>
              <a:t>も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5" dirty="0">
                <a:latin typeface="MS PMincho"/>
                <a:cs typeface="MS PMincho"/>
              </a:rPr>
              <a:t>ま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dirty="0">
                <a:latin typeface="MS PMincho"/>
                <a:cs typeface="MS PMincho"/>
              </a:rPr>
              <a:t>。</a:t>
            </a:r>
            <a:r>
              <a:rPr sz="1600" spc="-5" dirty="0">
                <a:latin typeface="MS PMincho"/>
                <a:cs typeface="MS PMincho"/>
              </a:rPr>
              <a:t>これら</a:t>
            </a:r>
            <a:r>
              <a:rPr sz="1600" spc="5" dirty="0">
                <a:latin typeface="MS PMincho"/>
                <a:cs typeface="MS PMincho"/>
              </a:rPr>
              <a:t>は</a:t>
            </a:r>
            <a:r>
              <a:rPr sz="1600" spc="-10" dirty="0">
                <a:latin typeface="MS PMincho"/>
                <a:cs typeface="MS PMincho"/>
              </a:rPr>
              <a:t>、贈</a:t>
            </a:r>
            <a:r>
              <a:rPr sz="1600" dirty="0">
                <a:latin typeface="MS PMincho"/>
                <a:cs typeface="MS PMincho"/>
              </a:rPr>
              <a:t>収</a:t>
            </a:r>
            <a:r>
              <a:rPr sz="1600" spc="-5" dirty="0">
                <a:latin typeface="MS PMincho"/>
                <a:cs typeface="MS PMincho"/>
              </a:rPr>
              <a:t>賄禁</a:t>
            </a:r>
            <a:r>
              <a:rPr sz="1600" spc="5" dirty="0">
                <a:latin typeface="MS PMincho"/>
                <a:cs typeface="MS PMincho"/>
              </a:rPr>
              <a:t>止法</a:t>
            </a:r>
            <a:r>
              <a:rPr sz="1600" spc="-10" dirty="0">
                <a:latin typeface="MS PMincho"/>
                <a:cs typeface="MS PMincho"/>
              </a:rPr>
              <a:t>に基</a:t>
            </a:r>
            <a:r>
              <a:rPr sz="1600" dirty="0">
                <a:latin typeface="MS PMincho"/>
                <a:cs typeface="MS PMincho"/>
              </a:rPr>
              <a:t>づ</a:t>
            </a:r>
            <a:r>
              <a:rPr sz="1600" spc="-10" dirty="0">
                <a:latin typeface="MS PMincho"/>
                <a:cs typeface="MS PMincho"/>
              </a:rPr>
              <a:t>いた </a:t>
            </a:r>
            <a:r>
              <a:rPr sz="1600" spc="-5" dirty="0">
                <a:latin typeface="MS PMincho"/>
                <a:cs typeface="MS PMincho"/>
              </a:rPr>
              <a:t>不正行為の事例である</a:t>
            </a:r>
            <a:r>
              <a:rPr sz="1600" dirty="0">
                <a:latin typeface="MS PMincho"/>
                <a:cs typeface="MS PMincho"/>
              </a:rPr>
              <a:t>も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-5" dirty="0">
                <a:latin typeface="MS PMincho"/>
                <a:cs typeface="MS PMincho"/>
              </a:rPr>
              <a:t>ます</a:t>
            </a:r>
            <a:r>
              <a:rPr sz="1600" dirty="0">
                <a:latin typeface="MS PMincho"/>
                <a:cs typeface="MS PMincho"/>
              </a:rPr>
              <a:t>。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10" dirty="0">
                <a:latin typeface="MS PMincho"/>
                <a:cs typeface="MS PMincho"/>
              </a:rPr>
              <a:t>な</a:t>
            </a:r>
            <a:r>
              <a:rPr sz="1600" spc="5" dirty="0">
                <a:latin typeface="MS PMincho"/>
                <a:cs typeface="MS PMincho"/>
              </a:rPr>
              <a:t>わ</a:t>
            </a:r>
            <a:r>
              <a:rPr sz="1600" spc="-10" dirty="0">
                <a:latin typeface="MS PMincho"/>
                <a:cs typeface="MS PMincho"/>
              </a:rPr>
              <a:t>ち：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</a:pPr>
            <a:endParaRPr sz="1500">
              <a:latin typeface="MS PMincho"/>
              <a:cs typeface="MS PMincho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MS PMincho"/>
                <a:cs typeface="MS PMincho"/>
              </a:rPr>
              <a:t>輸出</a:t>
            </a:r>
            <a:r>
              <a:rPr sz="1600" spc="-10" dirty="0">
                <a:latin typeface="MS PMincho"/>
                <a:cs typeface="MS PMincho"/>
              </a:rPr>
              <a:t>あ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10" dirty="0">
                <a:latin typeface="MS PMincho"/>
                <a:cs typeface="MS PMincho"/>
              </a:rPr>
              <a:t>いは輸入に関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る規</a:t>
            </a:r>
            <a:r>
              <a:rPr sz="1600" spc="5" dirty="0">
                <a:latin typeface="MS PMincho"/>
                <a:cs typeface="MS PMincho"/>
              </a:rPr>
              <a:t>則</a:t>
            </a:r>
            <a:r>
              <a:rPr sz="1600" spc="-5" dirty="0">
                <a:latin typeface="MS PMincho"/>
                <a:cs typeface="MS PMincho"/>
              </a:rPr>
              <a:t>または規</a:t>
            </a:r>
            <a:r>
              <a:rPr sz="1600" spc="5" dirty="0">
                <a:latin typeface="MS PMincho"/>
                <a:cs typeface="MS PMincho"/>
              </a:rPr>
              <a:t>制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対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る適</a:t>
            </a:r>
            <a:r>
              <a:rPr sz="1600" spc="5" dirty="0">
                <a:latin typeface="MS PMincho"/>
                <a:cs typeface="MS PMincho"/>
              </a:rPr>
              <a:t>用</a:t>
            </a:r>
            <a:r>
              <a:rPr sz="1600" spc="-10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回</a:t>
            </a:r>
            <a:r>
              <a:rPr sz="1600" spc="-5" dirty="0">
                <a:latin typeface="MS PMincho"/>
                <a:cs typeface="MS PMincho"/>
              </a:rPr>
              <a:t>避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MS PMincho"/>
              <a:cs typeface="MS PMincho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MS PMincho"/>
                <a:cs typeface="MS PMincho"/>
              </a:rPr>
              <a:t>規制に対す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例外</a:t>
            </a:r>
            <a:r>
              <a:rPr sz="1600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許可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MS PMincho"/>
              <a:cs typeface="MS PMincho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MS PMincho"/>
                <a:cs typeface="MS PMincho"/>
              </a:rPr>
              <a:t>調</a:t>
            </a:r>
            <a:r>
              <a:rPr sz="1600" spc="-10" dirty="0">
                <a:latin typeface="MS PMincho"/>
                <a:cs typeface="MS PMincho"/>
              </a:rPr>
              <a:t>達</a:t>
            </a:r>
            <a:r>
              <a:rPr sz="1600" spc="-5" dirty="0">
                <a:latin typeface="MS PMincho"/>
                <a:cs typeface="MS PMincho"/>
              </a:rPr>
              <a:t>過</a:t>
            </a:r>
            <a:r>
              <a:rPr sz="1600" spc="-10" dirty="0">
                <a:latin typeface="MS PMincho"/>
                <a:cs typeface="MS PMincho"/>
              </a:rPr>
              <a:t>程</a:t>
            </a:r>
            <a:r>
              <a:rPr sz="1600" spc="-15" dirty="0">
                <a:latin typeface="MS PMincho"/>
                <a:cs typeface="MS PMincho"/>
              </a:rPr>
              <a:t>に</a:t>
            </a:r>
            <a:r>
              <a:rPr sz="1600" spc="-5" dirty="0">
                <a:latin typeface="MS PMincho"/>
                <a:cs typeface="MS PMincho"/>
              </a:rPr>
              <a:t>対</a:t>
            </a:r>
            <a:r>
              <a:rPr sz="1600" spc="-15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て影</a:t>
            </a:r>
            <a:r>
              <a:rPr sz="1600" spc="-5" dirty="0">
                <a:latin typeface="MS PMincho"/>
                <a:cs typeface="MS PMincho"/>
              </a:rPr>
              <a:t>響</a:t>
            </a:r>
            <a:r>
              <a:rPr sz="1600" spc="-10" dirty="0">
                <a:latin typeface="MS PMincho"/>
                <a:cs typeface="MS PMincho"/>
              </a:rPr>
              <a:t>を</a:t>
            </a:r>
            <a:r>
              <a:rPr sz="1600" dirty="0">
                <a:latin typeface="MS PMincho"/>
                <a:cs typeface="MS PMincho"/>
              </a:rPr>
              <a:t>与</a:t>
            </a:r>
            <a:r>
              <a:rPr sz="1600" spc="-10" dirty="0">
                <a:latin typeface="MS PMincho"/>
                <a:cs typeface="MS PMincho"/>
              </a:rPr>
              <a:t>え</a:t>
            </a:r>
            <a:r>
              <a:rPr sz="1600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目</a:t>
            </a:r>
            <a:r>
              <a:rPr sz="1600" spc="-10" dirty="0">
                <a:latin typeface="MS PMincho"/>
                <a:cs typeface="MS PMincho"/>
              </a:rPr>
              <a:t>的</a:t>
            </a:r>
            <a:r>
              <a:rPr sz="1600" spc="5" dirty="0">
                <a:latin typeface="MS PMincho"/>
                <a:cs typeface="MS PMincho"/>
              </a:rPr>
              <a:t>と</a:t>
            </a:r>
            <a:r>
              <a:rPr sz="1600" spc="-5" dirty="0">
                <a:latin typeface="MS PMincho"/>
                <a:cs typeface="MS PMincho"/>
              </a:rPr>
              <a:t>し</a:t>
            </a:r>
            <a:r>
              <a:rPr sz="1600" spc="-10" dirty="0">
                <a:latin typeface="MS PMincho"/>
                <a:cs typeface="MS PMincho"/>
              </a:rPr>
              <a:t>て</a:t>
            </a:r>
            <a:r>
              <a:rPr sz="1600" spc="-5" dirty="0">
                <a:latin typeface="MS PMincho"/>
                <a:cs typeface="MS PMincho"/>
              </a:rPr>
              <a:t>、何ら</a:t>
            </a:r>
            <a:r>
              <a:rPr sz="1600" dirty="0">
                <a:latin typeface="MS PMincho"/>
                <a:cs typeface="MS PMincho"/>
              </a:rPr>
              <a:t>か</a:t>
            </a:r>
            <a:r>
              <a:rPr sz="1600" spc="-15" dirty="0">
                <a:latin typeface="MS PMincho"/>
                <a:cs typeface="MS PMincho"/>
              </a:rPr>
              <a:t>の</a:t>
            </a:r>
            <a:r>
              <a:rPr sz="1600" dirty="0">
                <a:latin typeface="MS PMincho"/>
                <a:cs typeface="MS PMincho"/>
              </a:rPr>
              <a:t>不</a:t>
            </a:r>
            <a:r>
              <a:rPr sz="1600" spc="-5" dirty="0">
                <a:latin typeface="MS PMincho"/>
                <a:cs typeface="MS PMincho"/>
              </a:rPr>
              <a:t>当</a:t>
            </a:r>
            <a:r>
              <a:rPr sz="1600" dirty="0">
                <a:latin typeface="MS PMincho"/>
                <a:cs typeface="MS PMincho"/>
              </a:rPr>
              <a:t>な</a:t>
            </a:r>
            <a:r>
              <a:rPr sz="1600" spc="-5" dirty="0">
                <a:latin typeface="MS PMincho"/>
                <a:cs typeface="MS PMincho"/>
              </a:rPr>
              <a:t>活</a:t>
            </a:r>
            <a:r>
              <a:rPr sz="1600" dirty="0">
                <a:latin typeface="MS PMincho"/>
                <a:cs typeface="MS PMincho"/>
              </a:rPr>
              <a:t>動</a:t>
            </a:r>
            <a:r>
              <a:rPr sz="1600" spc="-10" dirty="0">
                <a:latin typeface="MS PMincho"/>
                <a:cs typeface="MS PMincho"/>
              </a:rPr>
              <a:t>を行</a:t>
            </a:r>
            <a:r>
              <a:rPr sz="1600" dirty="0">
                <a:latin typeface="MS PMincho"/>
                <a:cs typeface="MS PMincho"/>
              </a:rPr>
              <a:t>う</a:t>
            </a:r>
            <a:r>
              <a:rPr sz="1600" spc="-10" dirty="0">
                <a:latin typeface="MS PMincho"/>
                <a:cs typeface="MS PMincho"/>
              </a:rPr>
              <a:t>こ</a:t>
            </a:r>
            <a:r>
              <a:rPr sz="1600" spc="-5" dirty="0">
                <a:latin typeface="MS PMincho"/>
                <a:cs typeface="MS PMincho"/>
              </a:rPr>
              <a:t>と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MS PMincho"/>
              <a:cs typeface="MS PMincho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MS PMincho"/>
                <a:cs typeface="MS PMincho"/>
              </a:rPr>
              <a:t>入札に関す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5" dirty="0">
                <a:latin typeface="MS PMincho"/>
                <a:cs typeface="MS PMincho"/>
              </a:rPr>
              <a:t>非公開情</a:t>
            </a:r>
            <a:r>
              <a:rPr sz="1600" spc="5" dirty="0">
                <a:latin typeface="MS PMincho"/>
                <a:cs typeface="MS PMincho"/>
              </a:rPr>
              <a:t>報</a:t>
            </a:r>
            <a:r>
              <a:rPr sz="1600" dirty="0">
                <a:latin typeface="MS PMincho"/>
                <a:cs typeface="MS PMincho"/>
              </a:rPr>
              <a:t>に</a:t>
            </a:r>
            <a:r>
              <a:rPr sz="1600" spc="5" dirty="0">
                <a:latin typeface="MS PMincho"/>
                <a:cs typeface="MS PMincho"/>
              </a:rPr>
              <a:t>対</a:t>
            </a:r>
            <a:r>
              <a:rPr sz="1600" dirty="0">
                <a:latin typeface="MS PMincho"/>
                <a:cs typeface="MS PMincho"/>
              </a:rPr>
              <a:t>し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dirty="0">
                <a:latin typeface="MS PMincho"/>
                <a:cs typeface="MS PMincho"/>
              </a:rPr>
              <a:t>のア</a:t>
            </a:r>
            <a:r>
              <a:rPr sz="1600" spc="-10" dirty="0">
                <a:latin typeface="MS PMincho"/>
                <a:cs typeface="MS PMincho"/>
              </a:rPr>
              <a:t>クセ</a:t>
            </a:r>
            <a:r>
              <a:rPr sz="1600" spc="5" dirty="0">
                <a:latin typeface="MS PMincho"/>
                <a:cs typeface="MS PMincho"/>
              </a:rPr>
              <a:t>ス</a:t>
            </a:r>
            <a:r>
              <a:rPr sz="1600" spc="-10" dirty="0">
                <a:latin typeface="MS PMincho"/>
                <a:cs typeface="MS PMincho"/>
              </a:rPr>
              <a:t>を誰</a:t>
            </a:r>
            <a:r>
              <a:rPr sz="1600" spc="10" dirty="0">
                <a:latin typeface="MS PMincho"/>
                <a:cs typeface="MS PMincho"/>
              </a:rPr>
              <a:t>か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dirty="0">
                <a:latin typeface="MS PMincho"/>
                <a:cs typeface="MS PMincho"/>
              </a:rPr>
              <a:t>与</a:t>
            </a:r>
            <a:r>
              <a:rPr sz="1600" spc="-5" dirty="0">
                <a:latin typeface="MS PMincho"/>
                <a:cs typeface="MS PMincho"/>
              </a:rPr>
              <a:t>えること</a:t>
            </a:r>
            <a:endParaRPr sz="1600">
              <a:latin typeface="MS PMincho"/>
              <a:cs typeface="MS PMinch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MS PMincho"/>
              <a:cs typeface="MS PMincho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MS PMincho"/>
                <a:cs typeface="MS PMincho"/>
              </a:rPr>
              <a:t>訴訟</a:t>
            </a:r>
            <a:r>
              <a:rPr sz="1600" spc="-10" dirty="0">
                <a:latin typeface="MS PMincho"/>
                <a:cs typeface="MS PMincho"/>
              </a:rPr>
              <a:t>あ</a:t>
            </a:r>
            <a:r>
              <a:rPr sz="1600" spc="-15" dirty="0">
                <a:latin typeface="MS PMincho"/>
                <a:cs typeface="MS PMincho"/>
              </a:rPr>
              <a:t>る</a:t>
            </a:r>
            <a:r>
              <a:rPr sz="1600" spc="-10" dirty="0">
                <a:latin typeface="MS PMincho"/>
                <a:cs typeface="MS PMincho"/>
              </a:rPr>
              <a:t>いは執行活動</a:t>
            </a:r>
            <a:r>
              <a:rPr sz="1600" spc="5" dirty="0">
                <a:latin typeface="MS PMincho"/>
                <a:cs typeface="MS PMincho"/>
              </a:rPr>
              <a:t>の</a:t>
            </a:r>
            <a:r>
              <a:rPr sz="1600" spc="-5" dirty="0">
                <a:latin typeface="MS PMincho"/>
                <a:cs typeface="MS PMincho"/>
              </a:rPr>
              <a:t>結</a:t>
            </a:r>
            <a:r>
              <a:rPr sz="1600" spc="5" dirty="0">
                <a:latin typeface="MS PMincho"/>
                <a:cs typeface="MS PMincho"/>
              </a:rPr>
              <a:t>果</a:t>
            </a:r>
            <a:r>
              <a:rPr sz="1600" spc="-10" dirty="0">
                <a:latin typeface="MS PMincho"/>
                <a:cs typeface="MS PMincho"/>
              </a:rPr>
              <a:t>に</a:t>
            </a:r>
            <a:r>
              <a:rPr sz="1600" dirty="0">
                <a:latin typeface="MS PMincho"/>
                <a:cs typeface="MS PMincho"/>
              </a:rPr>
              <a:t>対し</a:t>
            </a:r>
            <a:r>
              <a:rPr sz="1600" spc="5" dirty="0">
                <a:latin typeface="MS PMincho"/>
                <a:cs typeface="MS PMincho"/>
              </a:rPr>
              <a:t>て</a:t>
            </a:r>
            <a:r>
              <a:rPr sz="1600" spc="-5" dirty="0">
                <a:latin typeface="MS PMincho"/>
                <a:cs typeface="MS PMincho"/>
              </a:rPr>
              <a:t>影</a:t>
            </a:r>
            <a:r>
              <a:rPr sz="1600" spc="5" dirty="0">
                <a:latin typeface="MS PMincho"/>
                <a:cs typeface="MS PMincho"/>
              </a:rPr>
              <a:t>響</a:t>
            </a:r>
            <a:r>
              <a:rPr sz="1600" spc="-10" dirty="0">
                <a:latin typeface="MS PMincho"/>
                <a:cs typeface="MS PMincho"/>
              </a:rPr>
              <a:t>を</a:t>
            </a:r>
            <a:r>
              <a:rPr sz="1600" spc="5" dirty="0">
                <a:latin typeface="MS PMincho"/>
                <a:cs typeface="MS PMincho"/>
              </a:rPr>
              <a:t>及</a:t>
            </a:r>
            <a:r>
              <a:rPr sz="1600" dirty="0">
                <a:latin typeface="MS PMincho"/>
                <a:cs typeface="MS PMincho"/>
              </a:rPr>
              <a:t>ぼ</a:t>
            </a:r>
            <a:r>
              <a:rPr sz="1600" spc="5" dirty="0">
                <a:latin typeface="MS PMincho"/>
                <a:cs typeface="MS PMincho"/>
              </a:rPr>
              <a:t>す</a:t>
            </a:r>
            <a:r>
              <a:rPr sz="1600" spc="-5" dirty="0">
                <a:latin typeface="MS PMincho"/>
                <a:cs typeface="MS PMincho"/>
              </a:rPr>
              <a:t>こと</a:t>
            </a:r>
            <a:endParaRPr sz="1600">
              <a:latin typeface="MS PMincho"/>
              <a:cs typeface="MS PMinch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5303" y="6482669"/>
            <a:ext cx="9309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社</a:t>
            </a:r>
            <a:r>
              <a:rPr sz="1400" spc="45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内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文</a:t>
            </a:r>
            <a:r>
              <a:rPr sz="1400" spc="50" dirty="0">
                <a:solidFill>
                  <a:srgbClr val="7E7E7E"/>
                </a:solidFill>
                <a:latin typeface="MS PMincho"/>
                <a:cs typeface="MS PMincho"/>
              </a:rPr>
              <a:t> </a:t>
            </a:r>
            <a:r>
              <a:rPr sz="1400" dirty="0">
                <a:solidFill>
                  <a:srgbClr val="7E7E7E"/>
                </a:solidFill>
                <a:latin typeface="MS PMincho"/>
                <a:cs typeface="MS PMincho"/>
              </a:rPr>
              <a:t>書</a:t>
            </a:r>
            <a:endParaRPr sz="1400">
              <a:latin typeface="MS PMincho"/>
              <a:cs typeface="MS PMinch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社外秘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AA3E5-7AAF-4407-87A1-0193B12847AA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4" ma:contentTypeDescription="Create a new document." ma:contentTypeScope="" ma:versionID="bcdf95b5ca07b9224624b4feaf9cc33d">
  <xsd:schema xmlns:xsd="http://www.w3.org/2001/XMLSchema" xmlns:xs="http://www.w3.org/2001/XMLSchema" xmlns:p="http://schemas.microsoft.com/office/2006/metadata/properties" xmlns:ns2="521e8435-151f-47d9-8662-afbb28439372" targetNamespace="http://schemas.microsoft.com/office/2006/metadata/properties" ma:root="true" ma:fieldsID="23f16bde8eca1ff0ec2a7863355d592a" ns2:_="">
    <xsd:import namespace="521e8435-151f-47d9-8662-afbb284393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8435-151f-47d9-8662-afbb284393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899988-842A-4E0A-A8F9-6B06E0DEF862}"/>
</file>

<file path=customXml/itemProps2.xml><?xml version="1.0" encoding="utf-8"?>
<ds:datastoreItem xmlns:ds="http://schemas.openxmlformats.org/officeDocument/2006/customXml" ds:itemID="{9E1B14B5-300C-4477-B79A-8BD5519BDD68}"/>
</file>

<file path=customXml/itemProps3.xml><?xml version="1.0" encoding="utf-8"?>
<ds:datastoreItem xmlns:ds="http://schemas.openxmlformats.org/officeDocument/2006/customXml" ds:itemID="{0841B0F2-84B7-4892-AFC6-81C1CC7B4B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1209</Words>
  <Application>Microsoft Office PowerPoint</Application>
  <PresentationFormat>On-screen Show (4:3)</PresentationFormat>
  <Paragraphs>296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Gothic</vt:lpstr>
      <vt:lpstr>MS PGothic</vt:lpstr>
      <vt:lpstr>MS PMincho</vt:lpstr>
      <vt:lpstr>Arial</vt:lpstr>
      <vt:lpstr>Calibri</vt:lpstr>
      <vt:lpstr>Cambria</vt:lpstr>
      <vt:lpstr>Open Sans</vt:lpstr>
      <vt:lpstr>Times New Roman</vt:lpstr>
      <vt:lpstr>Wingdings</vt:lpstr>
      <vt:lpstr>Office Theme</vt:lpstr>
      <vt:lpstr>PowerPoint Presentation</vt:lpstr>
      <vt:lpstr>研修に関する課題</vt:lpstr>
      <vt:lpstr>贈収賄禁止情勢の概観</vt:lpstr>
      <vt:lpstr>贈収賄禁止情勢の概観</vt:lpstr>
      <vt:lpstr>海外腐敗行為防止法（FCPA）</vt:lpstr>
      <vt:lpstr>海外腐敗行為防止法（FCPA）</vt:lpstr>
      <vt:lpstr>海外腐敗行為防止法（FCPA）</vt:lpstr>
      <vt:lpstr>海外腐敗行為防止法（FCPA）</vt:lpstr>
      <vt:lpstr>海外腐敗行為防止法（FCPA）</vt:lpstr>
      <vt:lpstr>正確な記録管理ならびに内部統制</vt:lpstr>
      <vt:lpstr>正確な記録管理ならびに内部統制</vt:lpstr>
      <vt:lpstr>正確な記録管理ならびに内部統制</vt:lpstr>
      <vt:lpstr>第3者の要件を把握する重要性</vt:lpstr>
      <vt:lpstr>第3者の要件を把握する重要性</vt:lpstr>
      <vt:lpstr>貴方様の義務</vt:lpstr>
      <vt:lpstr>倫理規範の活用</vt:lpstr>
      <vt:lpstr>貴方様はこの研修を無事に修了しました。従って、 下記の事項を念頭に置いてください。すなわち：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Ronneberg, Melanie</cp:lastModifiedBy>
  <cp:revision>3</cp:revision>
  <dcterms:created xsi:type="dcterms:W3CDTF">2021-07-13T18:28:02Z</dcterms:created>
  <dcterms:modified xsi:type="dcterms:W3CDTF">2021-07-13T18:57:24Z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2021-07-13T00:00:00Z</vt:filetime>
  </property>
  <property fmtid="{D5CDD505-2E9C-101B-9397-08002B2CF9AE}" pid="5" name="ContentTypeId">
    <vt:lpwstr>0x010100F95B9CCB6831F04E81508F837DC8C87E</vt:lpwstr>
  </property>
</Properties>
</file>