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273" r:id="rId3"/>
    <p:sldId id="323" r:id="rId4"/>
    <p:sldId id="309" r:id="rId5"/>
    <p:sldId id="313" r:id="rId6"/>
    <p:sldId id="31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 snapToGrid="0">
      <p:cViewPr>
        <p:scale>
          <a:sx n="125" d="100"/>
          <a:sy n="125" d="100"/>
        </p:scale>
        <p:origin x="-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16/ 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16 −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dirty="0" smtClean="0"/>
              <a:t>Augenrollen</a:t>
            </a:r>
          </a:p>
          <a:p>
            <a:pPr rtl="0"/>
            <a:r>
              <a:rPr lang="de-DE" dirty="0" smtClean="0"/>
              <a:t>Seufzen</a:t>
            </a:r>
          </a:p>
          <a:p>
            <a:pPr rtl="0"/>
            <a:r>
              <a:rPr lang="de-DE" dirty="0" smtClean="0"/>
              <a:t>Zungenschnalzen</a:t>
            </a:r>
          </a:p>
          <a:p>
            <a:pPr rtl="0"/>
            <a:r>
              <a:rPr lang="de-DE" dirty="0" smtClean="0"/>
              <a:t>Lästereien</a:t>
            </a:r>
          </a:p>
          <a:p>
            <a:pPr rtl="0"/>
            <a:r>
              <a:rPr lang="de-DE" dirty="0" smtClean="0"/>
              <a:t>Mobbing</a:t>
            </a:r>
          </a:p>
          <a:p>
            <a:pPr rtl="0"/>
            <a:r>
              <a:rPr lang="de-DE" dirty="0" smtClean="0"/>
              <a:t>Diskriminierung</a:t>
            </a:r>
          </a:p>
          <a:p>
            <a:pPr rtl="0"/>
            <a:r>
              <a:rPr lang="de-DE" dirty="0" smtClean="0"/>
              <a:t>unangemessene Nutzung des Internets</a:t>
            </a:r>
          </a:p>
          <a:p>
            <a:pPr rtl="0"/>
            <a:r>
              <a:rPr lang="de-DE" dirty="0" smtClean="0"/>
              <a:t>vulgäre Ausdrucksweise</a:t>
            </a:r>
          </a:p>
          <a:p>
            <a:pPr rtl="0"/>
            <a:r>
              <a:rPr lang="de-DE" dirty="0" smtClean="0"/>
              <a:t>Beschimpfung</a:t>
            </a:r>
          </a:p>
          <a:p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dirty="0" smtClean="0"/>
              <a:t>Jetzt hab ich mir beim Augenrollen weh getan – Tina Fey als Liz Lemon in 30Rock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 (nicht in Deutschland)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</a:t>
            </a:r>
            <a:r>
              <a:rPr lang="de-DE" sz="1700" smtClean="0"/>
              <a:t>gegen </a:t>
            </a:r>
            <a:r>
              <a:rPr lang="de-DE" sz="1700" smtClean="0"/>
              <a:t>Vergeltungsmaßnahmen</a:t>
            </a:r>
            <a:endParaRPr lang="de-DE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16.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Richtlinie gegen Vergeltungsmaßnahmen (Non-Retaliation Policy</a:t>
            </a:r>
            <a:r>
              <a:rPr lang="de-DE" sz="2400" dirty="0" smtClean="0"/>
              <a:t>)</a:t>
            </a:r>
          </a:p>
          <a:p>
            <a:pPr marL="457200" lvl="1" indent="0">
              <a:buNone/>
            </a:pP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Das Programm für ethisches Geschäftsverhalten und Unternehmenscompliance von MTS dient zur 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Kernwerte von MTS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dirty="0" smtClean="0">
                <a:solidFill>
                  <a:srgbClr val="0000FF"/>
                </a:solidFill>
              </a:rPr>
              <a:t>Unsere Werte definieren die Grundprinzipien für den internen Verhaltenskodex von MTS sowie für seine Beziehungen mit Kunden, Partnern und Aktionären.</a:t>
            </a:r>
            <a:endParaRPr lang="de-DE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0" y="1084333"/>
            <a:ext cx="7066729" cy="4926224"/>
            <a:chOff x="536219" y="1123882"/>
            <a:chExt cx="7389094" cy="53563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19" y="4659060"/>
              <a:ext cx="3703014" cy="1810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132" y="2876299"/>
              <a:ext cx="3703014" cy="18149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52" y="2882323"/>
              <a:ext cx="3744481" cy="18330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758" y="1123882"/>
              <a:ext cx="3703014" cy="17920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84" y="4674409"/>
              <a:ext cx="3716729" cy="18057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52" y="1123882"/>
              <a:ext cx="3716729" cy="1810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 </a:t>
            </a:r>
            <a:r>
              <a:rPr lang="de-DE" sz="1600" dirty="0" smtClean="0"/>
              <a:t>(nicht in Deutschland)</a:t>
            </a:r>
            <a:endParaRPr lang="de-DE" sz="1600" kern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45519</TotalTime>
  <Words>1096</Words>
  <Application>Microsoft Office PowerPoint</Application>
  <PresentationFormat>On-screen Show (4:3)</PresentationFormat>
  <Paragraphs>149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BoardTemplate_corporate2</vt:lpstr>
      <vt:lpstr>Custom Design</vt:lpstr>
      <vt:lpstr>Ethikschulung im FY 16 −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kaminskk</cp:lastModifiedBy>
  <cp:revision>409</cp:revision>
  <cp:lastPrinted>2016-02-12T19:35:17Z</cp:lastPrinted>
  <dcterms:created xsi:type="dcterms:W3CDTF">2009-07-02T15:23:46Z</dcterms:created>
  <dcterms:modified xsi:type="dcterms:W3CDTF">2016-04-07T12:57:19Z</dcterms:modified>
</cp:coreProperties>
</file>