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16/ 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 rtl="0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16 −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184988"/>
            <a:ext cx="8262938" cy="5091987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sz="1800" dirty="0" smtClean="0"/>
              <a:t>Lästereien</a:t>
            </a:r>
          </a:p>
          <a:p>
            <a:pPr rtl="0"/>
            <a:r>
              <a:rPr lang="de-DE" sz="1800" dirty="0" smtClean="0"/>
              <a:t>Mobbing</a:t>
            </a:r>
          </a:p>
          <a:p>
            <a:pPr rtl="0"/>
            <a:r>
              <a:rPr lang="de-DE" sz="1800" dirty="0" smtClean="0"/>
              <a:t>Diskriminierung</a:t>
            </a:r>
          </a:p>
          <a:p>
            <a:pPr rtl="0"/>
            <a:r>
              <a:rPr lang="de-DE" sz="1800" dirty="0" smtClean="0"/>
              <a:t>unangemessene Nutzung des Internets</a:t>
            </a:r>
          </a:p>
          <a:p>
            <a:pPr rtl="0"/>
            <a:r>
              <a:rPr lang="de-DE" sz="1800" dirty="0" smtClean="0"/>
              <a:t>vulgäre Ausdrucksweise</a:t>
            </a:r>
          </a:p>
          <a:p>
            <a:pPr rtl="0"/>
            <a:r>
              <a:rPr lang="de-DE" sz="1800" dirty="0" smtClean="0"/>
              <a:t>Beschimpfung</a:t>
            </a:r>
          </a:p>
          <a:p>
            <a:pPr marL="0" indent="0" rtl="0">
              <a:buNone/>
            </a:pPr>
            <a:endParaRPr lang="de-DE" dirty="0" smtClean="0"/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6" y="1810139"/>
            <a:ext cx="2499677" cy="18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 (nicht in Deutschland)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 Narrow" charset="0"/>
              <a:buChar char="»"/>
            </a:pPr>
            <a:r>
              <a:rPr lang="de-DE" sz="1600" dirty="0">
                <a:ea typeface="ＭＳ Ｐゴシック" charset="0"/>
              </a:rPr>
              <a:t>Wir müssen eine Vielzahl von internationalen Gesetzen zur Bekämpfung von Korruption und Bestechung beachten, </a:t>
            </a:r>
            <a:r>
              <a:rPr lang="de-DE" sz="1600" dirty="0" smtClean="0">
                <a:ea typeface="ＭＳ Ｐゴシック" charset="0"/>
              </a:rPr>
              <a:t>primär das deutsche Gesetz zur Bekämpfung der Korruption (</a:t>
            </a:r>
            <a:r>
              <a:rPr lang="de-DE" sz="1600" dirty="0" err="1" smtClean="0">
                <a:ea typeface="ＭＳ Ｐゴシック" charset="0"/>
              </a:rPr>
              <a:t>KorrBekG</a:t>
            </a:r>
            <a:r>
              <a:rPr lang="de-DE" sz="1600" dirty="0" smtClean="0">
                <a:ea typeface="ＭＳ Ｐゴシック" charset="0"/>
              </a:rPr>
              <a:t>), sowie das </a:t>
            </a:r>
            <a:r>
              <a:rPr lang="de-DE" sz="1600" dirty="0" err="1">
                <a:ea typeface="ＭＳ Ｐゴシック" charset="0"/>
              </a:rPr>
              <a:t>Foreign</a:t>
            </a:r>
            <a:r>
              <a:rPr lang="de-DE" sz="1600" dirty="0">
                <a:ea typeface="ＭＳ Ｐゴシック" charset="0"/>
              </a:rPr>
              <a:t> </a:t>
            </a:r>
            <a:r>
              <a:rPr lang="de-DE" sz="1600" dirty="0" err="1">
                <a:ea typeface="ＭＳ Ｐゴシック" charset="0"/>
              </a:rPr>
              <a:t>Corrupt</a:t>
            </a:r>
            <a:r>
              <a:rPr lang="de-DE" sz="1600" dirty="0">
                <a:ea typeface="ＭＳ Ｐゴシック" charset="0"/>
              </a:rPr>
              <a:t> Practices Act (</a:t>
            </a:r>
            <a:r>
              <a:rPr lang="de-DE" sz="1600" dirty="0" smtClean="0">
                <a:ea typeface="ＭＳ Ｐゴシック" charset="0"/>
              </a:rPr>
              <a:t>FCPA), das UK </a:t>
            </a:r>
            <a:r>
              <a:rPr lang="de-DE" sz="1600" dirty="0" err="1" smtClean="0">
                <a:ea typeface="ＭＳ Ｐゴシック" charset="0"/>
              </a:rPr>
              <a:t>Bribery</a:t>
            </a:r>
            <a:r>
              <a:rPr lang="de-DE" sz="1600" dirty="0" smtClean="0">
                <a:ea typeface="ＭＳ Ｐゴシック" charset="0"/>
              </a:rPr>
              <a:t> Act und Gesetze anderer Länder, in denen wir operativ tätig sind (</a:t>
            </a:r>
            <a:r>
              <a:rPr lang="de-DE" sz="1600" dirty="0" err="1" smtClean="0">
                <a:ea typeface="ＭＳ Ｐゴシック" charset="0"/>
              </a:rPr>
              <a:t>Policy</a:t>
            </a:r>
            <a:r>
              <a:rPr lang="de-DE" sz="1600" dirty="0" smtClean="0">
                <a:ea typeface="ＭＳ Ｐゴシック" charset="0"/>
              </a:rPr>
              <a:t> OGC-018).</a:t>
            </a:r>
            <a:endParaRPr lang="de-DE" sz="1600" dirty="0">
              <a:ea typeface="ＭＳ Ｐゴシック" charset="0"/>
            </a:endParaRPr>
          </a:p>
          <a:p>
            <a:pPr lvl="1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16.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sz="2400" dirty="0"/>
              <a:t>  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Das Programm für ethisches Geschäftsverhalten und Unternehmenscompliance von MTS dient der 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 </a:t>
            </a:r>
            <a:r>
              <a:rPr lang="de-DE" sz="1600" dirty="0" smtClean="0"/>
              <a:t>(nicht in Deutschland)</a:t>
            </a:r>
            <a:endParaRPr lang="de-DE" sz="16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1</TotalTime>
  <Words>1684</Words>
  <Application>Microsoft Office PowerPoint</Application>
  <PresentationFormat>On-screen Show (4:3)</PresentationFormat>
  <Paragraphs>201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16 −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Kaminski, Kim</cp:lastModifiedBy>
  <cp:revision>414</cp:revision>
  <cp:lastPrinted>2016-02-12T19:35:17Z</cp:lastPrinted>
  <dcterms:created xsi:type="dcterms:W3CDTF">2009-07-02T15:23:46Z</dcterms:created>
  <dcterms:modified xsi:type="dcterms:W3CDTF">2016-04-27T14:08:19Z</dcterms:modified>
</cp:coreProperties>
</file>