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22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Replaced 3</a:t>
            </a:r>
            <a:r>
              <a:rPr lang="en-US" baseline="30000" dirty="0" smtClean="0"/>
              <a:t>rd</a:t>
            </a:r>
            <a:r>
              <a:rPr lang="en-US" dirty="0" smtClean="0"/>
              <a:t> sub</a:t>
            </a:r>
            <a:r>
              <a:rPr lang="en-US" baseline="0" dirty="0" smtClean="0"/>
              <a:t> bullet under </a:t>
            </a:r>
            <a:r>
              <a:rPr lang="en-US" baseline="0" smtClean="0"/>
              <a:t>3</a:t>
            </a:r>
            <a:r>
              <a:rPr lang="en-US" baseline="30000" smtClean="0"/>
              <a:t>rd</a:t>
            </a:r>
            <a:r>
              <a:rPr lang="en-US" baseline="0" smtClean="0"/>
              <a:t> bullet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Replaced zur</a:t>
            </a:r>
            <a:r>
              <a:rPr lang="de-DE" baseline="0" noProof="0" dirty="0" smtClean="0"/>
              <a:t> with der</a:t>
            </a:r>
          </a:p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17/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</a:t>
            </a:r>
            <a:r>
              <a:rPr lang="de-DE" dirty="0" smtClean="0"/>
              <a:t>17 </a:t>
            </a:r>
            <a:r>
              <a:rPr lang="de-DE" dirty="0" smtClean="0"/>
              <a:t>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Der US-amerikanische Foreign Corrupt Practices Act</a:t>
            </a:r>
          </a:p>
          <a:p>
            <a:pPr lvl="1" rtl="0"/>
            <a:r>
              <a:rPr lang="de-DE" sz="1800" dirty="0" smtClean="0"/>
              <a:t>MTS ist ein US-amerikanisches Unternehmen und dieses Gesetz gilt für alle unserer Standorte.</a:t>
            </a:r>
          </a:p>
          <a:p>
            <a:pPr lvl="1" rtl="0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</a:t>
            </a:r>
            <a:r>
              <a:rPr lang="de-DE" dirty="0" smtClean="0"/>
              <a:t>17.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Programm für ethisches Geschäftsverhalten und Unternehmenscompliance von MTS dient </a:t>
            </a:r>
            <a:r>
              <a:rPr lang="de-DE" dirty="0"/>
              <a:t>der </a:t>
            </a:r>
            <a:r>
              <a:rPr lang="de-DE" dirty="0" smtClean="0"/>
              <a:t>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45529</TotalTime>
  <Words>1676</Words>
  <Application>Microsoft Office PowerPoint</Application>
  <PresentationFormat>On-screen Show (4:3)</PresentationFormat>
  <Paragraphs>206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17 −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412</cp:revision>
  <cp:lastPrinted>2016-02-12T19:35:17Z</cp:lastPrinted>
  <dcterms:created xsi:type="dcterms:W3CDTF">2009-07-02T15:23:46Z</dcterms:created>
  <dcterms:modified xsi:type="dcterms:W3CDTF">2017-01-25T15:48:07Z</dcterms:modified>
</cp:coreProperties>
</file>