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tags/tag2.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7" r:id="rId4"/>
  </p:sldMasterIdLst>
  <p:notesMasterIdLst>
    <p:notesMasterId r:id="rId51"/>
  </p:notesMasterIdLst>
  <p:handoutMasterIdLst>
    <p:handoutMasterId r:id="rId52"/>
  </p:handoutMasterIdLst>
  <p:sldIdLst>
    <p:sldId id="262" r:id="rId5"/>
    <p:sldId id="267" r:id="rId6"/>
    <p:sldId id="276" r:id="rId7"/>
    <p:sldId id="270" r:id="rId8"/>
    <p:sldId id="278" r:id="rId9"/>
    <p:sldId id="279" r:id="rId10"/>
    <p:sldId id="280" r:id="rId11"/>
    <p:sldId id="281" r:id="rId12"/>
    <p:sldId id="282" r:id="rId13"/>
    <p:sldId id="351" r:id="rId14"/>
    <p:sldId id="352" r:id="rId15"/>
    <p:sldId id="283" r:id="rId16"/>
    <p:sldId id="329" r:id="rId17"/>
    <p:sldId id="364" r:id="rId18"/>
    <p:sldId id="287" r:id="rId19"/>
    <p:sldId id="332" r:id="rId20"/>
    <p:sldId id="338" r:id="rId21"/>
    <p:sldId id="333" r:id="rId22"/>
    <p:sldId id="290" r:id="rId23"/>
    <p:sldId id="353" r:id="rId24"/>
    <p:sldId id="291" r:id="rId25"/>
    <p:sldId id="292" r:id="rId26"/>
    <p:sldId id="359" r:id="rId27"/>
    <p:sldId id="293" r:id="rId28"/>
    <p:sldId id="294" r:id="rId29"/>
    <p:sldId id="369" r:id="rId30"/>
    <p:sldId id="358" r:id="rId31"/>
    <p:sldId id="295" r:id="rId32"/>
    <p:sldId id="347" r:id="rId33"/>
    <p:sldId id="296" r:id="rId34"/>
    <p:sldId id="350" r:id="rId35"/>
    <p:sldId id="340" r:id="rId36"/>
    <p:sldId id="305" r:id="rId37"/>
    <p:sldId id="307" r:id="rId38"/>
    <p:sldId id="361" r:id="rId39"/>
    <p:sldId id="311" r:id="rId40"/>
    <p:sldId id="312" r:id="rId41"/>
    <p:sldId id="314" r:id="rId42"/>
    <p:sldId id="365" r:id="rId43"/>
    <p:sldId id="363" r:id="rId44"/>
    <p:sldId id="362" r:id="rId45"/>
    <p:sldId id="316" r:id="rId46"/>
    <p:sldId id="368" r:id="rId47"/>
    <p:sldId id="321" r:id="rId48"/>
    <p:sldId id="273" r:id="rId49"/>
    <p:sldId id="269" r:id="rId5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C5F2"/>
    <a:srgbClr val="C6A1CF"/>
    <a:srgbClr val="DDE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4374" autoAdjust="0"/>
  </p:normalViewPr>
  <p:slideViewPr>
    <p:cSldViewPr snapToGrid="0">
      <p:cViewPr>
        <p:scale>
          <a:sx n="112" d="100"/>
          <a:sy n="112" d="100"/>
        </p:scale>
        <p:origin x="-624" y="3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70" d="100"/>
          <a:sy n="70" d="100"/>
        </p:scale>
        <p:origin x="-281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notesMaster" Target="notesMasters/notesMaster1.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pPr>
              <a:defRPr/>
            </a:pPr>
            <a:endParaRPr lang="en-US"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CAA5BC96-41D6-4B77-98E3-A4041DF244FC}" type="datetimeFigureOut">
              <a:rPr lang="en-US" altLang="en-US"/>
              <a:pPr>
                <a:defRPr/>
              </a:pPr>
              <a:t>12/5/2018</a:t>
            </a:fld>
            <a:endParaRPr lang="en-US"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pPr>
              <a:defRPr/>
            </a:pPr>
            <a:endParaRPr lang="en-US"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AEE83303-5FB1-4D09-9BAF-2E09C8DC6B35}" type="slidenum">
              <a:rPr lang="en-US" altLang="en-US"/>
              <a:pPr>
                <a:defRPr/>
              </a:pPr>
              <a:t>‹#›</a:t>
            </a:fld>
            <a:endParaRPr lang="en-US" altLang="en-US"/>
          </a:p>
        </p:txBody>
      </p:sp>
    </p:spTree>
    <p:extLst>
      <p:ext uri="{BB962C8B-B14F-4D97-AF65-F5344CB8AC3E}">
        <p14:creationId xmlns:p14="http://schemas.microsoft.com/office/powerpoint/2010/main" val="29649990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defRPr>
            </a:lvl1pPr>
          </a:lstStyle>
          <a:p>
            <a:pPr>
              <a:defRPr/>
            </a:pPr>
            <a:endParaRPr lang="en-US" alt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C20EF329-253C-43AE-83E5-E72A895E79CA}" type="datetimeFigureOut">
              <a:rPr lang="en-US" altLang="en-US"/>
              <a:pPr>
                <a:defRPr/>
              </a:pPr>
              <a:t>12/5/2018</a:t>
            </a:fld>
            <a:endParaRPr lang="en-US" alt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defRPr>
            </a:lvl1pPr>
          </a:lstStyle>
          <a:p>
            <a:pPr>
              <a:defRPr/>
            </a:pPr>
            <a:endParaRPr lang="en-US" alt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4BA4FB8B-A617-442D-A803-38403FA7337C}" type="slidenum">
              <a:rPr lang="en-US" altLang="en-US"/>
              <a:pPr>
                <a:defRPr/>
              </a:pPr>
              <a:t>‹#›</a:t>
            </a:fld>
            <a:endParaRPr lang="en-US" altLang="en-US"/>
          </a:p>
        </p:txBody>
      </p:sp>
    </p:spTree>
    <p:extLst>
      <p:ext uri="{BB962C8B-B14F-4D97-AF65-F5344CB8AC3E}">
        <p14:creationId xmlns:p14="http://schemas.microsoft.com/office/powerpoint/2010/main" val="22164685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3ED043E0-F22F-45B3-89EF-B73FA2761250}" type="slidenum">
              <a:rPr lang="en-US" smtClean="0">
                <a:solidFill>
                  <a:srgbClr val="000000"/>
                </a:solidFill>
                <a:latin typeface="Calibri" pitchFamily="34" charset="0"/>
                <a:sym typeface="Verdana" pitchFamily="34" charset="0"/>
              </a:rPr>
              <a:pPr eaLnBrk="0" hangingPunct="0">
                <a:buSzPct val="100000"/>
              </a:pPr>
              <a:t>1</a:t>
            </a:fld>
            <a:endParaRPr lang="en-US" smtClean="0">
              <a:solidFill>
                <a:srgbClr val="000000"/>
              </a:solidFill>
              <a:latin typeface="Calibri" pitchFamily="34" charset="0"/>
              <a:sym typeface="Verdana"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A9128C57-922D-44A9-8CC3-0CC0067AF306}" type="slidenum">
              <a:rPr lang="en-US" smtClean="0">
                <a:solidFill>
                  <a:srgbClr val="000000"/>
                </a:solidFill>
                <a:latin typeface="Calibri" pitchFamily="34" charset="0"/>
                <a:sym typeface="Verdana" pitchFamily="34" charset="0"/>
              </a:rPr>
              <a:pPr eaLnBrk="0" hangingPunct="0">
                <a:buSzPct val="100000"/>
              </a:pPr>
              <a:t>46</a:t>
            </a:fld>
            <a:endParaRPr lang="en-US" smtClean="0">
              <a:solidFill>
                <a:srgbClr val="000000"/>
              </a:solidFill>
              <a:latin typeface="Calibri" pitchFamily="34" charset="0"/>
              <a:sym typeface="Verdan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54132331-2D06-47B3-9C5F-4FA26461DED7}" type="slidenum">
              <a:rPr lang="en-US" smtClean="0">
                <a:solidFill>
                  <a:srgbClr val="000000"/>
                </a:solidFill>
                <a:latin typeface="Calibri" pitchFamily="34" charset="0"/>
                <a:sym typeface="Verdana" pitchFamily="34" charset="0"/>
              </a:rPr>
              <a:pPr eaLnBrk="0" hangingPunct="0">
                <a:buSzPct val="100000"/>
              </a:pPr>
              <a:t>2</a:t>
            </a:fld>
            <a:endParaRPr lang="en-US" smtClean="0">
              <a:solidFill>
                <a:srgbClr val="000000"/>
              </a:solidFill>
              <a:latin typeface="Calibri" pitchFamily="34" charset="0"/>
              <a:sym typeface="Verdan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5EC20722-CAE4-4A51-930D-EE84CFD33AA5}" type="slidenum">
              <a:rPr lang="en-US" smtClean="0">
                <a:solidFill>
                  <a:srgbClr val="000000"/>
                </a:solidFill>
                <a:latin typeface="Calibri" pitchFamily="34" charset="0"/>
                <a:sym typeface="Verdana" pitchFamily="34" charset="0"/>
              </a:rPr>
              <a:pPr eaLnBrk="0" hangingPunct="0">
                <a:buSzPct val="100000"/>
              </a:pPr>
              <a:t>4</a:t>
            </a:fld>
            <a:endParaRPr lang="en-US" smtClean="0">
              <a:solidFill>
                <a:srgbClr val="000000"/>
              </a:solidFill>
              <a:latin typeface="Calibri" pitchFamily="34" charset="0"/>
              <a:sym typeface="Verdan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34EFDF52-C132-4687-857D-2B8126792B3D}" type="slidenum">
              <a:rPr lang="en-US" smtClean="0">
                <a:solidFill>
                  <a:srgbClr val="000000"/>
                </a:solidFill>
                <a:latin typeface="Calibri" pitchFamily="34" charset="0"/>
                <a:sym typeface="Verdana" pitchFamily="34" charset="0"/>
              </a:rPr>
              <a:pPr eaLnBrk="0" hangingPunct="0">
                <a:buSzPct val="100000"/>
              </a:pPr>
              <a:t>5</a:t>
            </a:fld>
            <a:endParaRPr lang="en-US" smtClean="0">
              <a:solidFill>
                <a:srgbClr val="000000"/>
              </a:solidFill>
              <a:latin typeface="Calibri" pitchFamily="34" charset="0"/>
              <a:sym typeface="Verdana"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smtClean="0"/>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85E83174-0FFF-42CD-B929-C45F123A65A1}" type="slidenum">
              <a:rPr lang="en-US" smtClean="0">
                <a:solidFill>
                  <a:srgbClr val="000000"/>
                </a:solidFill>
                <a:latin typeface="Calibri" pitchFamily="34" charset="0"/>
                <a:sym typeface="Verdana" pitchFamily="34" charset="0"/>
              </a:rPr>
              <a:pPr eaLnBrk="0" hangingPunct="0">
                <a:buSzPct val="100000"/>
              </a:pPr>
              <a:t>9</a:t>
            </a:fld>
            <a:endParaRPr lang="en-US" smtClean="0">
              <a:solidFill>
                <a:srgbClr val="000000"/>
              </a:solidFill>
              <a:latin typeface="Calibri" pitchFamily="34" charset="0"/>
              <a:sym typeface="Verdana"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smtClean="0">
                <a:solidFill>
                  <a:srgbClr val="000000"/>
                </a:solidFill>
                <a:ea typeface="Verdana" pitchFamily="34" charset="0"/>
                <a:cs typeface="Verdana" pitchFamily="34" charset="0"/>
                <a:sym typeface="Verdana" pitchFamily="34" charset="0"/>
              </a:rPr>
              <a:t>überarbeiten</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9F070BBD-5264-4128-98F7-4DDD7237FCF0}" type="slidenum">
              <a:rPr lang="en-US" smtClean="0">
                <a:solidFill>
                  <a:srgbClr val="000000"/>
                </a:solidFill>
                <a:latin typeface="Calibri" pitchFamily="34" charset="0"/>
                <a:sym typeface="Verdana" pitchFamily="34" charset="0"/>
              </a:rPr>
              <a:pPr eaLnBrk="0" hangingPunct="0">
                <a:buSzPct val="100000"/>
              </a:pPr>
              <a:t>11</a:t>
            </a:fld>
            <a:endParaRPr lang="en-US" smtClean="0">
              <a:solidFill>
                <a:srgbClr val="000000"/>
              </a:solidFill>
              <a:latin typeface="Calibri" pitchFamily="34" charset="0"/>
              <a:sym typeface="Verdana"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de-DE" smtClean="0"/>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71ECCD58-E221-4DE0-A17C-E514A088223E}" type="slidenum">
              <a:rPr lang="en-US" smtClean="0">
                <a:solidFill>
                  <a:srgbClr val="000000"/>
                </a:solidFill>
                <a:latin typeface="Calibri" pitchFamily="34" charset="0"/>
                <a:sym typeface="Verdana" pitchFamily="34" charset="0"/>
              </a:rPr>
              <a:pPr eaLnBrk="0" hangingPunct="0">
                <a:buSzPct val="100000"/>
              </a:pPr>
              <a:t>41</a:t>
            </a:fld>
            <a:endParaRPr lang="en-US" smtClean="0">
              <a:solidFill>
                <a:srgbClr val="000000"/>
              </a:solidFill>
              <a:latin typeface="Calibri" pitchFamily="34" charset="0"/>
              <a:sym typeface="Verdana"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latin typeface="Arial" charset="0"/>
              <a:ea typeface="ＭＳ Ｐゴシック" pitchFamily="34" charset="-128"/>
            </a:endParaRPr>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1B9CBF78-DD1D-4508-9248-2BAF3A00178E}" type="slidenum">
              <a:rPr lang="en-US" smtClean="0">
                <a:solidFill>
                  <a:srgbClr val="000000"/>
                </a:solidFill>
                <a:latin typeface="Arial" charset="0"/>
                <a:ea typeface="ＭＳ Ｐゴシック" pitchFamily="34" charset="-128"/>
                <a:sym typeface="Verdana" pitchFamily="34" charset="0"/>
              </a:rPr>
              <a:pPr eaLnBrk="0" hangingPunct="0">
                <a:buSzPct val="100000"/>
              </a:pPr>
              <a:t>43</a:t>
            </a:fld>
            <a:endParaRPr lang="en-US" smtClean="0">
              <a:solidFill>
                <a:srgbClr val="000000"/>
              </a:solidFill>
              <a:latin typeface="Arial" charset="0"/>
              <a:ea typeface="ＭＳ Ｐゴシック" pitchFamily="34" charset="-128"/>
              <a:sym typeface="Verdana"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B892FDF0-A0C2-4711-BF81-4C3637A7267C}" type="slidenum">
              <a:rPr lang="en-US" smtClean="0">
                <a:solidFill>
                  <a:srgbClr val="000000"/>
                </a:solidFill>
                <a:latin typeface="Calibri" pitchFamily="34" charset="0"/>
                <a:sym typeface="Verdana" pitchFamily="34" charset="0"/>
              </a:rPr>
              <a:pPr eaLnBrk="0" hangingPunct="0">
                <a:buSzPct val="100000"/>
              </a:pPr>
              <a:t>45</a:t>
            </a:fld>
            <a:endParaRPr lang="en-US" smtClean="0">
              <a:solidFill>
                <a:srgbClr val="000000"/>
              </a:solidFill>
              <a:latin typeface="Calibri" pitchFamily="34" charset="0"/>
              <a:sym typeface="Verdan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no image">
    <p:spTree>
      <p:nvGrpSpPr>
        <p:cNvPr id="1" name=""/>
        <p:cNvGrpSpPr/>
        <p:nvPr/>
      </p:nvGrpSpPr>
      <p:grpSpPr>
        <a:xfrm>
          <a:off x="0" y="0"/>
          <a:ext cx="0" cy="0"/>
          <a:chOff x="0" y="0"/>
          <a:chExt cx="0" cy="0"/>
        </a:xfrm>
      </p:grpSpPr>
      <p:pic>
        <p:nvPicPr>
          <p:cNvPr id="7"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533525"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eartline"/>
          <p:cNvSpPr>
            <a:spLocks noGrp="1"/>
          </p:cNvSpPr>
          <p:nvPr>
            <p:ph type="ctrTitle"/>
          </p:nvPr>
        </p:nvSpPr>
        <p:spPr>
          <a:xfrm>
            <a:off x="1441451" y="404813"/>
            <a:ext cx="6337298" cy="615095"/>
          </a:xfrm>
        </p:spPr>
        <p:txBody>
          <a:bodyPr anchor="b">
            <a:noAutofit/>
          </a:bodyPr>
          <a:lstStyle>
            <a:lvl1pPr algn="l">
              <a:defRPr lang="en-GB" noProof="0" dirty="0"/>
            </a:lvl1pPr>
          </a:lstStyle>
          <a:p>
            <a:r>
              <a:rPr lang="de-DE" noProof="0" smtClean="0"/>
              <a:t>Titelmasterformat durch Klicken bearbeiten</a:t>
            </a:r>
            <a:endParaRPr lang="en-GB" noProof="0" dirty="0"/>
          </a:p>
        </p:txBody>
      </p:sp>
      <p:sp>
        <p:nvSpPr>
          <p:cNvPr id="3" name="Headline"/>
          <p:cNvSpPr>
            <a:spLocks noGrp="1"/>
          </p:cNvSpPr>
          <p:nvPr>
            <p:ph type="subTitle" idx="1"/>
          </p:nvPr>
        </p:nvSpPr>
        <p:spPr>
          <a:xfrm>
            <a:off x="1441450" y="1041884"/>
            <a:ext cx="6337299" cy="628654"/>
          </a:xfrm>
        </p:spPr>
        <p:txBody>
          <a:bodyPr>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noProof="0" smtClean="0"/>
              <a:t>Formatvorlage des Untertitelmasters durch Klicken bearbeiten</a:t>
            </a:r>
            <a:endParaRPr lang="en-GB" noProof="0" dirty="0"/>
          </a:p>
        </p:txBody>
      </p:sp>
      <p:sp>
        <p:nvSpPr>
          <p:cNvPr id="12" name="Date"/>
          <p:cNvSpPr>
            <a:spLocks noGrp="1"/>
          </p:cNvSpPr>
          <p:nvPr>
            <p:ph type="body" sz="quarter" idx="10"/>
          </p:nvPr>
        </p:nvSpPr>
        <p:spPr>
          <a:xfrm>
            <a:off x="1441450" y="2109783"/>
            <a:ext cx="3992408" cy="310687"/>
          </a:xfrm>
        </p:spPr>
        <p:txBody>
          <a:bodyPr anchor="ctr">
            <a:noAutofit/>
          </a:bodyPr>
          <a:lstStyle>
            <a:lvl1pPr marL="0" indent="0">
              <a:lnSpc>
                <a:spcPct val="100000"/>
              </a:lnSpc>
              <a:spcBef>
                <a:spcPts val="0"/>
              </a:spcBef>
              <a:spcAft>
                <a:spcPts val="0"/>
              </a:spcAft>
              <a:buNone/>
              <a:defRPr sz="2000" b="1" baseline="0"/>
            </a:lvl1pPr>
          </a:lstStyle>
          <a:p>
            <a:pPr lvl="0"/>
            <a:r>
              <a:rPr lang="de-DE" noProof="0" smtClean="0"/>
              <a:t>Textmasterformat bearbeiten</a:t>
            </a:r>
          </a:p>
        </p:txBody>
      </p:sp>
      <p:sp>
        <p:nvSpPr>
          <p:cNvPr id="13" name="Presenter Name"/>
          <p:cNvSpPr>
            <a:spLocks noGrp="1"/>
          </p:cNvSpPr>
          <p:nvPr>
            <p:ph type="body" sz="quarter" idx="11"/>
          </p:nvPr>
        </p:nvSpPr>
        <p:spPr>
          <a:xfrm>
            <a:off x="1441450" y="2472421"/>
            <a:ext cx="5922609" cy="290145"/>
          </a:xfrm>
        </p:spPr>
        <p:txBody>
          <a:bodyPr anchor="ctr">
            <a:noAutofit/>
          </a:bodyPr>
          <a:lstStyle>
            <a:lvl1pPr marL="0" indent="0">
              <a:lnSpc>
                <a:spcPct val="100000"/>
              </a:lnSpc>
              <a:spcBef>
                <a:spcPts val="0"/>
              </a:spcBef>
              <a:spcAft>
                <a:spcPts val="0"/>
              </a:spcAft>
              <a:buNone/>
              <a:defRPr sz="2000" b="0" baseline="0"/>
            </a:lvl1pPr>
          </a:lstStyle>
          <a:p>
            <a:pPr lvl="0"/>
            <a:r>
              <a:rPr lang="de-DE" noProof="0" smtClean="0"/>
              <a:t>Textmasterformat bearbeiten</a:t>
            </a:r>
          </a:p>
        </p:txBody>
      </p:sp>
      <p:sp>
        <p:nvSpPr>
          <p:cNvPr id="15" name="Job title"/>
          <p:cNvSpPr>
            <a:spLocks noGrp="1"/>
          </p:cNvSpPr>
          <p:nvPr>
            <p:ph type="body" sz="quarter" idx="12"/>
          </p:nvPr>
        </p:nvSpPr>
        <p:spPr>
          <a:xfrm>
            <a:off x="1441450" y="2814517"/>
            <a:ext cx="5922609" cy="278560"/>
          </a:xfrm>
        </p:spPr>
        <p:txBody>
          <a:bodyPr anchor="ctr">
            <a:noAutofit/>
          </a:bodyPr>
          <a:lstStyle>
            <a:lvl1pPr marL="0" indent="0">
              <a:lnSpc>
                <a:spcPct val="100000"/>
              </a:lnSpc>
              <a:spcBef>
                <a:spcPts val="0"/>
              </a:spcBef>
              <a:spcAft>
                <a:spcPts val="0"/>
              </a:spcAft>
              <a:buNone/>
              <a:defRPr sz="2000" b="0" i="1" baseline="0"/>
            </a:lvl1pPr>
          </a:lstStyle>
          <a:p>
            <a:pPr lvl="0"/>
            <a:r>
              <a:rPr lang="de-DE" noProof="0" smtClean="0"/>
              <a:t>Textmasterformat bearbeiten</a:t>
            </a:r>
          </a:p>
        </p:txBody>
      </p:sp>
    </p:spTree>
    <p:extLst>
      <p:ext uri="{BB962C8B-B14F-4D97-AF65-F5344CB8AC3E}">
        <p14:creationId xmlns:p14="http://schemas.microsoft.com/office/powerpoint/2010/main" val="3348856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uestions slide">
    <p:spTree>
      <p:nvGrpSpPr>
        <p:cNvPr id="1" name=""/>
        <p:cNvGrpSpPr/>
        <p:nvPr/>
      </p:nvGrpSpPr>
      <p:grpSpPr>
        <a:xfrm>
          <a:off x="0" y="0"/>
          <a:ext cx="0" cy="0"/>
          <a:chOff x="0" y="0"/>
          <a:chExt cx="0" cy="0"/>
        </a:xfrm>
      </p:grpSpPr>
      <p:sp>
        <p:nvSpPr>
          <p:cNvPr id="4" name="TextBox 5"/>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5" name="TextBox 7"/>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5A531419-6C46-447E-B409-130166FF9385}"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pic>
        <p:nvPicPr>
          <p:cNvPr id="6" name="Picture 2"/>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47950" y="1587500"/>
            <a:ext cx="3200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noProof="0"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noProof="0" smtClean="0"/>
              <a:t>Titelmasterformat durch Klicken bearbeiten</a:t>
            </a:r>
            <a:endParaRPr lang="en-GB" noProof="0" dirty="0"/>
          </a:p>
        </p:txBody>
      </p:sp>
      <p:sp>
        <p:nvSpPr>
          <p:cNvPr id="8" name="Slide Number Placeholder 6"/>
          <p:cNvSpPr>
            <a:spLocks noGrp="1"/>
          </p:cNvSpPr>
          <p:nvPr>
            <p:ph type="sldNum" sz="quarter" idx="11"/>
          </p:nvPr>
        </p:nvSpPr>
        <p:spPr>
          <a:xfrm>
            <a:off x="8045450" y="6442075"/>
            <a:ext cx="795338" cy="273050"/>
          </a:xfrm>
        </p:spPr>
        <p:txBody>
          <a:bodyPr/>
          <a:lstStyle>
            <a:lvl1pPr>
              <a:defRPr/>
            </a:lvl1pPr>
          </a:lstStyle>
          <a:p>
            <a:pPr>
              <a:defRPr/>
            </a:pPr>
            <a:fld id="{669E60AC-658A-4055-93E0-A6C11FB7860E}" type="slidenum">
              <a:rPr lang="en-GB" altLang="en-US"/>
              <a:pPr>
                <a:defRPr/>
              </a:pPr>
              <a:t>‹#›</a:t>
            </a:fld>
            <a:endParaRPr lang="en-GB" altLang="en-US"/>
          </a:p>
        </p:txBody>
      </p:sp>
    </p:spTree>
    <p:extLst>
      <p:ext uri="{BB962C8B-B14F-4D97-AF65-F5344CB8AC3E}">
        <p14:creationId xmlns:p14="http://schemas.microsoft.com/office/powerpoint/2010/main" val="435027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Large text slide and image">
    <p:spTree>
      <p:nvGrpSpPr>
        <p:cNvPr id="1" name=""/>
        <p:cNvGrpSpPr/>
        <p:nvPr/>
      </p:nvGrpSpPr>
      <p:grpSpPr>
        <a:xfrm>
          <a:off x="0" y="0"/>
          <a:ext cx="0" cy="0"/>
          <a:chOff x="0" y="0"/>
          <a:chExt cx="0" cy="0"/>
        </a:xfrm>
      </p:grpSpPr>
      <p:sp>
        <p:nvSpPr>
          <p:cNvPr id="8" name="TextBox 9"/>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10" name="TextBox 10"/>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7DE96932-E924-4D5C-9AC4-B9838992562D}"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3" name="Main content placeholder"/>
          <p:cNvSpPr>
            <a:spLocks noGrp="1"/>
          </p:cNvSpPr>
          <p:nvPr>
            <p:ph idx="1"/>
          </p:nvPr>
        </p:nvSpPr>
        <p:spPr>
          <a:xfrm>
            <a:off x="431800" y="2514600"/>
            <a:ext cx="5148263" cy="3790950"/>
          </a:xfrm>
        </p:spPr>
        <p:txBody>
          <a:bodyPr/>
          <a:lstStyle>
            <a:lvl1pPr marL="360000" indent="-360000">
              <a:buFont typeface="Verdana" panose="020B0604030504040204" pitchFamily="34" charset="0"/>
              <a:buChar char="−"/>
              <a:defRPr/>
            </a:lvl1pPr>
            <a:lvl2pPr>
              <a:defRPr baseline="0"/>
            </a:lvl2pPr>
          </a:lstStyle>
          <a:p>
            <a:pPr lvl="0"/>
            <a:r>
              <a:rPr lang="de-DE" noProof="0" smtClean="0"/>
              <a:t>Textmasterformat bearbeiten</a:t>
            </a:r>
          </a:p>
          <a:p>
            <a:pPr lvl="1"/>
            <a:r>
              <a:rPr lang="de-DE" noProof="0" smtClean="0"/>
              <a:t>Zweite Ebene</a:t>
            </a:r>
          </a:p>
        </p:txBody>
      </p:sp>
      <p:sp>
        <p:nvSpPr>
          <p:cNvPr id="9" name="Intro line"/>
          <p:cNvSpPr>
            <a:spLocks noGrp="1"/>
          </p:cNvSpPr>
          <p:nvPr>
            <p:ph type="body" sz="quarter" idx="11"/>
          </p:nvPr>
        </p:nvSpPr>
        <p:spPr>
          <a:xfrm>
            <a:off x="451379" y="2097088"/>
            <a:ext cx="5128684" cy="417512"/>
          </a:xfrm>
        </p:spPr>
        <p:txBody>
          <a:bodyPr/>
          <a:lstStyle>
            <a:lvl1pPr marL="0" indent="0">
              <a:buNone/>
              <a:defRPr/>
            </a:lvl1pPr>
          </a:lstStyle>
          <a:p>
            <a:pPr lvl="0"/>
            <a:r>
              <a:rPr lang="de-DE" noProof="0" smtClean="0"/>
              <a:t>Textmasterformat bearbeiten</a:t>
            </a:r>
          </a:p>
        </p:txBody>
      </p:sp>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noProof="0"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noProof="0" smtClean="0"/>
              <a:t>Titelmasterformat durch Klicken bearbeiten</a:t>
            </a:r>
            <a:endParaRPr lang="en-GB" noProof="0" dirty="0"/>
          </a:p>
        </p:txBody>
      </p:sp>
      <p:sp>
        <p:nvSpPr>
          <p:cNvPr id="6" name="Picture Placeholder 5"/>
          <p:cNvSpPr>
            <a:spLocks noGrp="1"/>
          </p:cNvSpPr>
          <p:nvPr>
            <p:ph type="pic" sz="quarter" idx="12"/>
          </p:nvPr>
        </p:nvSpPr>
        <p:spPr>
          <a:xfrm>
            <a:off x="5651500" y="2097088"/>
            <a:ext cx="3060700" cy="4356100"/>
          </a:xfrm>
        </p:spPr>
        <p:txBody>
          <a:bodyPr rtlCol="0" anchor="ctr">
            <a:normAutofit/>
          </a:bodyPr>
          <a:lstStyle>
            <a:lvl1pPr marL="0" indent="0" algn="ctr">
              <a:buNone/>
              <a:defRPr/>
            </a:lvl1pPr>
          </a:lstStyle>
          <a:p>
            <a:pPr lvl="0"/>
            <a:r>
              <a:rPr lang="de-DE" noProof="0" smtClean="0"/>
              <a:t>Bild durch Klicken auf Symbol hinzufügen</a:t>
            </a:r>
            <a:endParaRPr lang="en-GB" noProof="0" dirty="0"/>
          </a:p>
        </p:txBody>
      </p:sp>
      <p:sp>
        <p:nvSpPr>
          <p:cNvPr id="11" name="Slide Number Placeholder 6"/>
          <p:cNvSpPr>
            <a:spLocks noGrp="1"/>
          </p:cNvSpPr>
          <p:nvPr>
            <p:ph type="sldNum" sz="quarter" idx="13"/>
          </p:nvPr>
        </p:nvSpPr>
        <p:spPr>
          <a:xfrm>
            <a:off x="8045450" y="6442075"/>
            <a:ext cx="795338" cy="273050"/>
          </a:xfrm>
        </p:spPr>
        <p:txBody>
          <a:bodyPr/>
          <a:lstStyle>
            <a:lvl1pPr>
              <a:defRPr/>
            </a:lvl1pPr>
          </a:lstStyle>
          <a:p>
            <a:pPr>
              <a:defRPr/>
            </a:pPr>
            <a:fld id="{3266408C-5686-496F-B51D-0E7EE7E8E3A8}" type="slidenum">
              <a:rPr lang="en-GB" altLang="en-US"/>
              <a:pPr>
                <a:defRPr/>
              </a:pPr>
              <a:t>‹#›</a:t>
            </a:fld>
            <a:endParaRPr lang="en-GB" altLang="en-US"/>
          </a:p>
        </p:txBody>
      </p:sp>
    </p:spTree>
    <p:extLst>
      <p:ext uri="{BB962C8B-B14F-4D97-AF65-F5344CB8AC3E}">
        <p14:creationId xmlns:p14="http://schemas.microsoft.com/office/powerpoint/2010/main" val="15252842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mall text slide">
    <p:spTree>
      <p:nvGrpSpPr>
        <p:cNvPr id="1" name=""/>
        <p:cNvGrpSpPr/>
        <p:nvPr/>
      </p:nvGrpSpPr>
      <p:grpSpPr>
        <a:xfrm>
          <a:off x="0" y="0"/>
          <a:ext cx="0" cy="0"/>
          <a:chOff x="0" y="0"/>
          <a:chExt cx="0" cy="0"/>
        </a:xfrm>
      </p:grpSpPr>
      <p:sp>
        <p:nvSpPr>
          <p:cNvPr id="6" name="TextBox 8"/>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9" name="TextBox 9"/>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C6F5C2E7-8DAA-4D6A-8337-427A3BF004AE}"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noProof="0"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noProof="0" smtClean="0"/>
              <a:t>Titelmasterformat durch Klicken bearbeiten</a:t>
            </a:r>
            <a:endParaRPr lang="en-GB" noProof="0" dirty="0"/>
          </a:p>
        </p:txBody>
      </p:sp>
      <p:sp>
        <p:nvSpPr>
          <p:cNvPr id="8" name="Content Placeholder 7"/>
          <p:cNvSpPr>
            <a:spLocks noGrp="1"/>
          </p:cNvSpPr>
          <p:nvPr>
            <p:ph sz="quarter" idx="16"/>
          </p:nvPr>
        </p:nvSpPr>
        <p:spPr>
          <a:xfrm>
            <a:off x="431800" y="1520825"/>
            <a:ext cx="3978275" cy="4784725"/>
          </a:xfrm>
        </p:spPr>
        <p:txBody>
          <a:bodyPr/>
          <a:lstStyle>
            <a:lvl1pPr>
              <a:defRPr sz="1200"/>
            </a:lvl1pPr>
            <a:lvl2pPr>
              <a:defRPr sz="1200"/>
            </a:lvl2pPr>
            <a:lvl3pPr>
              <a:defRPr sz="12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Content Placeholder 7"/>
          <p:cNvSpPr>
            <a:spLocks noGrp="1"/>
          </p:cNvSpPr>
          <p:nvPr>
            <p:ph sz="quarter" idx="17"/>
          </p:nvPr>
        </p:nvSpPr>
        <p:spPr>
          <a:xfrm>
            <a:off x="4733925" y="1520825"/>
            <a:ext cx="3978275" cy="4784725"/>
          </a:xfrm>
        </p:spPr>
        <p:txBody>
          <a:bodyPr/>
          <a:lstStyle>
            <a:lvl1pPr>
              <a:defRPr sz="1200"/>
            </a:lvl1pPr>
            <a:lvl2pPr>
              <a:defRPr sz="1200"/>
            </a:lvl2pPr>
            <a:lvl3pPr>
              <a:defRPr sz="12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Slide Number Placeholder 6"/>
          <p:cNvSpPr>
            <a:spLocks noGrp="1"/>
          </p:cNvSpPr>
          <p:nvPr>
            <p:ph type="sldNum" sz="quarter" idx="18"/>
          </p:nvPr>
        </p:nvSpPr>
        <p:spPr>
          <a:xfrm>
            <a:off x="8045450" y="6442075"/>
            <a:ext cx="795338" cy="273050"/>
          </a:xfrm>
        </p:spPr>
        <p:txBody>
          <a:bodyPr/>
          <a:lstStyle>
            <a:lvl1pPr>
              <a:defRPr/>
            </a:lvl1pPr>
          </a:lstStyle>
          <a:p>
            <a:pPr>
              <a:defRPr/>
            </a:pPr>
            <a:fld id="{74877048-5B35-42DC-98C3-6F02CD754B2E}" type="slidenum">
              <a:rPr lang="en-GB" altLang="en-US"/>
              <a:pPr>
                <a:defRPr/>
              </a:pPr>
              <a:t>‹#›</a:t>
            </a:fld>
            <a:endParaRPr lang="en-GB" altLang="en-US"/>
          </a:p>
        </p:txBody>
      </p:sp>
    </p:spTree>
    <p:extLst>
      <p:ext uri="{BB962C8B-B14F-4D97-AF65-F5344CB8AC3E}">
        <p14:creationId xmlns:p14="http://schemas.microsoft.com/office/powerpoint/2010/main" val="2829456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mall text slide with image">
    <p:spTree>
      <p:nvGrpSpPr>
        <p:cNvPr id="1" name=""/>
        <p:cNvGrpSpPr/>
        <p:nvPr/>
      </p:nvGrpSpPr>
      <p:grpSpPr>
        <a:xfrm>
          <a:off x="0" y="0"/>
          <a:ext cx="0" cy="0"/>
          <a:chOff x="0" y="0"/>
          <a:chExt cx="0" cy="0"/>
        </a:xfrm>
      </p:grpSpPr>
      <p:sp>
        <p:nvSpPr>
          <p:cNvPr id="6" name="TextBox 10"/>
          <p:cNvSpPr txBox="1">
            <a:spLocks noChangeArrowheads="1"/>
          </p:cNvSpPr>
          <p:nvPr/>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8" name="TextBox 12"/>
          <p:cNvSpPr txBox="1">
            <a:spLocks noChangeArrowheads="1"/>
          </p:cNvSpPr>
          <p:nvPr/>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08405321-0AFB-4F35-9FED-124CABD6E0B0}"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9" name="TextBox 8"/>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10" name="TextBox 14"/>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8CBADBDE-44E3-49BE-BCA5-7F22B2FDC3D8}"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smtClean="0"/>
              <a:t>Titelmasterformat durch Klicken bearbeiten</a:t>
            </a:r>
            <a:endParaRPr lang="en-US" dirty="0"/>
          </a:p>
        </p:txBody>
      </p:sp>
      <p:sp>
        <p:nvSpPr>
          <p:cNvPr id="5" name="Picture Placeholder 4"/>
          <p:cNvSpPr>
            <a:spLocks noGrp="1"/>
          </p:cNvSpPr>
          <p:nvPr>
            <p:ph type="pic" sz="quarter" idx="11"/>
          </p:nvPr>
        </p:nvSpPr>
        <p:spPr>
          <a:xfrm>
            <a:off x="4608513" y="1520825"/>
            <a:ext cx="4103687" cy="4932363"/>
          </a:xfrm>
        </p:spPr>
        <p:txBody>
          <a:bodyPr rtlCol="0" anchor="ctr">
            <a:normAutofit/>
          </a:bodyPr>
          <a:lstStyle>
            <a:lvl1pPr marL="0" indent="0" algn="ctr">
              <a:buNone/>
              <a:defRPr/>
            </a:lvl1pPr>
          </a:lstStyle>
          <a:p>
            <a:pPr lvl="0"/>
            <a:r>
              <a:rPr lang="de-DE" noProof="0" smtClean="0"/>
              <a:t>Bild durch Klicken auf Symbol hinzufügen</a:t>
            </a:r>
            <a:endParaRPr lang="en-GB" noProof="0" dirty="0"/>
          </a:p>
        </p:txBody>
      </p:sp>
      <p:sp>
        <p:nvSpPr>
          <p:cNvPr id="12" name="Content Placeholder 7"/>
          <p:cNvSpPr>
            <a:spLocks noGrp="1"/>
          </p:cNvSpPr>
          <p:nvPr>
            <p:ph sz="quarter" idx="16"/>
          </p:nvPr>
        </p:nvSpPr>
        <p:spPr>
          <a:xfrm>
            <a:off x="431800" y="1520825"/>
            <a:ext cx="3978275" cy="4784725"/>
          </a:xfrm>
        </p:spPr>
        <p:txBody>
          <a:bodyPr/>
          <a:lstStyle>
            <a:lvl1pPr>
              <a:defRPr sz="1200"/>
            </a:lvl1pPr>
            <a:lvl2pPr>
              <a:defRPr sz="1200"/>
            </a:lvl2pPr>
            <a:lvl3pPr>
              <a:defRPr sz="12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Slide Number Placeholder 6"/>
          <p:cNvSpPr>
            <a:spLocks noGrp="1"/>
          </p:cNvSpPr>
          <p:nvPr>
            <p:ph type="sldNum" sz="quarter" idx="17"/>
          </p:nvPr>
        </p:nvSpPr>
        <p:spPr>
          <a:xfrm>
            <a:off x="8045450" y="6442075"/>
            <a:ext cx="795338" cy="273050"/>
          </a:xfrm>
        </p:spPr>
        <p:txBody>
          <a:bodyPr/>
          <a:lstStyle>
            <a:lvl1pPr>
              <a:defRPr/>
            </a:lvl1pPr>
          </a:lstStyle>
          <a:p>
            <a:pPr>
              <a:defRPr/>
            </a:pPr>
            <a:fld id="{03D7E2C7-0FB6-4441-A2E6-2FB1D1E36135}" type="slidenum">
              <a:rPr lang="en-GB" altLang="en-US"/>
              <a:pPr>
                <a:defRPr/>
              </a:pPr>
              <a:t>‹#›</a:t>
            </a:fld>
            <a:endParaRPr lang="en-GB" altLang="en-US"/>
          </a:p>
        </p:txBody>
      </p:sp>
    </p:spTree>
    <p:extLst>
      <p:ext uri="{BB962C8B-B14F-4D97-AF65-F5344CB8AC3E}">
        <p14:creationId xmlns:p14="http://schemas.microsoft.com/office/powerpoint/2010/main" val="3162665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arge text slide with secondary image">
    <p:spTree>
      <p:nvGrpSpPr>
        <p:cNvPr id="1" name=""/>
        <p:cNvGrpSpPr/>
        <p:nvPr/>
      </p:nvGrpSpPr>
      <p:grpSpPr>
        <a:xfrm>
          <a:off x="0" y="0"/>
          <a:ext cx="0" cy="0"/>
          <a:chOff x="0" y="0"/>
          <a:chExt cx="0" cy="0"/>
        </a:xfrm>
      </p:grpSpPr>
      <p:sp>
        <p:nvSpPr>
          <p:cNvPr id="8" name="TextBox 11"/>
          <p:cNvSpPr txBox="1">
            <a:spLocks noChangeArrowheads="1"/>
          </p:cNvSpPr>
          <p:nvPr/>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10" name="TextBox 13"/>
          <p:cNvSpPr txBox="1">
            <a:spLocks noChangeArrowheads="1"/>
          </p:cNvSpPr>
          <p:nvPr/>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E691116D-C243-4734-98D9-CD9EBD6B3D77}"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11" name="TextBox 10"/>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12" name="TextBox 15"/>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E6D5C7C3-CEC3-458F-986F-484908358B64}"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9" name="Intro line"/>
          <p:cNvSpPr>
            <a:spLocks noGrp="1"/>
          </p:cNvSpPr>
          <p:nvPr>
            <p:ph type="body" sz="quarter" idx="11"/>
          </p:nvPr>
        </p:nvSpPr>
        <p:spPr>
          <a:xfrm>
            <a:off x="451379" y="2097088"/>
            <a:ext cx="4157134" cy="417512"/>
          </a:xfrm>
        </p:spPr>
        <p:txBody>
          <a:bodyPr/>
          <a:lstStyle>
            <a:lvl1pPr marL="0" indent="0">
              <a:buNone/>
              <a:defRPr/>
            </a:lvl1pPr>
          </a:lstStyle>
          <a:p>
            <a:pPr lvl="0"/>
            <a:r>
              <a:rPr lang="de-DE" smtClean="0"/>
              <a:t>Textmasterformat bearbeiten</a:t>
            </a:r>
          </a:p>
        </p:txBody>
      </p:sp>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smtClean="0"/>
              <a:t>Titelmasterformat durch Klicken bearbeiten</a:t>
            </a:r>
            <a:endParaRPr lang="en-US" dirty="0"/>
          </a:p>
        </p:txBody>
      </p:sp>
      <p:sp>
        <p:nvSpPr>
          <p:cNvPr id="6" name="Picture Placeholder 5"/>
          <p:cNvSpPr>
            <a:spLocks noGrp="1"/>
          </p:cNvSpPr>
          <p:nvPr>
            <p:ph type="pic" sz="quarter" idx="12"/>
          </p:nvPr>
        </p:nvSpPr>
        <p:spPr>
          <a:xfrm>
            <a:off x="4608513" y="0"/>
            <a:ext cx="4535487" cy="6858000"/>
          </a:xfrm>
        </p:spPr>
        <p:txBody>
          <a:bodyPr rtlCol="0" anchor="ctr">
            <a:normAutofit/>
          </a:bodyPr>
          <a:lstStyle>
            <a:lvl1pPr marL="0" indent="0" algn="ctr">
              <a:buNone/>
              <a:defRPr sz="1600" baseline="0"/>
            </a:lvl1pPr>
          </a:lstStyle>
          <a:p>
            <a:pPr lvl="0"/>
            <a:r>
              <a:rPr lang="de-DE" noProof="0" smtClean="0"/>
              <a:t>Bild durch Klicken auf Symbol hinzufügen</a:t>
            </a:r>
            <a:endParaRPr lang="en-US" noProof="0" dirty="0"/>
          </a:p>
        </p:txBody>
      </p:sp>
      <p:sp>
        <p:nvSpPr>
          <p:cNvPr id="13" name="Content Placeholder 7"/>
          <p:cNvSpPr>
            <a:spLocks noGrp="1"/>
          </p:cNvSpPr>
          <p:nvPr>
            <p:ph sz="quarter" idx="16"/>
          </p:nvPr>
        </p:nvSpPr>
        <p:spPr>
          <a:xfrm>
            <a:off x="453316" y="2514600"/>
            <a:ext cx="4155197" cy="3790950"/>
          </a:xfrm>
        </p:spPr>
        <p:txBody>
          <a:bodyPr/>
          <a:lstStyle>
            <a:lvl1pPr>
              <a:defRPr sz="1200"/>
            </a:lvl1pPr>
            <a:lvl2pPr>
              <a:defRPr sz="1200"/>
            </a:lvl2pPr>
            <a:lvl3pPr>
              <a:defRPr sz="12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Slide Number Placeholder 6"/>
          <p:cNvSpPr>
            <a:spLocks noGrp="1"/>
          </p:cNvSpPr>
          <p:nvPr>
            <p:ph type="sldNum" sz="quarter" idx="17"/>
          </p:nvPr>
        </p:nvSpPr>
        <p:spPr>
          <a:xfrm>
            <a:off x="8045450" y="6442075"/>
            <a:ext cx="795338" cy="273050"/>
          </a:xfrm>
        </p:spPr>
        <p:txBody>
          <a:bodyPr/>
          <a:lstStyle>
            <a:lvl1pPr>
              <a:defRPr/>
            </a:lvl1pPr>
          </a:lstStyle>
          <a:p>
            <a:pPr>
              <a:defRPr/>
            </a:pPr>
            <a:fld id="{7766A7E3-B714-4381-9F0E-86577652A09C}" type="slidenum">
              <a:rPr lang="en-GB" altLang="en-US"/>
              <a:pPr>
                <a:defRPr/>
              </a:pPr>
              <a:t>‹#›</a:t>
            </a:fld>
            <a:endParaRPr lang="en-GB" altLang="en-US"/>
          </a:p>
        </p:txBody>
      </p:sp>
    </p:spTree>
    <p:extLst>
      <p:ext uri="{BB962C8B-B14F-4D97-AF65-F5344CB8AC3E}">
        <p14:creationId xmlns:p14="http://schemas.microsoft.com/office/powerpoint/2010/main" val="15406160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mall text slide with secondary image">
    <p:spTree>
      <p:nvGrpSpPr>
        <p:cNvPr id="1" name=""/>
        <p:cNvGrpSpPr/>
        <p:nvPr/>
      </p:nvGrpSpPr>
      <p:grpSpPr>
        <a:xfrm>
          <a:off x="0" y="0"/>
          <a:ext cx="0" cy="0"/>
          <a:chOff x="0" y="0"/>
          <a:chExt cx="0" cy="0"/>
        </a:xfrm>
      </p:grpSpPr>
      <p:sp>
        <p:nvSpPr>
          <p:cNvPr id="6" name="TextBox 5"/>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8" name="TextBox 7"/>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F4D64C4A-C51E-4410-89A7-7A7555C6C81D}"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7" name="Sub-heading"/>
          <p:cNvSpPr>
            <a:spLocks noGrp="1"/>
          </p:cNvSpPr>
          <p:nvPr>
            <p:ph type="body" sz="quarter" idx="10"/>
          </p:nvPr>
        </p:nvSpPr>
        <p:spPr>
          <a:xfrm>
            <a:off x="431800" y="738188"/>
            <a:ext cx="4176713" cy="377825"/>
          </a:xfrm>
        </p:spPr>
        <p:txBody>
          <a:bodyPr/>
          <a:lstStyle>
            <a:lvl1pPr marL="0" indent="0">
              <a:buNone/>
              <a:defRPr baseline="0"/>
            </a:lvl1pPr>
          </a:lstStyle>
          <a:p>
            <a:pPr lvl="0"/>
            <a:r>
              <a:rPr lang="de-DE" smtClean="0"/>
              <a:t>Textmasterformat bearbeiten</a:t>
            </a:r>
          </a:p>
        </p:txBody>
      </p:sp>
      <p:sp>
        <p:nvSpPr>
          <p:cNvPr id="2" name="Heading"/>
          <p:cNvSpPr>
            <a:spLocks noGrp="1"/>
          </p:cNvSpPr>
          <p:nvPr>
            <p:ph type="title"/>
          </p:nvPr>
        </p:nvSpPr>
        <p:spPr>
          <a:xfrm>
            <a:off x="431800" y="404813"/>
            <a:ext cx="4176713" cy="333741"/>
          </a:xfrm>
        </p:spPr>
        <p:txBody>
          <a:bodyPr>
            <a:noAutofit/>
          </a:bodyPr>
          <a:lstStyle>
            <a:lvl1pPr>
              <a:defRPr sz="2100" baseline="0"/>
            </a:lvl1pPr>
          </a:lstStyle>
          <a:p>
            <a:r>
              <a:rPr lang="de-DE" smtClean="0"/>
              <a:t>Titelmasterformat durch Klicken bearbeiten</a:t>
            </a:r>
            <a:endParaRPr lang="en-US" dirty="0"/>
          </a:p>
        </p:txBody>
      </p:sp>
      <p:sp>
        <p:nvSpPr>
          <p:cNvPr id="5" name="Picture Placeholder 4"/>
          <p:cNvSpPr>
            <a:spLocks noGrp="1"/>
          </p:cNvSpPr>
          <p:nvPr>
            <p:ph type="pic" sz="quarter" idx="11"/>
          </p:nvPr>
        </p:nvSpPr>
        <p:spPr>
          <a:xfrm>
            <a:off x="4608513" y="0"/>
            <a:ext cx="4535487" cy="6858000"/>
          </a:xfrm>
        </p:spPr>
        <p:txBody>
          <a:bodyPr rtlCol="0" anchor="ctr">
            <a:normAutofit/>
          </a:bodyPr>
          <a:lstStyle>
            <a:lvl1pPr marL="0" indent="0" algn="ctr">
              <a:buNone/>
              <a:defRPr sz="1100" baseline="0"/>
            </a:lvl1pPr>
          </a:lstStyle>
          <a:p>
            <a:pPr lvl="0"/>
            <a:r>
              <a:rPr lang="de-DE" noProof="0" smtClean="0"/>
              <a:t>Bild durch Klicken auf Symbol hinzufügen</a:t>
            </a:r>
            <a:endParaRPr lang="en-US" noProof="0" dirty="0"/>
          </a:p>
        </p:txBody>
      </p:sp>
      <p:sp>
        <p:nvSpPr>
          <p:cNvPr id="12" name="Content Placeholder 7"/>
          <p:cNvSpPr>
            <a:spLocks noGrp="1"/>
          </p:cNvSpPr>
          <p:nvPr>
            <p:ph sz="quarter" idx="16"/>
          </p:nvPr>
        </p:nvSpPr>
        <p:spPr>
          <a:xfrm>
            <a:off x="431800" y="1116013"/>
            <a:ext cx="4176713" cy="5189537"/>
          </a:xfrm>
        </p:spPr>
        <p:txBody>
          <a:bodyPr/>
          <a:lstStyle>
            <a:lvl1pPr>
              <a:defRPr sz="1200"/>
            </a:lvl1pPr>
            <a:lvl2pPr>
              <a:defRPr sz="1200"/>
            </a:lvl2pPr>
            <a:lvl3pPr>
              <a:defRPr sz="12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Slide Number Placeholder 6"/>
          <p:cNvSpPr>
            <a:spLocks noGrp="1"/>
          </p:cNvSpPr>
          <p:nvPr>
            <p:ph type="sldNum" sz="quarter" idx="17"/>
          </p:nvPr>
        </p:nvSpPr>
        <p:spPr>
          <a:xfrm>
            <a:off x="8045450" y="6442075"/>
            <a:ext cx="795338" cy="273050"/>
          </a:xfrm>
        </p:spPr>
        <p:txBody>
          <a:bodyPr/>
          <a:lstStyle>
            <a:lvl1pPr>
              <a:defRPr/>
            </a:lvl1pPr>
          </a:lstStyle>
          <a:p>
            <a:pPr>
              <a:defRPr/>
            </a:pPr>
            <a:fld id="{0E8869FB-8288-4FAA-9BF6-62A149DE18CD}" type="slidenum">
              <a:rPr lang="en-GB" altLang="en-US"/>
              <a:pPr>
                <a:defRPr/>
              </a:pPr>
              <a:t>‹#›</a:t>
            </a:fld>
            <a:endParaRPr lang="en-GB" altLang="en-US"/>
          </a:p>
        </p:txBody>
      </p:sp>
    </p:spTree>
    <p:extLst>
      <p:ext uri="{BB962C8B-B14F-4D97-AF65-F5344CB8AC3E}">
        <p14:creationId xmlns:p14="http://schemas.microsoft.com/office/powerpoint/2010/main" val="2103979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Small text slide - 2 secondary images">
    <p:spTree>
      <p:nvGrpSpPr>
        <p:cNvPr id="1" name=""/>
        <p:cNvGrpSpPr/>
        <p:nvPr/>
      </p:nvGrpSpPr>
      <p:grpSpPr>
        <a:xfrm>
          <a:off x="0" y="0"/>
          <a:ext cx="0" cy="0"/>
          <a:chOff x="0" y="0"/>
          <a:chExt cx="0" cy="0"/>
        </a:xfrm>
      </p:grpSpPr>
      <p:sp>
        <p:nvSpPr>
          <p:cNvPr id="8" name="TextBox 8"/>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9" name="TextBox 9"/>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9843DA3B-FE24-4DC8-B250-5A9A00D7B836}"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3" name="Main content placeholder"/>
          <p:cNvSpPr>
            <a:spLocks noGrp="1"/>
          </p:cNvSpPr>
          <p:nvPr>
            <p:ph idx="1"/>
          </p:nvPr>
        </p:nvSpPr>
        <p:spPr>
          <a:xfrm>
            <a:off x="431800" y="1520825"/>
            <a:ext cx="4103688" cy="4784725"/>
          </a:xfrm>
        </p:spPr>
        <p:txBody>
          <a:bodyPr/>
          <a:lstStyle>
            <a:lvl1pPr marL="171450" indent="-171450">
              <a:spcBef>
                <a:spcPts val="1200"/>
              </a:spcBef>
              <a:spcAft>
                <a:spcPts val="0"/>
              </a:spcAft>
              <a:buFont typeface="Verdana" panose="020B0604030504040204" pitchFamily="34" charset="0"/>
              <a:buChar char="−"/>
              <a:defRPr sz="1200" b="1">
                <a:solidFill>
                  <a:schemeClr val="accent1"/>
                </a:solidFill>
              </a:defRPr>
            </a:lvl1pPr>
            <a:lvl2pPr marL="176212" indent="0">
              <a:spcBef>
                <a:spcPts val="0"/>
              </a:spcBef>
              <a:buFontTx/>
              <a:buNone/>
              <a:defRPr sz="1200" baseline="0"/>
            </a:lvl2pPr>
          </a:lstStyle>
          <a:p>
            <a:pPr lvl="0"/>
            <a:r>
              <a:rPr lang="de-DE" smtClean="0"/>
              <a:t>Textmasterformat bearbeiten</a:t>
            </a:r>
          </a:p>
          <a:p>
            <a:pPr lvl="1"/>
            <a:r>
              <a:rPr lang="de-DE" smtClean="0"/>
              <a:t>Zweite Ebene</a:t>
            </a:r>
          </a:p>
          <a:p>
            <a:pPr lvl="2"/>
            <a:r>
              <a:rPr lang="de-DE" smtClean="0"/>
              <a:t>Dritte Ebene</a:t>
            </a:r>
          </a:p>
        </p:txBody>
      </p:sp>
      <p:sp>
        <p:nvSpPr>
          <p:cNvPr id="7" name="Sub-heading"/>
          <p:cNvSpPr>
            <a:spLocks noGrp="1"/>
          </p:cNvSpPr>
          <p:nvPr>
            <p:ph type="body" sz="quarter" idx="10"/>
          </p:nvPr>
        </p:nvSpPr>
        <p:spPr>
          <a:xfrm>
            <a:off x="431800" y="738188"/>
            <a:ext cx="4176713" cy="377825"/>
          </a:xfrm>
        </p:spPr>
        <p:txBody>
          <a:bodyPr/>
          <a:lstStyle>
            <a:lvl1pPr marL="0" indent="0">
              <a:buNone/>
              <a:defRPr baseline="0"/>
            </a:lvl1pPr>
          </a:lstStyle>
          <a:p>
            <a:pPr lvl="0"/>
            <a:r>
              <a:rPr lang="de-DE" smtClean="0"/>
              <a:t>Textmasterformat bearbeiten</a:t>
            </a:r>
          </a:p>
        </p:txBody>
      </p:sp>
      <p:sp>
        <p:nvSpPr>
          <p:cNvPr id="2" name="Heading"/>
          <p:cNvSpPr>
            <a:spLocks noGrp="1"/>
          </p:cNvSpPr>
          <p:nvPr>
            <p:ph type="title"/>
          </p:nvPr>
        </p:nvSpPr>
        <p:spPr>
          <a:xfrm>
            <a:off x="431800" y="404813"/>
            <a:ext cx="4176713" cy="333741"/>
          </a:xfrm>
        </p:spPr>
        <p:txBody>
          <a:bodyPr>
            <a:noAutofit/>
          </a:bodyPr>
          <a:lstStyle>
            <a:lvl1pPr>
              <a:defRPr sz="2100" baseline="0"/>
            </a:lvl1pPr>
          </a:lstStyle>
          <a:p>
            <a:r>
              <a:rPr lang="de-DE" smtClean="0"/>
              <a:t>Titelmasterformat durch Klicken bearbeiten</a:t>
            </a:r>
            <a:endParaRPr lang="en-US" dirty="0"/>
          </a:p>
        </p:txBody>
      </p:sp>
      <p:sp>
        <p:nvSpPr>
          <p:cNvPr id="5" name="Picture Placeholder 4"/>
          <p:cNvSpPr>
            <a:spLocks noGrp="1"/>
          </p:cNvSpPr>
          <p:nvPr>
            <p:ph type="pic" sz="quarter" idx="11"/>
          </p:nvPr>
        </p:nvSpPr>
        <p:spPr>
          <a:xfrm>
            <a:off x="4608513" y="404812"/>
            <a:ext cx="4103687" cy="2987675"/>
          </a:xfrm>
        </p:spPr>
        <p:txBody>
          <a:bodyPr rtlCol="0" anchor="ctr">
            <a:normAutofit/>
          </a:bodyPr>
          <a:lstStyle>
            <a:lvl1pPr marL="0" indent="0" algn="ctr">
              <a:buNone/>
              <a:defRPr sz="1400" baseline="0"/>
            </a:lvl1pPr>
          </a:lstStyle>
          <a:p>
            <a:pPr lvl="0"/>
            <a:r>
              <a:rPr lang="de-DE" noProof="0" smtClean="0"/>
              <a:t>Bild durch Klicken auf Symbol hinzufügen</a:t>
            </a:r>
            <a:endParaRPr lang="en-US" noProof="0" dirty="0" smtClean="0"/>
          </a:p>
        </p:txBody>
      </p:sp>
      <p:sp>
        <p:nvSpPr>
          <p:cNvPr id="6" name="Picture Placeholder 5"/>
          <p:cNvSpPr>
            <a:spLocks noGrp="1"/>
          </p:cNvSpPr>
          <p:nvPr>
            <p:ph type="pic" sz="quarter" idx="12"/>
          </p:nvPr>
        </p:nvSpPr>
        <p:spPr>
          <a:xfrm>
            <a:off x="4608513" y="3465513"/>
            <a:ext cx="4103687" cy="2987675"/>
          </a:xfrm>
        </p:spPr>
        <p:txBody>
          <a:bodyPr rtlCol="0" anchor="ctr">
            <a:normAutofit/>
          </a:bodyPr>
          <a:lstStyle>
            <a:lvl1pPr marL="0" indent="0" algn="ctr">
              <a:buNone/>
              <a:defRPr sz="1400"/>
            </a:lvl1pPr>
          </a:lstStyle>
          <a:p>
            <a:pPr lvl="0"/>
            <a:r>
              <a:rPr lang="de-DE" noProof="0" smtClean="0"/>
              <a:t>Bild durch Klicken auf Symbol hinzufügen</a:t>
            </a:r>
            <a:endParaRPr lang="en-US" noProof="0" dirty="0"/>
          </a:p>
        </p:txBody>
      </p:sp>
      <p:sp>
        <p:nvSpPr>
          <p:cNvPr id="10" name="Slide Number Placeholder 6"/>
          <p:cNvSpPr>
            <a:spLocks noGrp="1"/>
          </p:cNvSpPr>
          <p:nvPr>
            <p:ph type="sldNum" sz="quarter" idx="13"/>
          </p:nvPr>
        </p:nvSpPr>
        <p:spPr>
          <a:xfrm>
            <a:off x="8045450" y="6442075"/>
            <a:ext cx="795338" cy="273050"/>
          </a:xfrm>
        </p:spPr>
        <p:txBody>
          <a:bodyPr/>
          <a:lstStyle>
            <a:lvl1pPr>
              <a:defRPr/>
            </a:lvl1pPr>
          </a:lstStyle>
          <a:p>
            <a:pPr>
              <a:defRPr/>
            </a:pPr>
            <a:fld id="{C7C7E75D-154C-40DF-8B93-4F52BBF145CB}" type="slidenum">
              <a:rPr lang="en-GB" altLang="en-US"/>
              <a:pPr>
                <a:defRPr/>
              </a:pPr>
              <a:t>‹#›</a:t>
            </a:fld>
            <a:endParaRPr lang="en-GB" altLang="en-US"/>
          </a:p>
        </p:txBody>
      </p:sp>
    </p:spTree>
    <p:extLst>
      <p:ext uri="{BB962C8B-B14F-4D97-AF65-F5344CB8AC3E}">
        <p14:creationId xmlns:p14="http://schemas.microsoft.com/office/powerpoint/2010/main" val="749366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Large text slide - 3 secondary images">
    <p:spTree>
      <p:nvGrpSpPr>
        <p:cNvPr id="1" name=""/>
        <p:cNvGrpSpPr/>
        <p:nvPr/>
      </p:nvGrpSpPr>
      <p:grpSpPr>
        <a:xfrm>
          <a:off x="0" y="0"/>
          <a:ext cx="0" cy="0"/>
          <a:chOff x="0" y="0"/>
          <a:chExt cx="0" cy="0"/>
        </a:xfrm>
      </p:grpSpPr>
      <p:sp>
        <p:nvSpPr>
          <p:cNvPr id="10" name="TextBox 12"/>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13" name="TextBox 13"/>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D11F8AE4-C346-4BAB-87C5-9D0F05F98AD5}"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9" name="Intro line"/>
          <p:cNvSpPr>
            <a:spLocks noGrp="1"/>
          </p:cNvSpPr>
          <p:nvPr>
            <p:ph type="body" sz="quarter" idx="11"/>
          </p:nvPr>
        </p:nvSpPr>
        <p:spPr>
          <a:xfrm>
            <a:off x="451379" y="2097088"/>
            <a:ext cx="4157134" cy="417512"/>
          </a:xfrm>
        </p:spPr>
        <p:txBody>
          <a:bodyPr/>
          <a:lstStyle>
            <a:lvl1pPr marL="0" indent="0">
              <a:buNone/>
              <a:defRPr/>
            </a:lvl1pPr>
          </a:lstStyle>
          <a:p>
            <a:pPr lvl="0"/>
            <a:r>
              <a:rPr lang="de-DE" smtClean="0"/>
              <a:t>Textmasterformat bearbeiten</a:t>
            </a:r>
          </a:p>
        </p:txBody>
      </p:sp>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smtClean="0"/>
              <a:t>Titelmasterformat durch Klicken bearbeiten</a:t>
            </a:r>
            <a:endParaRPr lang="en-US" dirty="0"/>
          </a:p>
        </p:txBody>
      </p:sp>
      <p:sp>
        <p:nvSpPr>
          <p:cNvPr id="6" name="Picture Placeholder 5"/>
          <p:cNvSpPr>
            <a:spLocks noGrp="1"/>
          </p:cNvSpPr>
          <p:nvPr>
            <p:ph type="pic" sz="quarter" idx="12"/>
          </p:nvPr>
        </p:nvSpPr>
        <p:spPr>
          <a:xfrm>
            <a:off x="4628092" y="404812"/>
            <a:ext cx="4084108" cy="1901031"/>
          </a:xfrm>
        </p:spPr>
        <p:txBody>
          <a:bodyPr rtlCol="0" anchor="ctr">
            <a:normAutofit/>
          </a:bodyPr>
          <a:lstStyle>
            <a:lvl1pPr marL="0" indent="0" algn="ctr">
              <a:buNone/>
              <a:defRPr sz="1600" baseline="0"/>
            </a:lvl1pPr>
          </a:lstStyle>
          <a:p>
            <a:pPr lvl="0"/>
            <a:r>
              <a:rPr lang="de-DE" noProof="0" smtClean="0"/>
              <a:t>Bild durch Klicken auf Symbol hinzufügen</a:t>
            </a:r>
            <a:endParaRPr lang="en-US" noProof="0" dirty="0" smtClean="0"/>
          </a:p>
        </p:txBody>
      </p:sp>
      <p:sp>
        <p:nvSpPr>
          <p:cNvPr id="11" name="Picture Placeholder 5"/>
          <p:cNvSpPr>
            <a:spLocks noGrp="1"/>
          </p:cNvSpPr>
          <p:nvPr>
            <p:ph type="pic" sz="quarter" idx="13"/>
          </p:nvPr>
        </p:nvSpPr>
        <p:spPr>
          <a:xfrm>
            <a:off x="4628092" y="2478484"/>
            <a:ext cx="4084108" cy="1901031"/>
          </a:xfrm>
        </p:spPr>
        <p:txBody>
          <a:bodyPr rtlCol="0" anchor="ctr">
            <a:normAutofit/>
          </a:bodyPr>
          <a:lstStyle>
            <a:lvl1pPr marL="0" indent="0" algn="ctr">
              <a:buNone/>
              <a:defRPr sz="1600" baseline="0"/>
            </a:lvl1pPr>
          </a:lstStyle>
          <a:p>
            <a:pPr lvl="0"/>
            <a:r>
              <a:rPr lang="de-DE" noProof="0" smtClean="0"/>
              <a:t>Bild durch Klicken auf Symbol hinzufügen</a:t>
            </a:r>
            <a:endParaRPr lang="en-US" noProof="0" dirty="0" smtClean="0"/>
          </a:p>
        </p:txBody>
      </p:sp>
      <p:sp>
        <p:nvSpPr>
          <p:cNvPr id="12" name="Picture Placeholder 5"/>
          <p:cNvSpPr>
            <a:spLocks noGrp="1"/>
          </p:cNvSpPr>
          <p:nvPr>
            <p:ph type="pic" sz="quarter" idx="14"/>
          </p:nvPr>
        </p:nvSpPr>
        <p:spPr>
          <a:xfrm>
            <a:off x="4628092" y="4552157"/>
            <a:ext cx="4084108" cy="1901031"/>
          </a:xfrm>
        </p:spPr>
        <p:txBody>
          <a:bodyPr rtlCol="0" anchor="ctr">
            <a:normAutofit/>
          </a:bodyPr>
          <a:lstStyle>
            <a:lvl1pPr marL="0" indent="0" algn="ctr">
              <a:buNone/>
              <a:defRPr sz="1600" baseline="0"/>
            </a:lvl1pPr>
          </a:lstStyle>
          <a:p>
            <a:pPr lvl="0"/>
            <a:r>
              <a:rPr lang="de-DE" noProof="0" smtClean="0"/>
              <a:t>Bild durch Klicken auf Symbol hinzufügen</a:t>
            </a:r>
            <a:endParaRPr lang="en-US" noProof="0" dirty="0" smtClean="0"/>
          </a:p>
        </p:txBody>
      </p:sp>
      <p:sp>
        <p:nvSpPr>
          <p:cNvPr id="16" name="Content Placeholder 7"/>
          <p:cNvSpPr>
            <a:spLocks noGrp="1"/>
          </p:cNvSpPr>
          <p:nvPr>
            <p:ph sz="quarter" idx="18"/>
          </p:nvPr>
        </p:nvSpPr>
        <p:spPr>
          <a:xfrm>
            <a:off x="431800" y="2514600"/>
            <a:ext cx="4176713" cy="3790950"/>
          </a:xfrm>
        </p:spPr>
        <p:txBody>
          <a:bodyPr/>
          <a:lstStyle>
            <a:lvl1pPr>
              <a:defRPr sz="1200"/>
            </a:lvl1pPr>
            <a:lvl2pPr>
              <a:defRPr sz="1200"/>
            </a:lvl2pPr>
            <a:lvl3pPr>
              <a:defRPr sz="12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Slide Number Placeholder 6"/>
          <p:cNvSpPr>
            <a:spLocks noGrp="1"/>
          </p:cNvSpPr>
          <p:nvPr>
            <p:ph type="sldNum" sz="quarter" idx="19"/>
          </p:nvPr>
        </p:nvSpPr>
        <p:spPr>
          <a:xfrm>
            <a:off x="8045450" y="6442075"/>
            <a:ext cx="795338" cy="273050"/>
          </a:xfrm>
        </p:spPr>
        <p:txBody>
          <a:bodyPr/>
          <a:lstStyle>
            <a:lvl1pPr>
              <a:defRPr/>
            </a:lvl1pPr>
          </a:lstStyle>
          <a:p>
            <a:pPr>
              <a:defRPr/>
            </a:pPr>
            <a:fld id="{D1BE7B05-CA19-4A30-B489-7E753969FD48}" type="slidenum">
              <a:rPr lang="en-GB" altLang="en-US"/>
              <a:pPr>
                <a:defRPr/>
              </a:pPr>
              <a:t>‹#›</a:t>
            </a:fld>
            <a:endParaRPr lang="en-GB" altLang="en-US"/>
          </a:p>
        </p:txBody>
      </p:sp>
    </p:spTree>
    <p:extLst>
      <p:ext uri="{BB962C8B-B14F-4D97-AF65-F5344CB8AC3E}">
        <p14:creationId xmlns:p14="http://schemas.microsoft.com/office/powerpoint/2010/main" val="2068412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431800" y="2457450"/>
            <a:ext cx="5485423" cy="459398"/>
          </a:xfrm>
        </p:spPr>
        <p:txBody>
          <a:bodyPr anchor="b">
            <a:noAutofit/>
          </a:bodyPr>
          <a:lstStyle>
            <a:lvl1pPr algn="l">
              <a:defRPr sz="2400"/>
            </a:lvl1pPr>
          </a:lstStyle>
          <a:p>
            <a:r>
              <a:rPr lang="de-DE" smtClean="0"/>
              <a:t>Titelmasterformat durch Klicken bearbeiten</a:t>
            </a:r>
            <a:endParaRPr lang="en-US" dirty="0"/>
          </a:p>
        </p:txBody>
      </p:sp>
      <p:sp>
        <p:nvSpPr>
          <p:cNvPr id="3" name="Text Placeholder 2"/>
          <p:cNvSpPr>
            <a:spLocks noGrp="1"/>
          </p:cNvSpPr>
          <p:nvPr>
            <p:ph type="body" idx="1"/>
          </p:nvPr>
        </p:nvSpPr>
        <p:spPr>
          <a:xfrm>
            <a:off x="431799" y="2916848"/>
            <a:ext cx="5485423" cy="465992"/>
          </a:xfrm>
        </p:spPr>
        <p:txBody>
          <a:bodyPr>
            <a:noAutofit/>
          </a:bodyPr>
          <a:lstStyle>
            <a:lvl1pPr marL="0" indent="0" algn="l">
              <a:buNone/>
              <a:defRPr sz="24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smtClean="0"/>
              <a:t>Textmasterformat bearbeiten</a:t>
            </a:r>
          </a:p>
        </p:txBody>
      </p:sp>
    </p:spTree>
    <p:extLst>
      <p:ext uri="{BB962C8B-B14F-4D97-AF65-F5344CB8AC3E}">
        <p14:creationId xmlns:p14="http://schemas.microsoft.com/office/powerpoint/2010/main" val="34515041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ivider - secondary image">
    <p:spTree>
      <p:nvGrpSpPr>
        <p:cNvPr id="1" name=""/>
        <p:cNvGrpSpPr/>
        <p:nvPr/>
      </p:nvGrpSpPr>
      <p:grpSpPr>
        <a:xfrm>
          <a:off x="0" y="0"/>
          <a:ext cx="0" cy="0"/>
          <a:chOff x="0" y="0"/>
          <a:chExt cx="0" cy="0"/>
        </a:xfrm>
      </p:grpSpPr>
      <p:sp>
        <p:nvSpPr>
          <p:cNvPr id="2" name="Title 1"/>
          <p:cNvSpPr>
            <a:spLocks noGrp="1"/>
          </p:cNvSpPr>
          <p:nvPr>
            <p:ph type="title"/>
          </p:nvPr>
        </p:nvSpPr>
        <p:spPr>
          <a:xfrm>
            <a:off x="334110" y="2457450"/>
            <a:ext cx="3229828" cy="641839"/>
          </a:xfrm>
        </p:spPr>
        <p:txBody>
          <a:bodyPr anchor="t">
            <a:noAutofit/>
          </a:bodyPr>
          <a:lstStyle>
            <a:lvl1pPr algn="l">
              <a:defRPr sz="2100"/>
            </a:lvl1pPr>
          </a:lstStyle>
          <a:p>
            <a:r>
              <a:rPr lang="de-DE" noProof="0" smtClean="0"/>
              <a:t>Titelmasterformat durch Klicken bearbeiten</a:t>
            </a:r>
            <a:endParaRPr lang="en-GB" noProof="0" dirty="0"/>
          </a:p>
        </p:txBody>
      </p:sp>
      <p:sp>
        <p:nvSpPr>
          <p:cNvPr id="3" name="Text Placeholder 2"/>
          <p:cNvSpPr>
            <a:spLocks noGrp="1"/>
          </p:cNvSpPr>
          <p:nvPr>
            <p:ph type="body" idx="1"/>
          </p:nvPr>
        </p:nvSpPr>
        <p:spPr>
          <a:xfrm>
            <a:off x="334109" y="3127864"/>
            <a:ext cx="3229830" cy="740752"/>
          </a:xfrm>
        </p:spPr>
        <p:txBody>
          <a:bodyPr>
            <a:noAutofit/>
          </a:bodyPr>
          <a:lstStyle>
            <a:lvl1pPr marL="0" indent="0" algn="l">
              <a:buNone/>
              <a:defRPr sz="2100">
                <a:solidFill>
                  <a:schemeClr val="tx1"/>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noProof="0" smtClean="0"/>
              <a:t>Textmasterformat bearbeiten</a:t>
            </a:r>
          </a:p>
        </p:txBody>
      </p:sp>
      <p:sp>
        <p:nvSpPr>
          <p:cNvPr id="5" name="Picture Placeholder 4"/>
          <p:cNvSpPr>
            <a:spLocks noGrp="1"/>
          </p:cNvSpPr>
          <p:nvPr>
            <p:ph type="pic" sz="quarter" idx="10"/>
          </p:nvPr>
        </p:nvSpPr>
        <p:spPr>
          <a:xfrm>
            <a:off x="3563938" y="0"/>
            <a:ext cx="5580062" cy="6858000"/>
          </a:xfrm>
        </p:spPr>
        <p:txBody>
          <a:bodyPr rtlCol="0" anchor="ctr">
            <a:normAutofit/>
          </a:bodyPr>
          <a:lstStyle>
            <a:lvl1pPr marL="0" indent="0" algn="ctr">
              <a:buNone/>
              <a:defRPr sz="1800" baseline="0"/>
            </a:lvl1pPr>
          </a:lstStyle>
          <a:p>
            <a:pPr lvl="0"/>
            <a:r>
              <a:rPr lang="de-DE" noProof="0" smtClean="0"/>
              <a:t>Bild durch Klicken auf Symbol hinzufügen</a:t>
            </a:r>
            <a:endParaRPr lang="en-GB" noProof="0" dirty="0"/>
          </a:p>
        </p:txBody>
      </p:sp>
    </p:spTree>
    <p:extLst>
      <p:ext uri="{BB962C8B-B14F-4D97-AF65-F5344CB8AC3E}">
        <p14:creationId xmlns:p14="http://schemas.microsoft.com/office/powerpoint/2010/main" val="6126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primary image">
    <p:spTree>
      <p:nvGrpSpPr>
        <p:cNvPr id="1" name=""/>
        <p:cNvGrpSpPr/>
        <p:nvPr/>
      </p:nvGrpSpPr>
      <p:grpSpPr>
        <a:xfrm>
          <a:off x="0" y="0"/>
          <a:ext cx="0" cy="0"/>
          <a:chOff x="0" y="0"/>
          <a:chExt cx="0" cy="0"/>
        </a:xfrm>
      </p:grpSpPr>
      <p:pic>
        <p:nvPicPr>
          <p:cNvPr id="9"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533525"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rimary Image"/>
          <p:cNvSpPr>
            <a:spLocks noGrp="1"/>
          </p:cNvSpPr>
          <p:nvPr>
            <p:ph type="pic" sz="quarter" idx="14"/>
          </p:nvPr>
        </p:nvSpPr>
        <p:spPr>
          <a:xfrm>
            <a:off x="4341600" y="3114000"/>
            <a:ext cx="4802400" cy="3744000"/>
          </a:xfrm>
        </p:spPr>
        <p:txBody>
          <a:bodyPr rtlCol="0" anchor="ctr">
            <a:normAutofit/>
          </a:bodyPr>
          <a:lstStyle>
            <a:lvl1pPr marL="0" indent="0" algn="ctr">
              <a:buNone/>
              <a:defRPr sz="2000" baseline="0"/>
            </a:lvl1pPr>
          </a:lstStyle>
          <a:p>
            <a:pPr lvl="0"/>
            <a:r>
              <a:rPr lang="en-US" noProof="0" smtClean="0"/>
              <a:t>Click icon to add picture</a:t>
            </a:r>
            <a:endParaRPr lang="en-GB" noProof="0" dirty="0"/>
          </a:p>
        </p:txBody>
      </p:sp>
      <p:sp>
        <p:nvSpPr>
          <p:cNvPr id="3" name="Headline"/>
          <p:cNvSpPr>
            <a:spLocks noGrp="1"/>
          </p:cNvSpPr>
          <p:nvPr>
            <p:ph type="subTitle" idx="1"/>
          </p:nvPr>
        </p:nvSpPr>
        <p:spPr>
          <a:xfrm>
            <a:off x="1403350" y="1041884"/>
            <a:ext cx="6337299" cy="628654"/>
          </a:xfrm>
        </p:spPr>
        <p:txBody>
          <a:bodyPr>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noProof="0" smtClean="0"/>
              <a:t>Formatvorlage des Untertitelmasters durch Klicken bearbeiten</a:t>
            </a:r>
            <a:endParaRPr lang="en-GB" noProof="0" dirty="0"/>
          </a:p>
        </p:txBody>
      </p:sp>
      <p:sp>
        <p:nvSpPr>
          <p:cNvPr id="21" name="Title 9"/>
          <p:cNvSpPr>
            <a:spLocks noGrp="1"/>
          </p:cNvSpPr>
          <p:nvPr>
            <p:ph type="title"/>
          </p:nvPr>
        </p:nvSpPr>
        <p:spPr>
          <a:xfrm>
            <a:off x="1403348" y="404814"/>
            <a:ext cx="7308851" cy="637070"/>
          </a:xfrm>
        </p:spPr>
        <p:txBody>
          <a:bodyPr anchor="b"/>
          <a:lstStyle>
            <a:lvl1pPr defTabSz="685800">
              <a:lnSpc>
                <a:spcPct val="90000"/>
              </a:lnSpc>
              <a:spcBef>
                <a:spcPct val="0"/>
              </a:spcBef>
              <a:defRPr lang="en-GB" dirty="0"/>
            </a:lvl1pPr>
          </a:lstStyle>
          <a:p>
            <a:r>
              <a:rPr lang="de-DE" smtClean="0"/>
              <a:t>Titelmasterformat durch Klicken bearbeiten</a:t>
            </a:r>
            <a:endParaRPr lang="en-GB" dirty="0"/>
          </a:p>
        </p:txBody>
      </p:sp>
      <p:sp>
        <p:nvSpPr>
          <p:cNvPr id="17" name="Date"/>
          <p:cNvSpPr>
            <a:spLocks noGrp="1"/>
          </p:cNvSpPr>
          <p:nvPr>
            <p:ph type="body" sz="quarter" idx="10"/>
          </p:nvPr>
        </p:nvSpPr>
        <p:spPr>
          <a:xfrm>
            <a:off x="1403350" y="2109783"/>
            <a:ext cx="3992408" cy="310687"/>
          </a:xfrm>
        </p:spPr>
        <p:txBody>
          <a:bodyPr anchor="ctr">
            <a:noAutofit/>
          </a:bodyPr>
          <a:lstStyle>
            <a:lvl1pPr marL="0" indent="0">
              <a:lnSpc>
                <a:spcPct val="100000"/>
              </a:lnSpc>
              <a:spcBef>
                <a:spcPts val="0"/>
              </a:spcBef>
              <a:spcAft>
                <a:spcPts val="0"/>
              </a:spcAft>
              <a:buNone/>
              <a:defRPr sz="2000" b="1" baseline="0"/>
            </a:lvl1pPr>
          </a:lstStyle>
          <a:p>
            <a:pPr lvl="0"/>
            <a:r>
              <a:rPr lang="de-DE" noProof="0" smtClean="0"/>
              <a:t>Textmasterformat bearbeiten</a:t>
            </a:r>
          </a:p>
        </p:txBody>
      </p:sp>
      <p:sp>
        <p:nvSpPr>
          <p:cNvPr id="18" name="Presenter Name"/>
          <p:cNvSpPr>
            <a:spLocks noGrp="1"/>
          </p:cNvSpPr>
          <p:nvPr>
            <p:ph type="body" sz="quarter" idx="11"/>
          </p:nvPr>
        </p:nvSpPr>
        <p:spPr>
          <a:xfrm>
            <a:off x="1403350" y="2472421"/>
            <a:ext cx="5922609" cy="290145"/>
          </a:xfrm>
        </p:spPr>
        <p:txBody>
          <a:bodyPr anchor="ctr">
            <a:noAutofit/>
          </a:bodyPr>
          <a:lstStyle>
            <a:lvl1pPr marL="0" indent="0">
              <a:lnSpc>
                <a:spcPct val="100000"/>
              </a:lnSpc>
              <a:spcBef>
                <a:spcPts val="0"/>
              </a:spcBef>
              <a:spcAft>
                <a:spcPts val="0"/>
              </a:spcAft>
              <a:buNone/>
              <a:defRPr sz="2000" b="0" baseline="0"/>
            </a:lvl1pPr>
          </a:lstStyle>
          <a:p>
            <a:pPr lvl="0"/>
            <a:r>
              <a:rPr lang="de-DE" noProof="0" smtClean="0"/>
              <a:t>Textmasterformat bearbeiten</a:t>
            </a:r>
          </a:p>
        </p:txBody>
      </p:sp>
      <p:sp>
        <p:nvSpPr>
          <p:cNvPr id="19" name="Job title"/>
          <p:cNvSpPr>
            <a:spLocks noGrp="1"/>
          </p:cNvSpPr>
          <p:nvPr>
            <p:ph type="body" sz="quarter" idx="12"/>
          </p:nvPr>
        </p:nvSpPr>
        <p:spPr>
          <a:xfrm>
            <a:off x="1403350" y="2814517"/>
            <a:ext cx="5922609" cy="278560"/>
          </a:xfrm>
        </p:spPr>
        <p:txBody>
          <a:bodyPr anchor="ctr">
            <a:noAutofit/>
          </a:bodyPr>
          <a:lstStyle>
            <a:lvl1pPr marL="0" indent="0">
              <a:lnSpc>
                <a:spcPct val="100000"/>
              </a:lnSpc>
              <a:spcBef>
                <a:spcPts val="0"/>
              </a:spcBef>
              <a:spcAft>
                <a:spcPts val="0"/>
              </a:spcAft>
              <a:buNone/>
              <a:defRPr sz="2000" b="0" i="1" baseline="0"/>
            </a:lvl1pPr>
          </a:lstStyle>
          <a:p>
            <a:pPr lvl="0"/>
            <a:r>
              <a:rPr lang="de-DE" noProof="0" smtClean="0"/>
              <a:t>Textmasterformat bearbeiten</a:t>
            </a:r>
          </a:p>
        </p:txBody>
      </p:sp>
    </p:spTree>
    <p:extLst>
      <p:ext uri="{BB962C8B-B14F-4D97-AF65-F5344CB8AC3E}">
        <p14:creationId xmlns:p14="http://schemas.microsoft.com/office/powerpoint/2010/main" val="26540188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Divider - coloured backgroun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31800" y="2457450"/>
            <a:ext cx="8280400" cy="459398"/>
          </a:xfrm>
        </p:spPr>
        <p:txBody>
          <a:bodyPr anchor="b">
            <a:noAutofit/>
          </a:bodyPr>
          <a:lstStyle>
            <a:lvl1pPr algn="l">
              <a:defRPr sz="2400" baseline="0">
                <a:solidFill>
                  <a:schemeClr val="bg1"/>
                </a:solidFill>
              </a:defRPr>
            </a:lvl1pPr>
          </a:lstStyle>
          <a:p>
            <a:r>
              <a:rPr lang="de-DE" noProof="0" smtClean="0"/>
              <a:t>Titelmasterformat durch Klicken bearbeiten</a:t>
            </a:r>
            <a:endParaRPr lang="en-GB" noProof="0" dirty="0"/>
          </a:p>
        </p:txBody>
      </p:sp>
      <p:sp>
        <p:nvSpPr>
          <p:cNvPr id="3" name="Text Placeholder 2"/>
          <p:cNvSpPr>
            <a:spLocks noGrp="1"/>
          </p:cNvSpPr>
          <p:nvPr>
            <p:ph type="body" idx="1"/>
          </p:nvPr>
        </p:nvSpPr>
        <p:spPr>
          <a:xfrm>
            <a:off x="431799" y="2916848"/>
            <a:ext cx="8280401" cy="465992"/>
          </a:xfrm>
        </p:spPr>
        <p:txBody>
          <a:bodyPr>
            <a:noAutofit/>
          </a:bodyPr>
          <a:lstStyle>
            <a:lvl1pPr marL="0" indent="0" algn="l">
              <a:buNone/>
              <a:defRPr sz="24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noProof="0" smtClean="0"/>
              <a:t>Textmasterformat bearbeiten</a:t>
            </a:r>
          </a:p>
        </p:txBody>
      </p:sp>
    </p:spTree>
    <p:extLst>
      <p:ext uri="{BB962C8B-B14F-4D97-AF65-F5344CB8AC3E}">
        <p14:creationId xmlns:p14="http://schemas.microsoft.com/office/powerpoint/2010/main" val="30818017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Quote slide">
    <p:bg>
      <p:bgPr>
        <a:solidFill>
          <a:schemeClr val="accent1"/>
        </a:solidFill>
        <a:effectLst/>
      </p:bgPr>
    </p:bg>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54000" y="-106363"/>
            <a:ext cx="1425575" cy="2647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16600" smtClean="0">
                <a:solidFill>
                  <a:srgbClr val="FFFFFF"/>
                </a:solidFill>
                <a:latin typeface="Arial Black" pitchFamily="34" charset="0"/>
                <a:ea typeface="BatangChe" pitchFamily="49" charset="-127"/>
                <a:cs typeface="Estrangelo Edessa" pitchFamily="66" charset="0"/>
                <a:sym typeface="Verdana" pitchFamily="34" charset="0"/>
              </a:rPr>
              <a:t>“</a:t>
            </a:r>
          </a:p>
        </p:txBody>
      </p:sp>
      <p:sp>
        <p:nvSpPr>
          <p:cNvPr id="5" name="TextBox 4"/>
          <p:cNvSpPr txBox="1">
            <a:spLocks noChangeArrowheads="1"/>
          </p:cNvSpPr>
          <p:nvPr userDrawn="1"/>
        </p:nvSpPr>
        <p:spPr bwMode="auto">
          <a:xfrm>
            <a:off x="6586538" y="2541588"/>
            <a:ext cx="1303337" cy="264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16600" smtClean="0">
                <a:solidFill>
                  <a:srgbClr val="FFFFFF"/>
                </a:solidFill>
                <a:latin typeface="Arial Black" pitchFamily="34" charset="0"/>
                <a:ea typeface="BatangChe" pitchFamily="49" charset="-127"/>
                <a:cs typeface="Estrangelo Edessa" pitchFamily="66" charset="0"/>
                <a:sym typeface="Verdana" pitchFamily="34" charset="0"/>
              </a:rPr>
              <a:t>”</a:t>
            </a:r>
          </a:p>
        </p:txBody>
      </p:sp>
      <p:sp>
        <p:nvSpPr>
          <p:cNvPr id="2" name="Title 1"/>
          <p:cNvSpPr>
            <a:spLocks noGrp="1"/>
          </p:cNvSpPr>
          <p:nvPr>
            <p:ph type="title"/>
          </p:nvPr>
        </p:nvSpPr>
        <p:spPr>
          <a:xfrm>
            <a:off x="1403350" y="1233488"/>
            <a:ext cx="6264275" cy="1683360"/>
          </a:xfrm>
        </p:spPr>
        <p:txBody>
          <a:bodyPr anchor="t">
            <a:noAutofit/>
          </a:bodyPr>
          <a:lstStyle>
            <a:lvl1pPr algn="l">
              <a:defRPr sz="2100" b="0" i="1">
                <a:solidFill>
                  <a:schemeClr val="bg1"/>
                </a:solidFill>
              </a:defRPr>
            </a:lvl1pPr>
          </a:lstStyle>
          <a:p>
            <a:r>
              <a:rPr lang="de-DE" noProof="0" smtClean="0"/>
              <a:t>Titelmasterformat durch Klicken bearbeiten</a:t>
            </a:r>
            <a:endParaRPr lang="en-GB" noProof="0" dirty="0"/>
          </a:p>
        </p:txBody>
      </p:sp>
      <p:sp>
        <p:nvSpPr>
          <p:cNvPr id="3" name="Text Placeholder 2"/>
          <p:cNvSpPr>
            <a:spLocks noGrp="1"/>
          </p:cNvSpPr>
          <p:nvPr>
            <p:ph type="body" idx="1"/>
          </p:nvPr>
        </p:nvSpPr>
        <p:spPr>
          <a:xfrm>
            <a:off x="1403351" y="2916848"/>
            <a:ext cx="5221287" cy="265967"/>
          </a:xfrm>
        </p:spPr>
        <p:txBody>
          <a:bodyPr>
            <a:noAutofit/>
          </a:bodyPr>
          <a:lstStyle>
            <a:lvl1pPr marL="0" indent="0" algn="l">
              <a:buNone/>
              <a:defRPr sz="1200" b="1" baseline="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smtClean="0"/>
              <a:t>Textmasterformat bearbeiten</a:t>
            </a:r>
          </a:p>
        </p:txBody>
      </p:sp>
    </p:spTree>
    <p:extLst>
      <p:ext uri="{BB962C8B-B14F-4D97-AF65-F5344CB8AC3E}">
        <p14:creationId xmlns:p14="http://schemas.microsoft.com/office/powerpoint/2010/main" val="1400992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randed Chart">
    <p:spTree>
      <p:nvGrpSpPr>
        <p:cNvPr id="1" name=""/>
        <p:cNvGrpSpPr/>
        <p:nvPr/>
      </p:nvGrpSpPr>
      <p:grpSpPr>
        <a:xfrm>
          <a:off x="0" y="0"/>
          <a:ext cx="0" cy="0"/>
          <a:chOff x="0" y="0"/>
          <a:chExt cx="0" cy="0"/>
        </a:xfrm>
      </p:grpSpPr>
      <p:sp>
        <p:nvSpPr>
          <p:cNvPr id="5" name="TextBox 6"/>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6" name="TextBox 5"/>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1B2C6AAF-E1FF-44B5-9DE3-ED1F781C839D}"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smtClean="0"/>
              <a:t>Textmasterformat bearbeiten</a:t>
            </a:r>
          </a:p>
        </p:txBody>
      </p:sp>
      <p:sp>
        <p:nvSpPr>
          <p:cNvPr id="8" name="Chart Placeholder 7"/>
          <p:cNvSpPr>
            <a:spLocks noGrp="1"/>
          </p:cNvSpPr>
          <p:nvPr>
            <p:ph type="chart" sz="quarter" idx="11"/>
          </p:nvPr>
        </p:nvSpPr>
        <p:spPr>
          <a:xfrm>
            <a:off x="431800" y="1665288"/>
            <a:ext cx="8280400" cy="4787900"/>
          </a:xfrm>
        </p:spPr>
        <p:txBody>
          <a:bodyPr rtlCol="0">
            <a:normAutofit/>
          </a:bodyPr>
          <a:lstStyle>
            <a:lvl1pPr marL="0" indent="0" algn="l">
              <a:buFont typeface="Arial" panose="020B0604020202020204" pitchFamily="34" charset="0"/>
              <a:buNone/>
              <a:defRPr sz="1400" i="1" baseline="0"/>
            </a:lvl1pPr>
          </a:lstStyle>
          <a:p>
            <a:pPr lvl="0"/>
            <a:r>
              <a:rPr lang="de-DE" noProof="0" smtClean="0"/>
              <a:t>Diagramm durch Klicken auf Symbol hinzufügen</a:t>
            </a:r>
            <a:endParaRPr lang="en-US" noProof="0" dirty="0"/>
          </a:p>
        </p:txBody>
      </p:sp>
      <p:sp>
        <p:nvSpPr>
          <p:cNvPr id="7" name="Slide Number Placeholder 6"/>
          <p:cNvSpPr>
            <a:spLocks noGrp="1"/>
          </p:cNvSpPr>
          <p:nvPr>
            <p:ph type="sldNum" sz="quarter" idx="12"/>
          </p:nvPr>
        </p:nvSpPr>
        <p:spPr>
          <a:xfrm>
            <a:off x="8045450" y="6442075"/>
            <a:ext cx="795338" cy="273050"/>
          </a:xfrm>
        </p:spPr>
        <p:txBody>
          <a:bodyPr/>
          <a:lstStyle>
            <a:lvl1pPr>
              <a:defRPr/>
            </a:lvl1pPr>
          </a:lstStyle>
          <a:p>
            <a:pPr>
              <a:defRPr/>
            </a:pPr>
            <a:fld id="{6015D29F-9FA6-4978-B660-4F89668DF18C}" type="slidenum">
              <a:rPr lang="en-GB" altLang="en-US"/>
              <a:pPr>
                <a:defRPr/>
              </a:pPr>
              <a:t>‹#›</a:t>
            </a:fld>
            <a:endParaRPr lang="en-GB" altLang="en-US"/>
          </a:p>
        </p:txBody>
      </p:sp>
      <p:sp>
        <p:nvSpPr>
          <p:cNvPr id="9" name="Footer Placeholder 2"/>
          <p:cNvSpPr>
            <a:spLocks noGrp="1"/>
          </p:cNvSpPr>
          <p:nvPr>
            <p:ph type="ftr" sz="quarter" idx="13"/>
          </p:nvPr>
        </p:nvSpPr>
        <p:spPr>
          <a:xfrm>
            <a:off x="3000375" y="6491288"/>
            <a:ext cx="4930775" cy="227012"/>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GB" altLang="en-US"/>
          </a:p>
        </p:txBody>
      </p:sp>
    </p:spTree>
    <p:extLst>
      <p:ext uri="{BB962C8B-B14F-4D97-AF65-F5344CB8AC3E}">
        <p14:creationId xmlns:p14="http://schemas.microsoft.com/office/powerpoint/2010/main" val="30667198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eam Profile - 2 people">
    <p:spTree>
      <p:nvGrpSpPr>
        <p:cNvPr id="1" name=""/>
        <p:cNvGrpSpPr/>
        <p:nvPr/>
      </p:nvGrpSpPr>
      <p:grpSpPr>
        <a:xfrm>
          <a:off x="0" y="0"/>
          <a:ext cx="0" cy="0"/>
          <a:chOff x="0" y="0"/>
          <a:chExt cx="0" cy="0"/>
        </a:xfrm>
      </p:grpSpPr>
      <p:sp>
        <p:nvSpPr>
          <p:cNvPr id="13" name="TextBox 16"/>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17" name="TextBox 17"/>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6EE86B23-AD62-4BA5-A3E2-CBC633B8AD27}"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3" name="Main content placeholder"/>
          <p:cNvSpPr>
            <a:spLocks noGrp="1"/>
          </p:cNvSpPr>
          <p:nvPr>
            <p:ph idx="1"/>
          </p:nvPr>
        </p:nvSpPr>
        <p:spPr>
          <a:xfrm>
            <a:off x="353118" y="5055577"/>
            <a:ext cx="4182370" cy="1170841"/>
          </a:xfrm>
        </p:spPr>
        <p:txBody>
          <a:bodyPr/>
          <a:lstStyle>
            <a:lvl1pPr marL="0" indent="0">
              <a:buFont typeface="Verdana" panose="020B0604030504040204" pitchFamily="34" charset="0"/>
              <a:buNone/>
              <a:defRPr sz="1200"/>
            </a:lvl1pPr>
            <a:lvl2pPr>
              <a:defRPr baseline="0"/>
            </a:lvl2pPr>
          </a:lstStyle>
          <a:p>
            <a:pPr lvl="0"/>
            <a:r>
              <a:rPr lang="de-DE" smtClean="0"/>
              <a:t>Textmasterformat bearbeiten</a:t>
            </a:r>
          </a:p>
        </p:txBody>
      </p:sp>
      <p:sp>
        <p:nvSpPr>
          <p:cNvPr id="9" name="Intro line"/>
          <p:cNvSpPr>
            <a:spLocks noGrp="1"/>
          </p:cNvSpPr>
          <p:nvPr>
            <p:ph type="body" sz="quarter" idx="11"/>
          </p:nvPr>
        </p:nvSpPr>
        <p:spPr>
          <a:xfrm>
            <a:off x="353118" y="4337477"/>
            <a:ext cx="4182370" cy="259251"/>
          </a:xfrm>
        </p:spPr>
        <p:txBody>
          <a:bodyPr/>
          <a:lstStyle>
            <a:lvl1pPr marL="0" indent="0">
              <a:buNone/>
              <a:defRPr sz="1200" b="1">
                <a:solidFill>
                  <a:schemeClr val="accent1"/>
                </a:solidFill>
              </a:defRPr>
            </a:lvl1pPr>
          </a:lstStyle>
          <a:p>
            <a:pPr lvl="0"/>
            <a:r>
              <a:rPr lang="de-DE" smtClean="0"/>
              <a:t>Textmasterformat bearbeiten</a:t>
            </a:r>
          </a:p>
        </p:txBody>
      </p:sp>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smtClean="0"/>
              <a:t>Titelmasterformat durch Klicken bearbeiten</a:t>
            </a:r>
            <a:endParaRPr lang="en-US" dirty="0"/>
          </a:p>
        </p:txBody>
      </p:sp>
      <p:sp>
        <p:nvSpPr>
          <p:cNvPr id="10" name="Intro line"/>
          <p:cNvSpPr>
            <a:spLocks noGrp="1"/>
          </p:cNvSpPr>
          <p:nvPr>
            <p:ph type="body" sz="quarter" idx="12"/>
          </p:nvPr>
        </p:nvSpPr>
        <p:spPr>
          <a:xfrm>
            <a:off x="353118" y="4606467"/>
            <a:ext cx="4182370" cy="259251"/>
          </a:xfrm>
        </p:spPr>
        <p:txBody>
          <a:bodyPr/>
          <a:lstStyle>
            <a:lvl1pPr marL="0" indent="0">
              <a:buNone/>
              <a:defRPr sz="1200" b="0" i="1">
                <a:solidFill>
                  <a:schemeClr val="accent1"/>
                </a:solidFill>
              </a:defRPr>
            </a:lvl1pPr>
          </a:lstStyle>
          <a:p>
            <a:pPr lvl="0"/>
            <a:r>
              <a:rPr lang="de-DE" smtClean="0"/>
              <a:t>Textmasterformat bearbeiten</a:t>
            </a:r>
          </a:p>
        </p:txBody>
      </p:sp>
      <p:sp>
        <p:nvSpPr>
          <p:cNvPr id="6" name="Picture Placeholder 5"/>
          <p:cNvSpPr>
            <a:spLocks noGrp="1"/>
          </p:cNvSpPr>
          <p:nvPr>
            <p:ph type="pic" sz="quarter" idx="13"/>
          </p:nvPr>
        </p:nvSpPr>
        <p:spPr>
          <a:xfrm>
            <a:off x="431800" y="1989138"/>
            <a:ext cx="4103688" cy="2158480"/>
          </a:xfrm>
        </p:spPr>
        <p:txBody>
          <a:bodyPr rtlCol="0" anchor="ctr">
            <a:normAutofit/>
          </a:bodyPr>
          <a:lstStyle>
            <a:lvl1pPr marL="0" indent="0" algn="ctr">
              <a:buNone/>
              <a:defRPr sz="1600"/>
            </a:lvl1pPr>
          </a:lstStyle>
          <a:p>
            <a:pPr lvl="0"/>
            <a:r>
              <a:rPr lang="de-DE" noProof="0" smtClean="0"/>
              <a:t>Bild durch Klicken auf Symbol hinzufügen</a:t>
            </a:r>
            <a:endParaRPr lang="en-US" noProof="0" dirty="0"/>
          </a:p>
        </p:txBody>
      </p:sp>
      <p:sp>
        <p:nvSpPr>
          <p:cNvPr id="12" name="Main content placeholder"/>
          <p:cNvSpPr>
            <a:spLocks noGrp="1"/>
          </p:cNvSpPr>
          <p:nvPr>
            <p:ph idx="14"/>
          </p:nvPr>
        </p:nvSpPr>
        <p:spPr>
          <a:xfrm>
            <a:off x="4521589" y="5055577"/>
            <a:ext cx="4182370" cy="1170841"/>
          </a:xfrm>
        </p:spPr>
        <p:txBody>
          <a:bodyPr/>
          <a:lstStyle>
            <a:lvl1pPr marL="0" indent="0">
              <a:buFont typeface="Verdana" panose="020B0604030504040204" pitchFamily="34" charset="0"/>
              <a:buNone/>
              <a:defRPr sz="1200"/>
            </a:lvl1pPr>
            <a:lvl2pPr>
              <a:defRPr baseline="0"/>
            </a:lvl2pPr>
          </a:lstStyle>
          <a:p>
            <a:pPr lvl="0"/>
            <a:r>
              <a:rPr lang="de-DE" smtClean="0"/>
              <a:t>Textmasterformat bearbeiten</a:t>
            </a:r>
          </a:p>
        </p:txBody>
      </p:sp>
      <p:sp>
        <p:nvSpPr>
          <p:cNvPr id="14" name="Intro line"/>
          <p:cNvSpPr>
            <a:spLocks noGrp="1"/>
          </p:cNvSpPr>
          <p:nvPr>
            <p:ph type="body" sz="quarter" idx="15"/>
          </p:nvPr>
        </p:nvSpPr>
        <p:spPr>
          <a:xfrm>
            <a:off x="4521589" y="4337477"/>
            <a:ext cx="4182370" cy="259251"/>
          </a:xfrm>
        </p:spPr>
        <p:txBody>
          <a:bodyPr/>
          <a:lstStyle>
            <a:lvl1pPr marL="0" indent="0">
              <a:buNone/>
              <a:defRPr sz="1200" b="1">
                <a:solidFill>
                  <a:schemeClr val="accent1"/>
                </a:solidFill>
              </a:defRPr>
            </a:lvl1pPr>
          </a:lstStyle>
          <a:p>
            <a:pPr lvl="0"/>
            <a:r>
              <a:rPr lang="de-DE" smtClean="0"/>
              <a:t>Textmasterformat bearbeiten</a:t>
            </a:r>
          </a:p>
        </p:txBody>
      </p:sp>
      <p:sp>
        <p:nvSpPr>
          <p:cNvPr id="15" name="Intro line"/>
          <p:cNvSpPr>
            <a:spLocks noGrp="1"/>
          </p:cNvSpPr>
          <p:nvPr>
            <p:ph type="body" sz="quarter" idx="16"/>
          </p:nvPr>
        </p:nvSpPr>
        <p:spPr>
          <a:xfrm>
            <a:off x="4521589" y="4606467"/>
            <a:ext cx="4182370" cy="259251"/>
          </a:xfrm>
        </p:spPr>
        <p:txBody>
          <a:bodyPr/>
          <a:lstStyle>
            <a:lvl1pPr marL="0" indent="0">
              <a:buNone/>
              <a:defRPr sz="1200" b="0" i="1">
                <a:solidFill>
                  <a:schemeClr val="accent1"/>
                </a:solidFill>
              </a:defRPr>
            </a:lvl1pPr>
          </a:lstStyle>
          <a:p>
            <a:pPr lvl="0"/>
            <a:r>
              <a:rPr lang="de-DE" smtClean="0"/>
              <a:t>Textmasterformat bearbeiten</a:t>
            </a:r>
          </a:p>
        </p:txBody>
      </p:sp>
      <p:sp>
        <p:nvSpPr>
          <p:cNvPr id="16" name="Picture Placeholder 5"/>
          <p:cNvSpPr>
            <a:spLocks noGrp="1"/>
          </p:cNvSpPr>
          <p:nvPr>
            <p:ph type="pic" sz="quarter" idx="17"/>
          </p:nvPr>
        </p:nvSpPr>
        <p:spPr>
          <a:xfrm>
            <a:off x="4609063" y="1989138"/>
            <a:ext cx="4103688" cy="2158480"/>
          </a:xfrm>
        </p:spPr>
        <p:txBody>
          <a:bodyPr rtlCol="0" anchor="ctr">
            <a:normAutofit/>
          </a:bodyPr>
          <a:lstStyle>
            <a:lvl1pPr marL="0" indent="0" algn="ctr">
              <a:buNone/>
              <a:defRPr sz="1600"/>
            </a:lvl1pPr>
          </a:lstStyle>
          <a:p>
            <a:pPr lvl="0"/>
            <a:r>
              <a:rPr lang="de-DE" noProof="0" smtClean="0"/>
              <a:t>Bild durch Klicken auf Symbol hinzufügen</a:t>
            </a:r>
            <a:endParaRPr lang="en-US" noProof="0" dirty="0"/>
          </a:p>
        </p:txBody>
      </p:sp>
      <p:sp>
        <p:nvSpPr>
          <p:cNvPr id="18" name="Slide Number Placeholder 6"/>
          <p:cNvSpPr>
            <a:spLocks noGrp="1"/>
          </p:cNvSpPr>
          <p:nvPr>
            <p:ph type="sldNum" sz="quarter" idx="18"/>
          </p:nvPr>
        </p:nvSpPr>
        <p:spPr>
          <a:xfrm>
            <a:off x="8045450" y="6442075"/>
            <a:ext cx="795338" cy="273050"/>
          </a:xfrm>
        </p:spPr>
        <p:txBody>
          <a:bodyPr/>
          <a:lstStyle>
            <a:lvl1pPr>
              <a:defRPr/>
            </a:lvl1pPr>
          </a:lstStyle>
          <a:p>
            <a:pPr>
              <a:defRPr/>
            </a:pPr>
            <a:fld id="{0A1C9409-E4E7-4F88-B412-10B626E96C89}" type="slidenum">
              <a:rPr lang="en-GB" altLang="en-US"/>
              <a:pPr>
                <a:defRPr/>
              </a:pPr>
              <a:t>‹#›</a:t>
            </a:fld>
            <a:endParaRPr lang="en-GB" altLang="en-US"/>
          </a:p>
        </p:txBody>
      </p:sp>
      <p:sp>
        <p:nvSpPr>
          <p:cNvPr id="19" name="Footer Placeholder 2"/>
          <p:cNvSpPr>
            <a:spLocks noGrp="1"/>
          </p:cNvSpPr>
          <p:nvPr>
            <p:ph type="ftr" sz="quarter" idx="19"/>
          </p:nvPr>
        </p:nvSpPr>
        <p:spPr>
          <a:xfrm>
            <a:off x="3000375" y="6491288"/>
            <a:ext cx="4930775" cy="227012"/>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GB" altLang="en-US"/>
          </a:p>
        </p:txBody>
      </p:sp>
    </p:spTree>
    <p:extLst>
      <p:ext uri="{BB962C8B-B14F-4D97-AF65-F5344CB8AC3E}">
        <p14:creationId xmlns:p14="http://schemas.microsoft.com/office/powerpoint/2010/main" val="28966898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eam Profile - 3 people">
    <p:spTree>
      <p:nvGrpSpPr>
        <p:cNvPr id="1" name=""/>
        <p:cNvGrpSpPr/>
        <p:nvPr/>
      </p:nvGrpSpPr>
      <p:grpSpPr>
        <a:xfrm>
          <a:off x="0" y="0"/>
          <a:ext cx="0" cy="0"/>
          <a:chOff x="0" y="0"/>
          <a:chExt cx="0" cy="0"/>
        </a:xfrm>
      </p:grpSpPr>
      <p:sp>
        <p:nvSpPr>
          <p:cNvPr id="20" name="TextBox 19"/>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21" name="TextBox 20"/>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7D0DE4DA-99D9-49C1-95E7-AA56A0C74E55}"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3" name="Main content placeholder"/>
          <p:cNvSpPr>
            <a:spLocks noGrp="1"/>
          </p:cNvSpPr>
          <p:nvPr>
            <p:ph idx="1"/>
          </p:nvPr>
        </p:nvSpPr>
        <p:spPr>
          <a:xfrm>
            <a:off x="353118" y="4703885"/>
            <a:ext cx="2094807" cy="1522533"/>
          </a:xfrm>
        </p:spPr>
        <p:txBody>
          <a:bodyPr/>
          <a:lstStyle>
            <a:lvl1pPr marL="0" indent="0">
              <a:buFont typeface="Verdana" panose="020B0604030504040204" pitchFamily="34" charset="0"/>
              <a:buNone/>
              <a:defRPr sz="1200"/>
            </a:lvl1pPr>
            <a:lvl2pPr>
              <a:defRPr baseline="0"/>
            </a:lvl2pPr>
          </a:lstStyle>
          <a:p>
            <a:pPr lvl="0"/>
            <a:r>
              <a:rPr lang="de-DE" smtClean="0"/>
              <a:t>Textmasterformat bearbeiten</a:t>
            </a:r>
          </a:p>
        </p:txBody>
      </p:sp>
      <p:sp>
        <p:nvSpPr>
          <p:cNvPr id="9" name="Intro line"/>
          <p:cNvSpPr>
            <a:spLocks noGrp="1"/>
          </p:cNvSpPr>
          <p:nvPr>
            <p:ph type="body" sz="quarter" idx="11"/>
          </p:nvPr>
        </p:nvSpPr>
        <p:spPr>
          <a:xfrm>
            <a:off x="353118" y="3985787"/>
            <a:ext cx="2094807" cy="259251"/>
          </a:xfrm>
        </p:spPr>
        <p:txBody>
          <a:bodyPr/>
          <a:lstStyle>
            <a:lvl1pPr marL="0" indent="0">
              <a:buNone/>
              <a:defRPr sz="1200" b="1">
                <a:solidFill>
                  <a:schemeClr val="accent1"/>
                </a:solidFill>
              </a:defRPr>
            </a:lvl1pPr>
          </a:lstStyle>
          <a:p>
            <a:pPr lvl="0"/>
            <a:r>
              <a:rPr lang="de-DE" smtClean="0"/>
              <a:t>Textmasterformat bearbeiten</a:t>
            </a:r>
          </a:p>
        </p:txBody>
      </p:sp>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smtClean="0"/>
              <a:t>Titelmasterformat durch Klicken bearbeiten</a:t>
            </a:r>
            <a:endParaRPr lang="en-US" dirty="0"/>
          </a:p>
        </p:txBody>
      </p:sp>
      <p:sp>
        <p:nvSpPr>
          <p:cNvPr id="10" name="Intro line"/>
          <p:cNvSpPr>
            <a:spLocks noGrp="1"/>
          </p:cNvSpPr>
          <p:nvPr>
            <p:ph type="body" sz="quarter" idx="12"/>
          </p:nvPr>
        </p:nvSpPr>
        <p:spPr>
          <a:xfrm>
            <a:off x="353118" y="4254777"/>
            <a:ext cx="2094807" cy="259251"/>
          </a:xfrm>
        </p:spPr>
        <p:txBody>
          <a:bodyPr/>
          <a:lstStyle>
            <a:lvl1pPr marL="0" indent="0">
              <a:buNone/>
              <a:defRPr sz="1200" b="0" i="1">
                <a:solidFill>
                  <a:schemeClr val="accent1"/>
                </a:solidFill>
              </a:defRPr>
            </a:lvl1pPr>
          </a:lstStyle>
          <a:p>
            <a:pPr lvl="0"/>
            <a:r>
              <a:rPr lang="de-DE" smtClean="0"/>
              <a:t>Textmasterformat bearbeiten</a:t>
            </a:r>
          </a:p>
        </p:txBody>
      </p:sp>
      <p:sp>
        <p:nvSpPr>
          <p:cNvPr id="6" name="Picture Placeholder 5"/>
          <p:cNvSpPr>
            <a:spLocks noGrp="1"/>
          </p:cNvSpPr>
          <p:nvPr>
            <p:ph type="pic" sz="quarter" idx="13"/>
          </p:nvPr>
        </p:nvSpPr>
        <p:spPr>
          <a:xfrm>
            <a:off x="431800" y="2105760"/>
            <a:ext cx="2016125" cy="1690168"/>
          </a:xfrm>
        </p:spPr>
        <p:txBody>
          <a:bodyPr rtlCol="0" anchor="ctr">
            <a:normAutofit/>
          </a:bodyPr>
          <a:lstStyle>
            <a:lvl1pPr marL="0" indent="0" algn="ctr">
              <a:buNone/>
              <a:defRPr sz="1600"/>
            </a:lvl1pPr>
          </a:lstStyle>
          <a:p>
            <a:pPr lvl="0"/>
            <a:r>
              <a:rPr lang="de-DE" noProof="0" smtClean="0"/>
              <a:t>Bild durch Klicken auf Symbol hinzufügen</a:t>
            </a:r>
            <a:endParaRPr lang="en-US" noProof="0" dirty="0"/>
          </a:p>
        </p:txBody>
      </p:sp>
      <p:sp>
        <p:nvSpPr>
          <p:cNvPr id="12" name="Main content placeholder"/>
          <p:cNvSpPr>
            <a:spLocks noGrp="1"/>
          </p:cNvSpPr>
          <p:nvPr>
            <p:ph idx="14"/>
          </p:nvPr>
        </p:nvSpPr>
        <p:spPr>
          <a:xfrm>
            <a:off x="6696075" y="4703885"/>
            <a:ext cx="2007884" cy="1522533"/>
          </a:xfrm>
        </p:spPr>
        <p:txBody>
          <a:bodyPr/>
          <a:lstStyle>
            <a:lvl1pPr marL="0" indent="0">
              <a:buFont typeface="Verdana" panose="020B0604030504040204" pitchFamily="34" charset="0"/>
              <a:buNone/>
              <a:defRPr sz="1200"/>
            </a:lvl1pPr>
            <a:lvl2pPr>
              <a:defRPr baseline="0"/>
            </a:lvl2pPr>
          </a:lstStyle>
          <a:p>
            <a:pPr lvl="0"/>
            <a:r>
              <a:rPr lang="de-DE" smtClean="0"/>
              <a:t>Textmasterformat bearbeiten</a:t>
            </a:r>
          </a:p>
        </p:txBody>
      </p:sp>
      <p:sp>
        <p:nvSpPr>
          <p:cNvPr id="14" name="Intro line"/>
          <p:cNvSpPr>
            <a:spLocks noGrp="1"/>
          </p:cNvSpPr>
          <p:nvPr>
            <p:ph type="body" sz="quarter" idx="15"/>
          </p:nvPr>
        </p:nvSpPr>
        <p:spPr>
          <a:xfrm>
            <a:off x="6624638" y="3980811"/>
            <a:ext cx="2093220" cy="259251"/>
          </a:xfrm>
        </p:spPr>
        <p:txBody>
          <a:bodyPr/>
          <a:lstStyle>
            <a:lvl1pPr marL="0" indent="0">
              <a:buNone/>
              <a:defRPr sz="1200" b="1">
                <a:solidFill>
                  <a:schemeClr val="accent1"/>
                </a:solidFill>
              </a:defRPr>
            </a:lvl1pPr>
          </a:lstStyle>
          <a:p>
            <a:pPr lvl="0"/>
            <a:r>
              <a:rPr lang="de-DE" smtClean="0"/>
              <a:t>Textmasterformat bearbeiten</a:t>
            </a:r>
          </a:p>
        </p:txBody>
      </p:sp>
      <p:sp>
        <p:nvSpPr>
          <p:cNvPr id="15" name="Intro line"/>
          <p:cNvSpPr>
            <a:spLocks noGrp="1"/>
          </p:cNvSpPr>
          <p:nvPr>
            <p:ph type="body" sz="quarter" idx="16"/>
          </p:nvPr>
        </p:nvSpPr>
        <p:spPr>
          <a:xfrm>
            <a:off x="6632879" y="4254776"/>
            <a:ext cx="2079321" cy="259251"/>
          </a:xfrm>
        </p:spPr>
        <p:txBody>
          <a:bodyPr/>
          <a:lstStyle>
            <a:lvl1pPr marL="0" indent="0">
              <a:buNone/>
              <a:defRPr sz="1200" b="0" i="1">
                <a:solidFill>
                  <a:schemeClr val="accent1"/>
                </a:solidFill>
              </a:defRPr>
            </a:lvl1pPr>
          </a:lstStyle>
          <a:p>
            <a:pPr lvl="0"/>
            <a:r>
              <a:rPr lang="de-DE" smtClean="0"/>
              <a:t>Textmasterformat bearbeiten</a:t>
            </a:r>
          </a:p>
        </p:txBody>
      </p:sp>
      <p:sp>
        <p:nvSpPr>
          <p:cNvPr id="16" name="Picture Placeholder 5"/>
          <p:cNvSpPr>
            <a:spLocks noGrp="1"/>
          </p:cNvSpPr>
          <p:nvPr>
            <p:ph type="pic" sz="quarter" idx="17"/>
          </p:nvPr>
        </p:nvSpPr>
        <p:spPr>
          <a:xfrm>
            <a:off x="6696075" y="2097088"/>
            <a:ext cx="2016676" cy="1698840"/>
          </a:xfrm>
        </p:spPr>
        <p:txBody>
          <a:bodyPr rtlCol="0" anchor="ctr">
            <a:normAutofit/>
          </a:bodyPr>
          <a:lstStyle>
            <a:lvl1pPr marL="0" indent="0" algn="ctr">
              <a:buNone/>
              <a:defRPr sz="1600"/>
            </a:lvl1pPr>
          </a:lstStyle>
          <a:p>
            <a:pPr lvl="0"/>
            <a:r>
              <a:rPr lang="de-DE" noProof="0" smtClean="0"/>
              <a:t>Bild durch Klicken auf Symbol hinzufügen</a:t>
            </a:r>
            <a:endParaRPr lang="en-US" noProof="0" dirty="0"/>
          </a:p>
        </p:txBody>
      </p:sp>
      <p:sp>
        <p:nvSpPr>
          <p:cNvPr id="13" name="Main content placeholder"/>
          <p:cNvSpPr>
            <a:spLocks noGrp="1"/>
          </p:cNvSpPr>
          <p:nvPr>
            <p:ph idx="18"/>
          </p:nvPr>
        </p:nvSpPr>
        <p:spPr>
          <a:xfrm>
            <a:off x="3485256" y="4703885"/>
            <a:ext cx="2094807" cy="1522533"/>
          </a:xfrm>
        </p:spPr>
        <p:txBody>
          <a:bodyPr/>
          <a:lstStyle>
            <a:lvl1pPr marL="0" indent="0">
              <a:buFont typeface="Verdana" panose="020B0604030504040204" pitchFamily="34" charset="0"/>
              <a:buNone/>
              <a:defRPr sz="1200"/>
            </a:lvl1pPr>
            <a:lvl2pPr>
              <a:defRPr baseline="0"/>
            </a:lvl2pPr>
          </a:lstStyle>
          <a:p>
            <a:pPr lvl="0"/>
            <a:r>
              <a:rPr lang="de-DE" smtClean="0"/>
              <a:t>Textmasterformat bearbeiten</a:t>
            </a:r>
          </a:p>
        </p:txBody>
      </p:sp>
      <p:sp>
        <p:nvSpPr>
          <p:cNvPr id="17" name="Intro line"/>
          <p:cNvSpPr>
            <a:spLocks noGrp="1"/>
          </p:cNvSpPr>
          <p:nvPr>
            <p:ph type="body" sz="quarter" idx="19"/>
          </p:nvPr>
        </p:nvSpPr>
        <p:spPr>
          <a:xfrm>
            <a:off x="3485256" y="3985787"/>
            <a:ext cx="2094807" cy="259251"/>
          </a:xfrm>
        </p:spPr>
        <p:txBody>
          <a:bodyPr/>
          <a:lstStyle>
            <a:lvl1pPr marL="0" indent="0">
              <a:buNone/>
              <a:defRPr sz="1200" b="1">
                <a:solidFill>
                  <a:schemeClr val="accent1"/>
                </a:solidFill>
              </a:defRPr>
            </a:lvl1pPr>
          </a:lstStyle>
          <a:p>
            <a:pPr lvl="0"/>
            <a:r>
              <a:rPr lang="de-DE" smtClean="0"/>
              <a:t>Textmasterformat bearbeiten</a:t>
            </a:r>
          </a:p>
        </p:txBody>
      </p:sp>
      <p:sp>
        <p:nvSpPr>
          <p:cNvPr id="18" name="Intro line"/>
          <p:cNvSpPr>
            <a:spLocks noGrp="1"/>
          </p:cNvSpPr>
          <p:nvPr>
            <p:ph type="body" sz="quarter" idx="20"/>
          </p:nvPr>
        </p:nvSpPr>
        <p:spPr>
          <a:xfrm>
            <a:off x="3485256" y="4254777"/>
            <a:ext cx="2094807" cy="259251"/>
          </a:xfrm>
        </p:spPr>
        <p:txBody>
          <a:bodyPr/>
          <a:lstStyle>
            <a:lvl1pPr marL="0" indent="0">
              <a:buNone/>
              <a:defRPr sz="1200" b="0" i="1">
                <a:solidFill>
                  <a:schemeClr val="accent1"/>
                </a:solidFill>
              </a:defRPr>
            </a:lvl1pPr>
          </a:lstStyle>
          <a:p>
            <a:pPr lvl="0"/>
            <a:r>
              <a:rPr lang="de-DE" smtClean="0"/>
              <a:t>Textmasterformat bearbeiten</a:t>
            </a:r>
          </a:p>
        </p:txBody>
      </p:sp>
      <p:sp>
        <p:nvSpPr>
          <p:cNvPr id="19" name="Picture Placeholder 5"/>
          <p:cNvSpPr>
            <a:spLocks noGrp="1"/>
          </p:cNvSpPr>
          <p:nvPr>
            <p:ph type="pic" sz="quarter" idx="21"/>
          </p:nvPr>
        </p:nvSpPr>
        <p:spPr>
          <a:xfrm>
            <a:off x="3563938" y="2105760"/>
            <a:ext cx="2016125" cy="1690168"/>
          </a:xfrm>
        </p:spPr>
        <p:txBody>
          <a:bodyPr rtlCol="0" anchor="ctr">
            <a:normAutofit/>
          </a:bodyPr>
          <a:lstStyle>
            <a:lvl1pPr marL="0" indent="0" algn="ctr">
              <a:buNone/>
              <a:defRPr sz="1600"/>
            </a:lvl1pPr>
          </a:lstStyle>
          <a:p>
            <a:pPr lvl="0"/>
            <a:r>
              <a:rPr lang="de-DE" noProof="0" smtClean="0"/>
              <a:t>Bild durch Klicken auf Symbol hinzufügen</a:t>
            </a:r>
            <a:endParaRPr lang="en-US" noProof="0" dirty="0"/>
          </a:p>
        </p:txBody>
      </p:sp>
      <p:sp>
        <p:nvSpPr>
          <p:cNvPr id="22" name="Slide Number Placeholder 6"/>
          <p:cNvSpPr>
            <a:spLocks noGrp="1"/>
          </p:cNvSpPr>
          <p:nvPr>
            <p:ph type="sldNum" sz="quarter" idx="22"/>
          </p:nvPr>
        </p:nvSpPr>
        <p:spPr>
          <a:xfrm>
            <a:off x="8045450" y="6442075"/>
            <a:ext cx="795338" cy="273050"/>
          </a:xfrm>
        </p:spPr>
        <p:txBody>
          <a:bodyPr/>
          <a:lstStyle>
            <a:lvl1pPr>
              <a:defRPr/>
            </a:lvl1pPr>
          </a:lstStyle>
          <a:p>
            <a:pPr>
              <a:defRPr/>
            </a:pPr>
            <a:fld id="{8FA9BDCB-47BD-4E99-8D03-D0039D6721D6}" type="slidenum">
              <a:rPr lang="en-GB" altLang="en-US"/>
              <a:pPr>
                <a:defRPr/>
              </a:pPr>
              <a:t>‹#›</a:t>
            </a:fld>
            <a:endParaRPr lang="en-GB" altLang="en-US"/>
          </a:p>
        </p:txBody>
      </p:sp>
      <p:sp>
        <p:nvSpPr>
          <p:cNvPr id="23" name="Footer Placeholder 2"/>
          <p:cNvSpPr>
            <a:spLocks noGrp="1"/>
          </p:cNvSpPr>
          <p:nvPr>
            <p:ph type="ftr" sz="quarter" idx="23"/>
          </p:nvPr>
        </p:nvSpPr>
        <p:spPr>
          <a:xfrm>
            <a:off x="3000375" y="6491288"/>
            <a:ext cx="4930775" cy="227012"/>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GB" altLang="en-US"/>
          </a:p>
        </p:txBody>
      </p:sp>
    </p:spTree>
    <p:extLst>
      <p:ext uri="{BB962C8B-B14F-4D97-AF65-F5344CB8AC3E}">
        <p14:creationId xmlns:p14="http://schemas.microsoft.com/office/powerpoint/2010/main" val="9203174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eam Profile - 4 people">
    <p:spTree>
      <p:nvGrpSpPr>
        <p:cNvPr id="1" name=""/>
        <p:cNvGrpSpPr/>
        <p:nvPr/>
      </p:nvGrpSpPr>
      <p:grpSpPr>
        <a:xfrm>
          <a:off x="0" y="0"/>
          <a:ext cx="0" cy="0"/>
          <a:chOff x="0" y="0"/>
          <a:chExt cx="0" cy="0"/>
        </a:xfrm>
      </p:grpSpPr>
      <p:sp>
        <p:nvSpPr>
          <p:cNvPr id="24" name="TextBox 23"/>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25" name="TextBox 24"/>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BA8604E5-F966-4CB9-A183-45ECFE0738A0}"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3" name="Main content placeholder"/>
          <p:cNvSpPr>
            <a:spLocks noGrp="1"/>
          </p:cNvSpPr>
          <p:nvPr>
            <p:ph idx="1"/>
          </p:nvPr>
        </p:nvSpPr>
        <p:spPr>
          <a:xfrm>
            <a:off x="353118" y="4703885"/>
            <a:ext cx="2094807" cy="1522533"/>
          </a:xfrm>
        </p:spPr>
        <p:txBody>
          <a:bodyPr/>
          <a:lstStyle>
            <a:lvl1pPr marL="0" indent="0">
              <a:buFont typeface="Verdana" panose="020B0604030504040204" pitchFamily="34" charset="0"/>
              <a:buNone/>
              <a:defRPr sz="1200"/>
            </a:lvl1pPr>
            <a:lvl2pPr>
              <a:defRPr baseline="0"/>
            </a:lvl2pPr>
          </a:lstStyle>
          <a:p>
            <a:pPr lvl="0"/>
            <a:r>
              <a:rPr lang="de-DE" smtClean="0"/>
              <a:t>Textmasterformat bearbeiten</a:t>
            </a:r>
          </a:p>
        </p:txBody>
      </p:sp>
      <p:sp>
        <p:nvSpPr>
          <p:cNvPr id="9" name="Intro line"/>
          <p:cNvSpPr>
            <a:spLocks noGrp="1"/>
          </p:cNvSpPr>
          <p:nvPr>
            <p:ph type="body" sz="quarter" idx="11"/>
          </p:nvPr>
        </p:nvSpPr>
        <p:spPr>
          <a:xfrm>
            <a:off x="353118" y="3985787"/>
            <a:ext cx="2094807" cy="259251"/>
          </a:xfrm>
        </p:spPr>
        <p:txBody>
          <a:bodyPr/>
          <a:lstStyle>
            <a:lvl1pPr marL="0" indent="0">
              <a:buNone/>
              <a:defRPr sz="1200" b="1">
                <a:solidFill>
                  <a:schemeClr val="accent1"/>
                </a:solidFill>
              </a:defRPr>
            </a:lvl1pPr>
          </a:lstStyle>
          <a:p>
            <a:pPr lvl="0"/>
            <a:r>
              <a:rPr lang="de-DE" smtClean="0"/>
              <a:t>Textmasterformat bearbeiten</a:t>
            </a:r>
          </a:p>
        </p:txBody>
      </p:sp>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noProof="0"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lang="en-GB" noProof="0" dirty="0"/>
            </a:lvl1pPr>
          </a:lstStyle>
          <a:p>
            <a:r>
              <a:rPr lang="de-DE" noProof="0" smtClean="0"/>
              <a:t>Titelmasterformat durch Klicken bearbeiten</a:t>
            </a:r>
            <a:endParaRPr lang="en-GB" noProof="0" dirty="0"/>
          </a:p>
        </p:txBody>
      </p:sp>
      <p:sp>
        <p:nvSpPr>
          <p:cNvPr id="10" name="Intro line"/>
          <p:cNvSpPr>
            <a:spLocks noGrp="1"/>
          </p:cNvSpPr>
          <p:nvPr>
            <p:ph type="body" sz="quarter" idx="12"/>
          </p:nvPr>
        </p:nvSpPr>
        <p:spPr>
          <a:xfrm>
            <a:off x="353118" y="4254777"/>
            <a:ext cx="2094807" cy="259251"/>
          </a:xfrm>
        </p:spPr>
        <p:txBody>
          <a:bodyPr/>
          <a:lstStyle>
            <a:lvl1pPr marL="0" indent="0">
              <a:buNone/>
              <a:defRPr sz="1200" b="0" i="1">
                <a:solidFill>
                  <a:schemeClr val="accent1"/>
                </a:solidFill>
              </a:defRPr>
            </a:lvl1pPr>
          </a:lstStyle>
          <a:p>
            <a:pPr lvl="0"/>
            <a:r>
              <a:rPr lang="de-DE" smtClean="0"/>
              <a:t>Textmasterformat bearbeiten</a:t>
            </a:r>
          </a:p>
        </p:txBody>
      </p:sp>
      <p:sp>
        <p:nvSpPr>
          <p:cNvPr id="6" name="Picture Placeholder 5"/>
          <p:cNvSpPr>
            <a:spLocks noGrp="1"/>
          </p:cNvSpPr>
          <p:nvPr>
            <p:ph type="pic" sz="quarter" idx="13"/>
          </p:nvPr>
        </p:nvSpPr>
        <p:spPr>
          <a:xfrm>
            <a:off x="431800" y="2105760"/>
            <a:ext cx="2016125" cy="1690168"/>
          </a:xfrm>
        </p:spPr>
        <p:txBody>
          <a:bodyPr rtlCol="0" anchor="ctr">
            <a:normAutofit/>
          </a:bodyPr>
          <a:lstStyle>
            <a:lvl1pPr marL="0" indent="0" algn="ctr">
              <a:buNone/>
              <a:defRPr sz="1600"/>
            </a:lvl1pPr>
          </a:lstStyle>
          <a:p>
            <a:pPr lvl="0"/>
            <a:r>
              <a:rPr lang="de-DE" noProof="0" smtClean="0"/>
              <a:t>Bild durch Klicken auf Symbol hinzufügen</a:t>
            </a:r>
            <a:endParaRPr lang="en-US" noProof="0" dirty="0"/>
          </a:p>
        </p:txBody>
      </p:sp>
      <p:sp>
        <p:nvSpPr>
          <p:cNvPr id="12" name="Main content placeholder"/>
          <p:cNvSpPr>
            <a:spLocks noGrp="1"/>
          </p:cNvSpPr>
          <p:nvPr>
            <p:ph idx="14"/>
          </p:nvPr>
        </p:nvSpPr>
        <p:spPr>
          <a:xfrm>
            <a:off x="6696075" y="4708861"/>
            <a:ext cx="2007884" cy="1522533"/>
          </a:xfrm>
        </p:spPr>
        <p:txBody>
          <a:bodyPr/>
          <a:lstStyle>
            <a:lvl1pPr marL="0" indent="0">
              <a:buFont typeface="Verdana" panose="020B0604030504040204" pitchFamily="34" charset="0"/>
              <a:buNone/>
              <a:defRPr sz="1200"/>
            </a:lvl1pPr>
            <a:lvl2pPr>
              <a:defRPr baseline="0"/>
            </a:lvl2pPr>
          </a:lstStyle>
          <a:p>
            <a:pPr lvl="0"/>
            <a:r>
              <a:rPr lang="de-DE" smtClean="0"/>
              <a:t>Textmasterformat bearbeiten</a:t>
            </a:r>
          </a:p>
        </p:txBody>
      </p:sp>
      <p:sp>
        <p:nvSpPr>
          <p:cNvPr id="14" name="Intro line"/>
          <p:cNvSpPr>
            <a:spLocks noGrp="1"/>
          </p:cNvSpPr>
          <p:nvPr>
            <p:ph type="body" sz="quarter" idx="15"/>
          </p:nvPr>
        </p:nvSpPr>
        <p:spPr>
          <a:xfrm>
            <a:off x="6624638" y="3985787"/>
            <a:ext cx="2093220" cy="259251"/>
          </a:xfrm>
        </p:spPr>
        <p:txBody>
          <a:bodyPr/>
          <a:lstStyle>
            <a:lvl1pPr marL="0" indent="0">
              <a:buNone/>
              <a:defRPr sz="1200" b="1">
                <a:solidFill>
                  <a:schemeClr val="accent1"/>
                </a:solidFill>
              </a:defRPr>
            </a:lvl1pPr>
          </a:lstStyle>
          <a:p>
            <a:pPr lvl="0"/>
            <a:r>
              <a:rPr lang="de-DE" smtClean="0"/>
              <a:t>Textmasterformat bearbeiten</a:t>
            </a:r>
          </a:p>
        </p:txBody>
      </p:sp>
      <p:sp>
        <p:nvSpPr>
          <p:cNvPr id="15" name="Intro line"/>
          <p:cNvSpPr>
            <a:spLocks noGrp="1"/>
          </p:cNvSpPr>
          <p:nvPr>
            <p:ph type="body" sz="quarter" idx="16"/>
          </p:nvPr>
        </p:nvSpPr>
        <p:spPr>
          <a:xfrm>
            <a:off x="6632879" y="4259752"/>
            <a:ext cx="2079321" cy="259251"/>
          </a:xfrm>
        </p:spPr>
        <p:txBody>
          <a:bodyPr/>
          <a:lstStyle>
            <a:lvl1pPr marL="0" indent="0">
              <a:buNone/>
              <a:defRPr sz="1200" b="0" i="1">
                <a:solidFill>
                  <a:schemeClr val="accent1"/>
                </a:solidFill>
              </a:defRPr>
            </a:lvl1pPr>
          </a:lstStyle>
          <a:p>
            <a:pPr lvl="0"/>
            <a:r>
              <a:rPr lang="de-DE" smtClean="0"/>
              <a:t>Textmasterformat bearbeiten</a:t>
            </a:r>
          </a:p>
        </p:txBody>
      </p:sp>
      <p:sp>
        <p:nvSpPr>
          <p:cNvPr id="16" name="Picture Placeholder 5"/>
          <p:cNvSpPr>
            <a:spLocks noGrp="1"/>
          </p:cNvSpPr>
          <p:nvPr>
            <p:ph type="pic" sz="quarter" idx="17"/>
          </p:nvPr>
        </p:nvSpPr>
        <p:spPr>
          <a:xfrm>
            <a:off x="6696075" y="2105880"/>
            <a:ext cx="2016676" cy="1698840"/>
          </a:xfrm>
        </p:spPr>
        <p:txBody>
          <a:bodyPr rtlCol="0" anchor="ctr">
            <a:normAutofit/>
          </a:bodyPr>
          <a:lstStyle>
            <a:lvl1pPr marL="0" indent="0" algn="ctr">
              <a:buNone/>
              <a:defRPr sz="1600"/>
            </a:lvl1pPr>
          </a:lstStyle>
          <a:p>
            <a:pPr lvl="0"/>
            <a:r>
              <a:rPr lang="de-DE" noProof="0" smtClean="0"/>
              <a:t>Bild durch Klicken auf Symbol hinzufügen</a:t>
            </a:r>
            <a:endParaRPr lang="en-US" noProof="0" dirty="0"/>
          </a:p>
        </p:txBody>
      </p:sp>
      <p:sp>
        <p:nvSpPr>
          <p:cNvPr id="13" name="Main content placeholder"/>
          <p:cNvSpPr>
            <a:spLocks noGrp="1"/>
          </p:cNvSpPr>
          <p:nvPr>
            <p:ph idx="18"/>
          </p:nvPr>
        </p:nvSpPr>
        <p:spPr>
          <a:xfrm>
            <a:off x="2437851" y="4703885"/>
            <a:ext cx="2094807" cy="1522533"/>
          </a:xfrm>
        </p:spPr>
        <p:txBody>
          <a:bodyPr/>
          <a:lstStyle>
            <a:lvl1pPr marL="0" indent="0">
              <a:buFont typeface="Verdana" panose="020B0604030504040204" pitchFamily="34" charset="0"/>
              <a:buNone/>
              <a:defRPr sz="1200"/>
            </a:lvl1pPr>
            <a:lvl2pPr>
              <a:defRPr baseline="0"/>
            </a:lvl2pPr>
          </a:lstStyle>
          <a:p>
            <a:pPr lvl="0"/>
            <a:r>
              <a:rPr lang="de-DE" smtClean="0"/>
              <a:t>Textmasterformat bearbeiten</a:t>
            </a:r>
          </a:p>
        </p:txBody>
      </p:sp>
      <p:sp>
        <p:nvSpPr>
          <p:cNvPr id="17" name="Intro line"/>
          <p:cNvSpPr>
            <a:spLocks noGrp="1"/>
          </p:cNvSpPr>
          <p:nvPr>
            <p:ph type="body" sz="quarter" idx="19"/>
          </p:nvPr>
        </p:nvSpPr>
        <p:spPr>
          <a:xfrm>
            <a:off x="2437851" y="3985787"/>
            <a:ext cx="2094807" cy="259251"/>
          </a:xfrm>
        </p:spPr>
        <p:txBody>
          <a:bodyPr/>
          <a:lstStyle>
            <a:lvl1pPr marL="0" indent="0">
              <a:buNone/>
              <a:defRPr sz="1200" b="1">
                <a:solidFill>
                  <a:schemeClr val="accent1"/>
                </a:solidFill>
              </a:defRPr>
            </a:lvl1pPr>
          </a:lstStyle>
          <a:p>
            <a:pPr lvl="0"/>
            <a:r>
              <a:rPr lang="de-DE" smtClean="0"/>
              <a:t>Textmasterformat bearbeiten</a:t>
            </a:r>
          </a:p>
        </p:txBody>
      </p:sp>
      <p:sp>
        <p:nvSpPr>
          <p:cNvPr id="18" name="Intro line"/>
          <p:cNvSpPr>
            <a:spLocks noGrp="1"/>
          </p:cNvSpPr>
          <p:nvPr>
            <p:ph type="body" sz="quarter" idx="20"/>
          </p:nvPr>
        </p:nvSpPr>
        <p:spPr>
          <a:xfrm>
            <a:off x="2437851" y="4254777"/>
            <a:ext cx="2094807" cy="259251"/>
          </a:xfrm>
        </p:spPr>
        <p:txBody>
          <a:bodyPr/>
          <a:lstStyle>
            <a:lvl1pPr marL="0" indent="0">
              <a:buNone/>
              <a:defRPr sz="1200" b="0" i="1">
                <a:solidFill>
                  <a:schemeClr val="accent1"/>
                </a:solidFill>
              </a:defRPr>
            </a:lvl1pPr>
          </a:lstStyle>
          <a:p>
            <a:pPr lvl="0"/>
            <a:r>
              <a:rPr lang="de-DE" smtClean="0"/>
              <a:t>Textmasterformat bearbeiten</a:t>
            </a:r>
          </a:p>
        </p:txBody>
      </p:sp>
      <p:sp>
        <p:nvSpPr>
          <p:cNvPr id="19" name="Picture Placeholder 5"/>
          <p:cNvSpPr>
            <a:spLocks noGrp="1"/>
          </p:cNvSpPr>
          <p:nvPr>
            <p:ph type="pic" sz="quarter" idx="21"/>
          </p:nvPr>
        </p:nvSpPr>
        <p:spPr>
          <a:xfrm>
            <a:off x="2516533" y="2105760"/>
            <a:ext cx="2016125" cy="1690168"/>
          </a:xfrm>
        </p:spPr>
        <p:txBody>
          <a:bodyPr rtlCol="0" anchor="ctr">
            <a:normAutofit/>
          </a:bodyPr>
          <a:lstStyle>
            <a:lvl1pPr marL="0" indent="0" algn="ctr">
              <a:buNone/>
              <a:defRPr sz="1600"/>
            </a:lvl1pPr>
          </a:lstStyle>
          <a:p>
            <a:pPr lvl="0"/>
            <a:r>
              <a:rPr lang="de-DE" noProof="0" smtClean="0"/>
              <a:t>Bild durch Klicken auf Symbol hinzufügen</a:t>
            </a:r>
            <a:endParaRPr lang="en-US" noProof="0" dirty="0"/>
          </a:p>
        </p:txBody>
      </p:sp>
      <p:sp>
        <p:nvSpPr>
          <p:cNvPr id="20" name="Main content placeholder"/>
          <p:cNvSpPr>
            <a:spLocks noGrp="1"/>
          </p:cNvSpPr>
          <p:nvPr>
            <p:ph idx="22"/>
          </p:nvPr>
        </p:nvSpPr>
        <p:spPr>
          <a:xfrm>
            <a:off x="4522584" y="4703885"/>
            <a:ext cx="2094807" cy="1522533"/>
          </a:xfrm>
        </p:spPr>
        <p:txBody>
          <a:bodyPr/>
          <a:lstStyle>
            <a:lvl1pPr marL="0" indent="0">
              <a:buFont typeface="Verdana" panose="020B0604030504040204" pitchFamily="34" charset="0"/>
              <a:buNone/>
              <a:defRPr sz="1200"/>
            </a:lvl1pPr>
            <a:lvl2pPr>
              <a:defRPr baseline="0"/>
            </a:lvl2pPr>
          </a:lstStyle>
          <a:p>
            <a:pPr lvl="0"/>
            <a:r>
              <a:rPr lang="de-DE" smtClean="0"/>
              <a:t>Textmasterformat bearbeiten</a:t>
            </a:r>
          </a:p>
        </p:txBody>
      </p:sp>
      <p:sp>
        <p:nvSpPr>
          <p:cNvPr id="21" name="Intro line"/>
          <p:cNvSpPr>
            <a:spLocks noGrp="1"/>
          </p:cNvSpPr>
          <p:nvPr>
            <p:ph type="body" sz="quarter" idx="23"/>
          </p:nvPr>
        </p:nvSpPr>
        <p:spPr>
          <a:xfrm>
            <a:off x="4522584" y="3985787"/>
            <a:ext cx="2094807" cy="259251"/>
          </a:xfrm>
        </p:spPr>
        <p:txBody>
          <a:bodyPr/>
          <a:lstStyle>
            <a:lvl1pPr marL="0" indent="0">
              <a:buNone/>
              <a:defRPr sz="1200" b="1">
                <a:solidFill>
                  <a:schemeClr val="accent1"/>
                </a:solidFill>
              </a:defRPr>
            </a:lvl1pPr>
          </a:lstStyle>
          <a:p>
            <a:pPr lvl="0"/>
            <a:r>
              <a:rPr lang="de-DE" smtClean="0"/>
              <a:t>Textmasterformat bearbeiten</a:t>
            </a:r>
          </a:p>
        </p:txBody>
      </p:sp>
      <p:sp>
        <p:nvSpPr>
          <p:cNvPr id="22" name="Intro line"/>
          <p:cNvSpPr>
            <a:spLocks noGrp="1"/>
          </p:cNvSpPr>
          <p:nvPr>
            <p:ph type="body" sz="quarter" idx="24"/>
          </p:nvPr>
        </p:nvSpPr>
        <p:spPr>
          <a:xfrm>
            <a:off x="4522584" y="4254777"/>
            <a:ext cx="2094807" cy="259251"/>
          </a:xfrm>
        </p:spPr>
        <p:txBody>
          <a:bodyPr/>
          <a:lstStyle>
            <a:lvl1pPr marL="0" indent="0">
              <a:buNone/>
              <a:defRPr sz="1200" b="0" i="1">
                <a:solidFill>
                  <a:schemeClr val="accent1"/>
                </a:solidFill>
              </a:defRPr>
            </a:lvl1pPr>
          </a:lstStyle>
          <a:p>
            <a:pPr lvl="0"/>
            <a:r>
              <a:rPr lang="de-DE" smtClean="0"/>
              <a:t>Textmasterformat bearbeiten</a:t>
            </a:r>
          </a:p>
        </p:txBody>
      </p:sp>
      <p:sp>
        <p:nvSpPr>
          <p:cNvPr id="23" name="Picture Placeholder 5"/>
          <p:cNvSpPr>
            <a:spLocks noGrp="1"/>
          </p:cNvSpPr>
          <p:nvPr>
            <p:ph type="pic" sz="quarter" idx="25"/>
          </p:nvPr>
        </p:nvSpPr>
        <p:spPr>
          <a:xfrm>
            <a:off x="4601266" y="2105760"/>
            <a:ext cx="2016125" cy="1690168"/>
          </a:xfrm>
        </p:spPr>
        <p:txBody>
          <a:bodyPr rtlCol="0" anchor="ctr">
            <a:normAutofit/>
          </a:bodyPr>
          <a:lstStyle>
            <a:lvl1pPr marL="0" indent="0" algn="ctr">
              <a:buNone/>
              <a:defRPr sz="1600"/>
            </a:lvl1pPr>
          </a:lstStyle>
          <a:p>
            <a:pPr lvl="0"/>
            <a:r>
              <a:rPr lang="de-DE" noProof="0" smtClean="0"/>
              <a:t>Bild durch Klicken auf Symbol hinzufügen</a:t>
            </a:r>
            <a:endParaRPr lang="en-US" noProof="0" dirty="0"/>
          </a:p>
        </p:txBody>
      </p:sp>
      <p:sp>
        <p:nvSpPr>
          <p:cNvPr id="26" name="Slide Number Placeholder 6"/>
          <p:cNvSpPr>
            <a:spLocks noGrp="1"/>
          </p:cNvSpPr>
          <p:nvPr>
            <p:ph type="sldNum" sz="quarter" idx="26"/>
          </p:nvPr>
        </p:nvSpPr>
        <p:spPr>
          <a:xfrm>
            <a:off x="8045450" y="6442075"/>
            <a:ext cx="795338" cy="273050"/>
          </a:xfrm>
        </p:spPr>
        <p:txBody>
          <a:bodyPr/>
          <a:lstStyle>
            <a:lvl1pPr>
              <a:defRPr/>
            </a:lvl1pPr>
          </a:lstStyle>
          <a:p>
            <a:pPr>
              <a:defRPr/>
            </a:pPr>
            <a:fld id="{260C7CD7-10A4-45DD-AA13-A9B45B055E69}" type="slidenum">
              <a:rPr lang="en-GB" altLang="en-US"/>
              <a:pPr>
                <a:defRPr/>
              </a:pPr>
              <a:t>‹#›</a:t>
            </a:fld>
            <a:endParaRPr lang="en-GB" altLang="en-US"/>
          </a:p>
        </p:txBody>
      </p:sp>
      <p:sp>
        <p:nvSpPr>
          <p:cNvPr id="27" name="Footer Placeholder 2"/>
          <p:cNvSpPr>
            <a:spLocks noGrp="1"/>
          </p:cNvSpPr>
          <p:nvPr>
            <p:ph type="ftr" sz="quarter" idx="27"/>
          </p:nvPr>
        </p:nvSpPr>
        <p:spPr>
          <a:xfrm>
            <a:off x="3000375" y="6491288"/>
            <a:ext cx="4930775" cy="227012"/>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GB" altLang="en-US"/>
          </a:p>
        </p:txBody>
      </p:sp>
    </p:spTree>
    <p:extLst>
      <p:ext uri="{BB962C8B-B14F-4D97-AF65-F5344CB8AC3E}">
        <p14:creationId xmlns:p14="http://schemas.microsoft.com/office/powerpoint/2010/main" val="791392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800" y="404814"/>
            <a:ext cx="8280400" cy="430456"/>
          </a:xfrm>
          <a:ln>
            <a:noFill/>
          </a:ln>
        </p:spPr>
        <p:txBody>
          <a:bodyPr/>
          <a:lstStyle>
            <a:lvl1pPr>
              <a:defRPr/>
            </a:lvl1pPr>
          </a:lstStyle>
          <a:p>
            <a:r>
              <a:rPr lang="de-DE" noProof="0" smtClean="0"/>
              <a:t>Titelmasterformat durch Klicken bearbeiten</a:t>
            </a:r>
            <a:endParaRPr lang="en-GB" noProof="0" dirty="0"/>
          </a:p>
        </p:txBody>
      </p:sp>
    </p:spTree>
    <p:extLst>
      <p:ext uri="{BB962C8B-B14F-4D97-AF65-F5344CB8AC3E}">
        <p14:creationId xmlns:p14="http://schemas.microsoft.com/office/powerpoint/2010/main" val="24370128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hank you for participation slide">
    <p:spTree>
      <p:nvGrpSpPr>
        <p:cNvPr id="1" name=""/>
        <p:cNvGrpSpPr/>
        <p:nvPr/>
      </p:nvGrpSpPr>
      <p:grpSpPr>
        <a:xfrm>
          <a:off x="0" y="0"/>
          <a:ext cx="0" cy="0"/>
          <a:chOff x="0" y="0"/>
          <a:chExt cx="0" cy="0"/>
        </a:xfrm>
      </p:grpSpPr>
      <p:pic>
        <p:nvPicPr>
          <p:cNvPr id="3"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31800" y="404814"/>
            <a:ext cx="8280400" cy="430456"/>
          </a:xfrm>
          <a:ln>
            <a:noFill/>
          </a:ln>
        </p:spPr>
        <p:txBody>
          <a:bodyPr/>
          <a:lstStyle>
            <a:lvl1pPr>
              <a:defRPr/>
            </a:lvl1pPr>
          </a:lstStyle>
          <a:p>
            <a:r>
              <a:rPr lang="de-DE" noProof="0" smtClean="0"/>
              <a:t>Titelmasterformat durch Klicken bearbeiten</a:t>
            </a:r>
            <a:endParaRPr lang="en-GB" noProof="0" dirty="0"/>
          </a:p>
        </p:txBody>
      </p:sp>
    </p:spTree>
    <p:extLst>
      <p:ext uri="{BB962C8B-B14F-4D97-AF65-F5344CB8AC3E}">
        <p14:creationId xmlns:p14="http://schemas.microsoft.com/office/powerpoint/2010/main" val="19327020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Box 3"/>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3" name="TextBox 4"/>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1FEBB802-7045-4EBB-884A-9F60BC93C4DA}"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4" name="Slide Number Placeholder 6"/>
          <p:cNvSpPr>
            <a:spLocks noGrp="1"/>
          </p:cNvSpPr>
          <p:nvPr>
            <p:ph type="sldNum" sz="quarter" idx="10"/>
          </p:nvPr>
        </p:nvSpPr>
        <p:spPr>
          <a:xfrm>
            <a:off x="8045450" y="6442075"/>
            <a:ext cx="795338" cy="273050"/>
          </a:xfrm>
        </p:spPr>
        <p:txBody>
          <a:bodyPr/>
          <a:lstStyle>
            <a:lvl1pPr>
              <a:defRPr/>
            </a:lvl1pPr>
          </a:lstStyle>
          <a:p>
            <a:pPr>
              <a:defRPr/>
            </a:pPr>
            <a:fld id="{35D50282-14EE-432B-9F96-641A935664DE}" type="slidenum">
              <a:rPr lang="en-GB" altLang="en-US"/>
              <a:pPr>
                <a:defRPr/>
              </a:pPr>
              <a:t>‹#›</a:t>
            </a:fld>
            <a:endParaRPr lang="en-GB" altLang="en-US"/>
          </a:p>
        </p:txBody>
      </p:sp>
      <p:sp>
        <p:nvSpPr>
          <p:cNvPr id="5" name="Footer Placeholder 2"/>
          <p:cNvSpPr>
            <a:spLocks noGrp="1"/>
          </p:cNvSpPr>
          <p:nvPr>
            <p:ph type="ftr" sz="quarter" idx="11"/>
          </p:nvPr>
        </p:nvSpPr>
        <p:spPr>
          <a:xfrm>
            <a:off x="3000375" y="6491288"/>
            <a:ext cx="4930775" cy="227012"/>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GB" altLang="en-US"/>
          </a:p>
        </p:txBody>
      </p:sp>
    </p:spTree>
    <p:extLst>
      <p:ext uri="{BB962C8B-B14F-4D97-AF65-F5344CB8AC3E}">
        <p14:creationId xmlns:p14="http://schemas.microsoft.com/office/powerpoint/2010/main" val="4905941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Infographics Quotes">
    <p:spTree>
      <p:nvGrpSpPr>
        <p:cNvPr id="1" name=""/>
        <p:cNvGrpSpPr/>
        <p:nvPr/>
      </p:nvGrpSpPr>
      <p:grpSpPr>
        <a:xfrm>
          <a:off x="0" y="0"/>
          <a:ext cx="0" cy="0"/>
          <a:chOff x="0" y="0"/>
          <a:chExt cx="0" cy="0"/>
        </a:xfrm>
      </p:grpSpPr>
      <p:grpSp>
        <p:nvGrpSpPr>
          <p:cNvPr id="10" name="Group 11"/>
          <p:cNvGrpSpPr/>
          <p:nvPr userDrawn="1"/>
        </p:nvGrpSpPr>
        <p:grpSpPr>
          <a:xfrm>
            <a:off x="431800" y="2749830"/>
            <a:ext cx="3840397" cy="2713220"/>
            <a:chOff x="431800" y="2165214"/>
            <a:chExt cx="3840397" cy="2713220"/>
          </a:xfrm>
          <a:solidFill>
            <a:schemeClr val="accent1"/>
          </a:solidFill>
        </p:grpSpPr>
        <p:sp>
          <p:nvSpPr>
            <p:cNvPr id="11" name="Rounded Rectangular Callout 12"/>
            <p:cNvSpPr/>
            <p:nvPr/>
          </p:nvSpPr>
          <p:spPr>
            <a:xfrm>
              <a:off x="431800" y="2165214"/>
              <a:ext cx="3840397" cy="2713220"/>
            </a:xfrm>
            <a:prstGeom prst="wedgeRoundRectCallout">
              <a:avLst>
                <a:gd name="adj1" fmla="val 33228"/>
                <a:gd name="adj2" fmla="val 77969"/>
                <a:gd name="adj3" fmla="val 16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12" name="Rounded Rectangle 13"/>
            <p:cNvSpPr/>
            <p:nvPr/>
          </p:nvSpPr>
          <p:spPr>
            <a:xfrm>
              <a:off x="431800" y="2165214"/>
              <a:ext cx="3840397" cy="2713220"/>
            </a:xfrm>
            <a:prstGeom prst="roundRect">
              <a:avLst>
                <a:gd name="adj" fmla="val 285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grpSp>
      <p:grpSp>
        <p:nvGrpSpPr>
          <p:cNvPr id="13" name="Group 14"/>
          <p:cNvGrpSpPr/>
          <p:nvPr userDrawn="1"/>
        </p:nvGrpSpPr>
        <p:grpSpPr>
          <a:xfrm flipH="1">
            <a:off x="4704439" y="1233488"/>
            <a:ext cx="3840397" cy="2713220"/>
            <a:chOff x="431800" y="2165214"/>
            <a:chExt cx="3840397" cy="2713220"/>
          </a:xfrm>
          <a:solidFill>
            <a:schemeClr val="accent3"/>
          </a:solidFill>
        </p:grpSpPr>
        <p:sp>
          <p:nvSpPr>
            <p:cNvPr id="14" name="Rounded Rectangular Callout 15"/>
            <p:cNvSpPr/>
            <p:nvPr/>
          </p:nvSpPr>
          <p:spPr>
            <a:xfrm>
              <a:off x="431800" y="2165214"/>
              <a:ext cx="3840397" cy="2713220"/>
            </a:xfrm>
            <a:prstGeom prst="wedgeRoundRectCallout">
              <a:avLst>
                <a:gd name="adj1" fmla="val 33228"/>
                <a:gd name="adj2" fmla="val 77969"/>
                <a:gd name="adj3" fmla="val 16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15" name="Rounded Rectangle 16"/>
            <p:cNvSpPr/>
            <p:nvPr/>
          </p:nvSpPr>
          <p:spPr>
            <a:xfrm>
              <a:off x="431800" y="2165214"/>
              <a:ext cx="3840397" cy="2713220"/>
            </a:xfrm>
            <a:prstGeom prst="roundRect">
              <a:avLst>
                <a:gd name="adj" fmla="val 285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dirty="0"/>
            </a:p>
          </p:txBody>
        </p:sp>
      </p:grpSp>
      <p:sp>
        <p:nvSpPr>
          <p:cNvPr id="16" name="TextBox 17"/>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17" name="TextBox 18"/>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F1CFC0D6-7426-4DC3-9273-398332D05764}"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smtClean="0"/>
              <a:t>Titelmasterformat durch Klicken bearbeiten</a:t>
            </a:r>
            <a:endParaRPr lang="en-US" dirty="0"/>
          </a:p>
        </p:txBody>
      </p:sp>
      <p:sp>
        <p:nvSpPr>
          <p:cNvPr id="31" name="Text Placeholder 30"/>
          <p:cNvSpPr>
            <a:spLocks noGrp="1"/>
          </p:cNvSpPr>
          <p:nvPr>
            <p:ph type="body" sz="quarter" idx="27"/>
          </p:nvPr>
        </p:nvSpPr>
        <p:spPr>
          <a:xfrm>
            <a:off x="682625" y="3097396"/>
            <a:ext cx="3319463" cy="1564545"/>
          </a:xfrm>
        </p:spPr>
        <p:txBody>
          <a:bodyPr anchor="ctr"/>
          <a:lstStyle>
            <a:lvl1pPr marL="0" indent="0">
              <a:buFontTx/>
              <a:buNone/>
              <a:defRPr sz="1200">
                <a:solidFill>
                  <a:schemeClr val="bg1"/>
                </a:solidFill>
              </a:defRPr>
            </a:lvl1pPr>
          </a:lstStyle>
          <a:p>
            <a:pPr lvl="0"/>
            <a:r>
              <a:rPr lang="de-DE" smtClean="0"/>
              <a:t>Textmasterformat bearbeiten</a:t>
            </a:r>
          </a:p>
        </p:txBody>
      </p:sp>
      <p:sp>
        <p:nvSpPr>
          <p:cNvPr id="32" name="Text Placeholder 30"/>
          <p:cNvSpPr>
            <a:spLocks noGrp="1"/>
          </p:cNvSpPr>
          <p:nvPr>
            <p:ph type="body" sz="quarter" idx="28"/>
          </p:nvPr>
        </p:nvSpPr>
        <p:spPr>
          <a:xfrm>
            <a:off x="682624" y="4676933"/>
            <a:ext cx="3319463" cy="235140"/>
          </a:xfrm>
        </p:spPr>
        <p:txBody>
          <a:bodyPr/>
          <a:lstStyle>
            <a:lvl1pPr marL="0" indent="0">
              <a:buFontTx/>
              <a:buNone/>
              <a:defRPr sz="1200" b="1" baseline="0">
                <a:solidFill>
                  <a:schemeClr val="bg1"/>
                </a:solidFill>
              </a:defRPr>
            </a:lvl1pPr>
          </a:lstStyle>
          <a:p>
            <a:pPr lvl="0"/>
            <a:r>
              <a:rPr lang="de-DE" smtClean="0"/>
              <a:t>Textmasterformat bearbeiten</a:t>
            </a:r>
          </a:p>
        </p:txBody>
      </p:sp>
      <p:sp>
        <p:nvSpPr>
          <p:cNvPr id="33" name="Text Placeholder 30"/>
          <p:cNvSpPr>
            <a:spLocks noGrp="1"/>
          </p:cNvSpPr>
          <p:nvPr>
            <p:ph type="body" sz="quarter" idx="29"/>
          </p:nvPr>
        </p:nvSpPr>
        <p:spPr>
          <a:xfrm>
            <a:off x="682624" y="4912073"/>
            <a:ext cx="3319463" cy="235140"/>
          </a:xfrm>
        </p:spPr>
        <p:txBody>
          <a:bodyPr/>
          <a:lstStyle>
            <a:lvl1pPr marL="0" indent="0">
              <a:buFontTx/>
              <a:buNone/>
              <a:defRPr sz="1200" b="0" i="1" baseline="0">
                <a:solidFill>
                  <a:schemeClr val="bg1"/>
                </a:solidFill>
              </a:defRPr>
            </a:lvl1pPr>
          </a:lstStyle>
          <a:p>
            <a:pPr lvl="0"/>
            <a:r>
              <a:rPr lang="de-DE" smtClean="0"/>
              <a:t>Textmasterformat bearbeiten</a:t>
            </a:r>
          </a:p>
        </p:txBody>
      </p:sp>
      <p:sp>
        <p:nvSpPr>
          <p:cNvPr id="34" name="Text Placeholder 30"/>
          <p:cNvSpPr>
            <a:spLocks noGrp="1"/>
          </p:cNvSpPr>
          <p:nvPr>
            <p:ph type="body" sz="quarter" idx="30"/>
          </p:nvPr>
        </p:nvSpPr>
        <p:spPr>
          <a:xfrm>
            <a:off x="4964907" y="1542608"/>
            <a:ext cx="3319463" cy="1564545"/>
          </a:xfrm>
        </p:spPr>
        <p:txBody>
          <a:bodyPr anchor="ctr"/>
          <a:lstStyle>
            <a:lvl1pPr marL="0" indent="0">
              <a:buFontTx/>
              <a:buNone/>
              <a:defRPr sz="1200">
                <a:solidFill>
                  <a:schemeClr val="bg1"/>
                </a:solidFill>
              </a:defRPr>
            </a:lvl1pPr>
          </a:lstStyle>
          <a:p>
            <a:pPr lvl="0"/>
            <a:r>
              <a:rPr lang="de-DE" smtClean="0"/>
              <a:t>Textmasterformat bearbeiten</a:t>
            </a:r>
          </a:p>
        </p:txBody>
      </p:sp>
      <p:sp>
        <p:nvSpPr>
          <p:cNvPr id="35" name="Text Placeholder 30"/>
          <p:cNvSpPr>
            <a:spLocks noGrp="1"/>
          </p:cNvSpPr>
          <p:nvPr>
            <p:ph type="body" sz="quarter" idx="31"/>
          </p:nvPr>
        </p:nvSpPr>
        <p:spPr>
          <a:xfrm>
            <a:off x="4964906" y="3122145"/>
            <a:ext cx="3319463" cy="235140"/>
          </a:xfrm>
        </p:spPr>
        <p:txBody>
          <a:bodyPr/>
          <a:lstStyle>
            <a:lvl1pPr marL="0" indent="0">
              <a:buFontTx/>
              <a:buNone/>
              <a:defRPr sz="1200" b="1" baseline="0">
                <a:solidFill>
                  <a:schemeClr val="bg1"/>
                </a:solidFill>
              </a:defRPr>
            </a:lvl1pPr>
          </a:lstStyle>
          <a:p>
            <a:pPr lvl="0"/>
            <a:r>
              <a:rPr lang="de-DE" smtClean="0"/>
              <a:t>Textmasterformat bearbeiten</a:t>
            </a:r>
          </a:p>
        </p:txBody>
      </p:sp>
      <p:sp>
        <p:nvSpPr>
          <p:cNvPr id="36" name="Text Placeholder 30"/>
          <p:cNvSpPr>
            <a:spLocks noGrp="1"/>
          </p:cNvSpPr>
          <p:nvPr>
            <p:ph type="body" sz="quarter" idx="32"/>
          </p:nvPr>
        </p:nvSpPr>
        <p:spPr>
          <a:xfrm>
            <a:off x="4964906" y="3357285"/>
            <a:ext cx="3319463" cy="235140"/>
          </a:xfrm>
        </p:spPr>
        <p:txBody>
          <a:bodyPr/>
          <a:lstStyle>
            <a:lvl1pPr marL="0" indent="0">
              <a:buFontTx/>
              <a:buNone/>
              <a:defRPr sz="1200" b="0" i="1" baseline="0">
                <a:solidFill>
                  <a:schemeClr val="bg1"/>
                </a:solidFill>
              </a:defRPr>
            </a:lvl1pPr>
          </a:lstStyle>
          <a:p>
            <a:pPr lvl="0"/>
            <a:r>
              <a:rPr lang="de-DE" smtClean="0"/>
              <a:t>Textmasterformat bearbeiten</a:t>
            </a:r>
          </a:p>
        </p:txBody>
      </p:sp>
      <p:sp>
        <p:nvSpPr>
          <p:cNvPr id="18" name="Slide Number Placeholder 6"/>
          <p:cNvSpPr>
            <a:spLocks noGrp="1"/>
          </p:cNvSpPr>
          <p:nvPr>
            <p:ph type="sldNum" sz="quarter" idx="33"/>
          </p:nvPr>
        </p:nvSpPr>
        <p:spPr>
          <a:xfrm>
            <a:off x="8045450" y="6442075"/>
            <a:ext cx="795338" cy="273050"/>
          </a:xfrm>
        </p:spPr>
        <p:txBody>
          <a:bodyPr/>
          <a:lstStyle>
            <a:lvl1pPr>
              <a:defRPr/>
            </a:lvl1pPr>
          </a:lstStyle>
          <a:p>
            <a:pPr>
              <a:defRPr/>
            </a:pPr>
            <a:fld id="{3A968895-5C2A-4AE7-B284-E986F3611FAC}" type="slidenum">
              <a:rPr lang="en-GB" altLang="en-US"/>
              <a:pPr>
                <a:defRPr/>
              </a:pPr>
              <a:t>‹#›</a:t>
            </a:fld>
            <a:endParaRPr lang="en-GB" altLang="en-US"/>
          </a:p>
        </p:txBody>
      </p:sp>
      <p:sp>
        <p:nvSpPr>
          <p:cNvPr id="19" name="Footer Placeholder 2"/>
          <p:cNvSpPr>
            <a:spLocks noGrp="1"/>
          </p:cNvSpPr>
          <p:nvPr>
            <p:ph type="ftr" sz="quarter" idx="34"/>
          </p:nvPr>
        </p:nvSpPr>
        <p:spPr>
          <a:xfrm>
            <a:off x="3000375" y="6491288"/>
            <a:ext cx="4930775" cy="227012"/>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GB" altLang="en-US"/>
          </a:p>
        </p:txBody>
      </p:sp>
    </p:spTree>
    <p:extLst>
      <p:ext uri="{BB962C8B-B14F-4D97-AF65-F5344CB8AC3E}">
        <p14:creationId xmlns:p14="http://schemas.microsoft.com/office/powerpoint/2010/main" val="1781680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with co-brand bottom left">
    <p:spTree>
      <p:nvGrpSpPr>
        <p:cNvPr id="1" name=""/>
        <p:cNvGrpSpPr/>
        <p:nvPr/>
      </p:nvGrpSpPr>
      <p:grpSpPr>
        <a:xfrm>
          <a:off x="0" y="0"/>
          <a:ext cx="0" cy="0"/>
          <a:chOff x="0" y="0"/>
          <a:chExt cx="0" cy="0"/>
        </a:xfrm>
      </p:grpSpPr>
      <p:pic>
        <p:nvPicPr>
          <p:cNvPr id="10"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533525"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Co brand logo"/>
          <p:cNvSpPr>
            <a:spLocks noGrp="1"/>
          </p:cNvSpPr>
          <p:nvPr>
            <p:ph sz="quarter" idx="13"/>
          </p:nvPr>
        </p:nvSpPr>
        <p:spPr>
          <a:xfrm>
            <a:off x="431799" y="5978525"/>
            <a:ext cx="2087563" cy="474663"/>
          </a:xfrm>
        </p:spPr>
        <p:txBody>
          <a:bodyPr anchor="ctr"/>
          <a:lstStyle>
            <a:lvl1pPr marL="0" indent="0" algn="ctr">
              <a:buNone/>
              <a:defRPr sz="1200" baseline="0"/>
            </a:lvl1pPr>
          </a:lstStyle>
          <a:p>
            <a:pPr lvl="0"/>
            <a:r>
              <a:rPr lang="de-DE" smtClean="0"/>
              <a:t>Textmasterformat bearbeiten</a:t>
            </a:r>
          </a:p>
        </p:txBody>
      </p:sp>
      <p:sp>
        <p:nvSpPr>
          <p:cNvPr id="2" name="Heartline"/>
          <p:cNvSpPr>
            <a:spLocks noGrp="1"/>
          </p:cNvSpPr>
          <p:nvPr>
            <p:ph type="ctrTitle"/>
          </p:nvPr>
        </p:nvSpPr>
        <p:spPr>
          <a:xfrm>
            <a:off x="1403351" y="404813"/>
            <a:ext cx="6337298" cy="615095"/>
          </a:xfrm>
        </p:spPr>
        <p:txBody>
          <a:bodyPr anchor="b">
            <a:noAutofit/>
          </a:bodyPr>
          <a:lstStyle>
            <a:lvl1pPr algn="l">
              <a:defRPr sz="2100" b="1">
                <a:solidFill>
                  <a:schemeClr val="accent1"/>
                </a:solidFill>
              </a:defRPr>
            </a:lvl1pPr>
          </a:lstStyle>
          <a:p>
            <a:r>
              <a:rPr lang="de-DE" noProof="0" smtClean="0"/>
              <a:t>Titelmasterformat durch Klicken bearbeiten</a:t>
            </a:r>
            <a:endParaRPr lang="en-GB" noProof="0" dirty="0"/>
          </a:p>
        </p:txBody>
      </p:sp>
      <p:sp>
        <p:nvSpPr>
          <p:cNvPr id="3" name="Headline"/>
          <p:cNvSpPr>
            <a:spLocks noGrp="1"/>
          </p:cNvSpPr>
          <p:nvPr>
            <p:ph type="subTitle" idx="1"/>
          </p:nvPr>
        </p:nvSpPr>
        <p:spPr>
          <a:xfrm>
            <a:off x="1403350" y="1041884"/>
            <a:ext cx="6337299" cy="628654"/>
          </a:xfrm>
        </p:spPr>
        <p:txBody>
          <a:bodyPr>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noProof="0" smtClean="0"/>
              <a:t>Formatvorlage des Untertitelmasters durch Klicken bearbeiten</a:t>
            </a:r>
            <a:endParaRPr lang="en-GB" noProof="0" dirty="0"/>
          </a:p>
        </p:txBody>
      </p:sp>
      <p:sp>
        <p:nvSpPr>
          <p:cNvPr id="21" name="Date"/>
          <p:cNvSpPr>
            <a:spLocks noGrp="1"/>
          </p:cNvSpPr>
          <p:nvPr>
            <p:ph type="body" sz="quarter" idx="10"/>
          </p:nvPr>
        </p:nvSpPr>
        <p:spPr>
          <a:xfrm>
            <a:off x="1403350" y="2109783"/>
            <a:ext cx="3992408" cy="310687"/>
          </a:xfrm>
        </p:spPr>
        <p:txBody>
          <a:bodyPr anchor="ctr">
            <a:noAutofit/>
          </a:bodyPr>
          <a:lstStyle>
            <a:lvl1pPr marL="0" indent="0">
              <a:lnSpc>
                <a:spcPct val="100000"/>
              </a:lnSpc>
              <a:spcBef>
                <a:spcPts val="0"/>
              </a:spcBef>
              <a:spcAft>
                <a:spcPts val="0"/>
              </a:spcAft>
              <a:buNone/>
              <a:defRPr sz="2000" b="1" baseline="0"/>
            </a:lvl1pPr>
          </a:lstStyle>
          <a:p>
            <a:pPr lvl="0"/>
            <a:r>
              <a:rPr lang="de-DE" noProof="0" smtClean="0"/>
              <a:t>Textmasterformat bearbeiten</a:t>
            </a:r>
          </a:p>
        </p:txBody>
      </p:sp>
      <p:sp>
        <p:nvSpPr>
          <p:cNvPr id="22" name="Presenter Name"/>
          <p:cNvSpPr>
            <a:spLocks noGrp="1"/>
          </p:cNvSpPr>
          <p:nvPr>
            <p:ph type="body" sz="quarter" idx="11"/>
          </p:nvPr>
        </p:nvSpPr>
        <p:spPr>
          <a:xfrm>
            <a:off x="1403350" y="2472421"/>
            <a:ext cx="5922609" cy="290145"/>
          </a:xfrm>
        </p:spPr>
        <p:txBody>
          <a:bodyPr anchor="ctr">
            <a:noAutofit/>
          </a:bodyPr>
          <a:lstStyle>
            <a:lvl1pPr marL="0" indent="0">
              <a:lnSpc>
                <a:spcPct val="100000"/>
              </a:lnSpc>
              <a:spcBef>
                <a:spcPts val="0"/>
              </a:spcBef>
              <a:spcAft>
                <a:spcPts val="0"/>
              </a:spcAft>
              <a:buNone/>
              <a:defRPr sz="2000" b="0" baseline="0"/>
            </a:lvl1pPr>
          </a:lstStyle>
          <a:p>
            <a:pPr lvl="0"/>
            <a:r>
              <a:rPr lang="de-DE" noProof="0" smtClean="0"/>
              <a:t>Textmasterformat bearbeiten</a:t>
            </a:r>
          </a:p>
        </p:txBody>
      </p:sp>
      <p:sp>
        <p:nvSpPr>
          <p:cNvPr id="23" name="Job title"/>
          <p:cNvSpPr>
            <a:spLocks noGrp="1"/>
          </p:cNvSpPr>
          <p:nvPr>
            <p:ph type="body" sz="quarter" idx="12"/>
          </p:nvPr>
        </p:nvSpPr>
        <p:spPr>
          <a:xfrm>
            <a:off x="1403350" y="2814517"/>
            <a:ext cx="5922609" cy="278560"/>
          </a:xfrm>
        </p:spPr>
        <p:txBody>
          <a:bodyPr anchor="ctr">
            <a:noAutofit/>
          </a:bodyPr>
          <a:lstStyle>
            <a:lvl1pPr marL="0" indent="0">
              <a:lnSpc>
                <a:spcPct val="100000"/>
              </a:lnSpc>
              <a:spcBef>
                <a:spcPts val="0"/>
              </a:spcBef>
              <a:spcAft>
                <a:spcPts val="0"/>
              </a:spcAft>
              <a:buNone/>
              <a:defRPr sz="2000" b="0" i="1" baseline="0"/>
            </a:lvl1pPr>
          </a:lstStyle>
          <a:p>
            <a:pPr lvl="0"/>
            <a:r>
              <a:rPr lang="de-DE" noProof="0" smtClean="0"/>
              <a:t>Textmasterformat bearbeiten</a:t>
            </a:r>
          </a:p>
        </p:txBody>
      </p:sp>
      <p:sp>
        <p:nvSpPr>
          <p:cNvPr id="9" name="Primary Image"/>
          <p:cNvSpPr>
            <a:spLocks noGrp="1"/>
          </p:cNvSpPr>
          <p:nvPr>
            <p:ph type="pic" sz="quarter" idx="14"/>
          </p:nvPr>
        </p:nvSpPr>
        <p:spPr>
          <a:xfrm>
            <a:off x="4341600" y="3114000"/>
            <a:ext cx="4802400" cy="3744000"/>
          </a:xfrm>
        </p:spPr>
        <p:txBody>
          <a:bodyPr rtlCol="0" anchor="ctr">
            <a:normAutofit/>
          </a:bodyPr>
          <a:lstStyle>
            <a:lvl1pPr marL="0" indent="0" algn="ctr">
              <a:buNone/>
              <a:defRPr sz="2000"/>
            </a:lvl1pPr>
          </a:lstStyle>
          <a:p>
            <a:pPr lvl="0"/>
            <a:r>
              <a:rPr lang="de-DE" noProof="0" smtClean="0"/>
              <a:t>Bild durch Klicken auf Symbol hinzufügen</a:t>
            </a:r>
            <a:endParaRPr lang="en-GB" noProof="0" dirty="0"/>
          </a:p>
        </p:txBody>
      </p:sp>
    </p:spTree>
    <p:extLst>
      <p:ext uri="{BB962C8B-B14F-4D97-AF65-F5344CB8AC3E}">
        <p14:creationId xmlns:p14="http://schemas.microsoft.com/office/powerpoint/2010/main" val="21302418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End Slide">
    <p:bg>
      <p:bgPr>
        <a:solidFill>
          <a:schemeClr val="accent1"/>
        </a:solidFill>
        <a:effectLst/>
      </p:bgPr>
    </p:bg>
    <p:spTree>
      <p:nvGrpSpPr>
        <p:cNvPr id="1" name=""/>
        <p:cNvGrpSpPr/>
        <p:nvPr/>
      </p:nvGrpSpPr>
      <p:grpSpPr>
        <a:xfrm>
          <a:off x="0" y="0"/>
          <a:ext cx="0" cy="0"/>
          <a:chOff x="0" y="0"/>
          <a:chExt cx="0" cy="0"/>
        </a:xfrm>
      </p:grpSpPr>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533525"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userDrawn="1"/>
        </p:nvSpPr>
        <p:spPr bwMode="auto">
          <a:xfrm>
            <a:off x="342900" y="5432425"/>
            <a:ext cx="60579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2100" b="1" smtClean="0">
                <a:solidFill>
                  <a:srgbClr val="FFFFFF"/>
                </a:solidFill>
                <a:sym typeface="Verdana" pitchFamily="34" charset="0"/>
              </a:rPr>
              <a:t>eversheds-sutherland.com</a:t>
            </a:r>
          </a:p>
        </p:txBody>
      </p:sp>
      <p:sp>
        <p:nvSpPr>
          <p:cNvPr id="8" name="TextBox 7"/>
          <p:cNvSpPr txBox="1">
            <a:spLocks noChangeArrowheads="1"/>
          </p:cNvSpPr>
          <p:nvPr userDrawn="1"/>
        </p:nvSpPr>
        <p:spPr bwMode="auto">
          <a:xfrm>
            <a:off x="342900" y="5873750"/>
            <a:ext cx="4543425"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Aft>
                <a:spcPts val="600"/>
              </a:spcAft>
              <a:buSzPct val="100000"/>
              <a:defRPr/>
            </a:pPr>
            <a:r>
              <a:rPr lang="en-US" sz="800" smtClean="0">
                <a:solidFill>
                  <a:srgbClr val="FFFFFF"/>
                </a:solidFill>
                <a:sym typeface="Verdana" pitchFamily="34" charset="0"/>
              </a:rPr>
              <a:t>Ce dossier d’information n’est conçu qu’à titre de guide. Si les informations qu’il contient sont correctes, il ne remplace pas des conseils juridiques appropriés. Eversheds Sutherland (International) LLP décline toute responsabilité pour les actions entreprises sur la base des informations contenues dans ce dossier.</a:t>
            </a:r>
          </a:p>
          <a:p>
            <a:pPr>
              <a:spcAft>
                <a:spcPts val="100"/>
              </a:spcAft>
              <a:buSzPct val="100000"/>
              <a:defRPr/>
            </a:pPr>
            <a:r>
              <a:rPr lang="en-US" sz="800" smtClean="0">
                <a:solidFill>
                  <a:srgbClr val="FFFFFF"/>
                </a:solidFill>
                <a:sym typeface="Verdana" pitchFamily="34" charset="0"/>
              </a:rPr>
              <a:t>© Eversheds Sutherland 2018. Tous droits réservés.</a:t>
            </a:r>
          </a:p>
        </p:txBody>
      </p:sp>
      <p:sp>
        <p:nvSpPr>
          <p:cNvPr id="2" name="Title 1"/>
          <p:cNvSpPr>
            <a:spLocks noGrp="1"/>
          </p:cNvSpPr>
          <p:nvPr>
            <p:ph type="title"/>
          </p:nvPr>
        </p:nvSpPr>
        <p:spPr>
          <a:xfrm>
            <a:off x="5552389" y="404813"/>
            <a:ext cx="3159812" cy="277812"/>
          </a:xfrm>
        </p:spPr>
        <p:txBody>
          <a:bodyPr anchor="t">
            <a:noAutofit/>
          </a:bodyPr>
          <a:lstStyle>
            <a:lvl1pPr algn="l">
              <a:lnSpc>
                <a:spcPct val="100000"/>
              </a:lnSpc>
              <a:defRPr sz="1400" b="0" i="1" baseline="0">
                <a:solidFill>
                  <a:schemeClr val="bg1"/>
                </a:solidFill>
              </a:defRPr>
            </a:lvl1pPr>
          </a:lstStyle>
          <a:p>
            <a:r>
              <a:rPr lang="de-DE" noProof="0" smtClean="0"/>
              <a:t>Titelmasterformat durch Klicken bearbeiten</a:t>
            </a:r>
            <a:endParaRPr lang="en-GB" noProof="0" dirty="0"/>
          </a:p>
        </p:txBody>
      </p:sp>
      <p:sp>
        <p:nvSpPr>
          <p:cNvPr id="13" name="Text Placeholder 12"/>
          <p:cNvSpPr>
            <a:spLocks noGrp="1"/>
          </p:cNvSpPr>
          <p:nvPr>
            <p:ph type="body" sz="quarter" idx="10"/>
          </p:nvPr>
        </p:nvSpPr>
        <p:spPr>
          <a:xfrm>
            <a:off x="5552388" y="852488"/>
            <a:ext cx="3159812" cy="237758"/>
          </a:xfrm>
        </p:spPr>
        <p:txBody>
          <a:bodyPr>
            <a:noAutofit/>
          </a:bodyPr>
          <a:lstStyle>
            <a:lvl1pPr marL="0" indent="0">
              <a:spcBef>
                <a:spcPts val="0"/>
              </a:spcBef>
              <a:spcAft>
                <a:spcPts val="0"/>
              </a:spcAft>
              <a:buNone/>
              <a:defRPr sz="1400" b="1">
                <a:solidFill>
                  <a:schemeClr val="bg1"/>
                </a:solidFill>
              </a:defRPr>
            </a:lvl1pPr>
            <a:lvl2pPr marL="342900" indent="0">
              <a:buNone/>
              <a:defRPr sz="1200" b="1">
                <a:solidFill>
                  <a:schemeClr val="bg1"/>
                </a:solidFill>
              </a:defRPr>
            </a:lvl2pPr>
            <a:lvl3pPr marL="685800" indent="0">
              <a:buNone/>
              <a:defRPr sz="1200" b="1">
                <a:solidFill>
                  <a:schemeClr val="bg1"/>
                </a:solidFill>
              </a:defRPr>
            </a:lvl3pPr>
            <a:lvl4pPr marL="1028700" indent="0">
              <a:buNone/>
              <a:defRPr sz="1200" b="1">
                <a:solidFill>
                  <a:schemeClr val="bg1"/>
                </a:solidFill>
              </a:defRPr>
            </a:lvl4pPr>
            <a:lvl5pPr marL="1371600" indent="0">
              <a:buNone/>
              <a:defRPr sz="1200" b="1">
                <a:solidFill>
                  <a:schemeClr val="bg1"/>
                </a:solidFill>
              </a:defRPr>
            </a:lvl5pPr>
          </a:lstStyle>
          <a:p>
            <a:pPr lvl="0"/>
            <a:r>
              <a:rPr lang="de-DE" noProof="0" smtClean="0"/>
              <a:t>Textmasterformat bearbeiten</a:t>
            </a:r>
          </a:p>
        </p:txBody>
      </p:sp>
      <p:sp>
        <p:nvSpPr>
          <p:cNvPr id="14" name="Text Placeholder 12"/>
          <p:cNvSpPr>
            <a:spLocks noGrp="1"/>
          </p:cNvSpPr>
          <p:nvPr>
            <p:ph type="body" sz="quarter" idx="11"/>
          </p:nvPr>
        </p:nvSpPr>
        <p:spPr>
          <a:xfrm>
            <a:off x="5552388" y="1097024"/>
            <a:ext cx="3159812" cy="568263"/>
          </a:xfrm>
        </p:spPr>
        <p:txBody>
          <a:bodyPr>
            <a:noAutofit/>
          </a:bodyPr>
          <a:lstStyle>
            <a:lvl1pPr marL="0" indent="0">
              <a:lnSpc>
                <a:spcPct val="100000"/>
              </a:lnSpc>
              <a:spcBef>
                <a:spcPts val="0"/>
              </a:spcBef>
              <a:spcAft>
                <a:spcPts val="0"/>
              </a:spcAft>
              <a:buNone/>
              <a:defRPr sz="1400" b="0" baseline="0">
                <a:solidFill>
                  <a:schemeClr val="bg1"/>
                </a:solidFill>
              </a:defRPr>
            </a:lvl1pPr>
            <a:lvl2pPr marL="342900" indent="0">
              <a:buNone/>
              <a:defRPr sz="1200" b="1">
                <a:solidFill>
                  <a:schemeClr val="bg1"/>
                </a:solidFill>
              </a:defRPr>
            </a:lvl2pPr>
            <a:lvl3pPr marL="685800" indent="0">
              <a:buNone/>
              <a:defRPr sz="1200" b="1">
                <a:solidFill>
                  <a:schemeClr val="bg1"/>
                </a:solidFill>
              </a:defRPr>
            </a:lvl3pPr>
            <a:lvl4pPr marL="1028700" indent="0">
              <a:buNone/>
              <a:defRPr sz="1200" b="1">
                <a:solidFill>
                  <a:schemeClr val="bg1"/>
                </a:solidFill>
              </a:defRPr>
            </a:lvl4pPr>
            <a:lvl5pPr marL="1371600" indent="0">
              <a:buNone/>
              <a:defRPr sz="1200" b="1">
                <a:solidFill>
                  <a:schemeClr val="bg1"/>
                </a:solidFill>
              </a:defRPr>
            </a:lvl5pPr>
          </a:lstStyle>
          <a:p>
            <a:pPr lvl="0"/>
            <a:r>
              <a:rPr lang="de-DE" noProof="0" smtClean="0"/>
              <a:t>Textmasterformat bearbeiten</a:t>
            </a:r>
          </a:p>
        </p:txBody>
      </p:sp>
      <p:sp>
        <p:nvSpPr>
          <p:cNvPr id="15" name="Text Placeholder 12"/>
          <p:cNvSpPr>
            <a:spLocks noGrp="1"/>
          </p:cNvSpPr>
          <p:nvPr>
            <p:ph type="body" sz="quarter" idx="12"/>
          </p:nvPr>
        </p:nvSpPr>
        <p:spPr>
          <a:xfrm>
            <a:off x="5551594" y="1858720"/>
            <a:ext cx="3159812" cy="946027"/>
          </a:xfrm>
        </p:spPr>
        <p:txBody>
          <a:bodyPr>
            <a:noAutofit/>
          </a:bodyPr>
          <a:lstStyle>
            <a:lvl1pPr marL="0" indent="0">
              <a:lnSpc>
                <a:spcPct val="100000"/>
              </a:lnSpc>
              <a:spcBef>
                <a:spcPts val="0"/>
              </a:spcBef>
              <a:spcAft>
                <a:spcPts val="0"/>
              </a:spcAft>
              <a:buNone/>
              <a:defRPr sz="1400" b="0" baseline="0">
                <a:solidFill>
                  <a:schemeClr val="bg1"/>
                </a:solidFill>
              </a:defRPr>
            </a:lvl1pPr>
            <a:lvl2pPr marL="342900" indent="0">
              <a:buNone/>
              <a:defRPr sz="1200" b="1">
                <a:solidFill>
                  <a:schemeClr val="bg1"/>
                </a:solidFill>
              </a:defRPr>
            </a:lvl2pPr>
            <a:lvl3pPr marL="685800" indent="0">
              <a:buNone/>
              <a:defRPr sz="1200" b="1">
                <a:solidFill>
                  <a:schemeClr val="bg1"/>
                </a:solidFill>
              </a:defRPr>
            </a:lvl3pPr>
            <a:lvl4pPr marL="1028700" indent="0">
              <a:buNone/>
              <a:defRPr sz="1200" b="1">
                <a:solidFill>
                  <a:schemeClr val="bg1"/>
                </a:solidFill>
              </a:defRPr>
            </a:lvl4pPr>
            <a:lvl5pPr marL="1371600" indent="0">
              <a:buNone/>
              <a:defRPr sz="1200" b="1">
                <a:solidFill>
                  <a:schemeClr val="bg1"/>
                </a:solidFill>
              </a:defRPr>
            </a:lvl5pPr>
          </a:lstStyle>
          <a:p>
            <a:pPr lvl="0"/>
            <a:r>
              <a:rPr lang="de-DE" noProof="0" smtClean="0"/>
              <a:t>Textmasterformat bearbeiten</a:t>
            </a:r>
          </a:p>
        </p:txBody>
      </p:sp>
    </p:spTree>
    <p:extLst>
      <p:ext uri="{BB962C8B-B14F-4D97-AF65-F5344CB8AC3E}">
        <p14:creationId xmlns:p14="http://schemas.microsoft.com/office/powerpoint/2010/main" val="4785056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with primary image">
    <p:spTree>
      <p:nvGrpSpPr>
        <p:cNvPr id="1" name=""/>
        <p:cNvGrpSpPr/>
        <p:nvPr/>
      </p:nvGrpSpPr>
      <p:grpSpPr>
        <a:xfrm>
          <a:off x="0" y="0"/>
          <a:ext cx="0" cy="0"/>
          <a:chOff x="0" y="0"/>
          <a:chExt cx="0" cy="0"/>
        </a:xfrm>
      </p:grpSpPr>
      <p:pic>
        <p:nvPicPr>
          <p:cNvPr id="9"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533525"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rimary Image"/>
          <p:cNvSpPr>
            <a:spLocks noGrp="1"/>
          </p:cNvSpPr>
          <p:nvPr>
            <p:ph type="pic" sz="quarter" idx="14"/>
          </p:nvPr>
        </p:nvSpPr>
        <p:spPr>
          <a:xfrm>
            <a:off x="4341600" y="3114000"/>
            <a:ext cx="4802400" cy="3744000"/>
          </a:xfrm>
        </p:spPr>
        <p:txBody>
          <a:bodyPr rtlCol="0" anchor="ctr">
            <a:normAutofit/>
          </a:bodyPr>
          <a:lstStyle>
            <a:lvl1pPr marL="0" indent="0" algn="ctr">
              <a:buNone/>
              <a:defRPr sz="2000" baseline="0"/>
            </a:lvl1pPr>
          </a:lstStyle>
          <a:p>
            <a:pPr lvl="0"/>
            <a:r>
              <a:rPr lang="de-DE" noProof="0" smtClean="0"/>
              <a:t>Bild durch Klicken auf Symbol hinzufügen</a:t>
            </a:r>
            <a:endParaRPr lang="en-GB" noProof="0" dirty="0"/>
          </a:p>
        </p:txBody>
      </p:sp>
      <p:sp>
        <p:nvSpPr>
          <p:cNvPr id="3" name="Headline"/>
          <p:cNvSpPr>
            <a:spLocks noGrp="1"/>
          </p:cNvSpPr>
          <p:nvPr>
            <p:ph type="subTitle" idx="1"/>
          </p:nvPr>
        </p:nvSpPr>
        <p:spPr>
          <a:xfrm>
            <a:off x="1403350" y="1041884"/>
            <a:ext cx="6337299" cy="628654"/>
          </a:xfrm>
        </p:spPr>
        <p:txBody>
          <a:bodyPr>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noProof="0" smtClean="0"/>
              <a:t>Formatvorlage des Untertitelmasters durch Klicken bearbeiten</a:t>
            </a:r>
            <a:endParaRPr lang="en-GB" noProof="0" dirty="0"/>
          </a:p>
        </p:txBody>
      </p:sp>
      <p:sp>
        <p:nvSpPr>
          <p:cNvPr id="21" name="Title 9"/>
          <p:cNvSpPr>
            <a:spLocks noGrp="1"/>
          </p:cNvSpPr>
          <p:nvPr>
            <p:ph type="title"/>
          </p:nvPr>
        </p:nvSpPr>
        <p:spPr>
          <a:xfrm>
            <a:off x="1403348" y="404814"/>
            <a:ext cx="7308851" cy="637070"/>
          </a:xfrm>
        </p:spPr>
        <p:txBody>
          <a:bodyPr anchor="b"/>
          <a:lstStyle>
            <a:lvl1pPr defTabSz="685800">
              <a:lnSpc>
                <a:spcPct val="90000"/>
              </a:lnSpc>
              <a:spcBef>
                <a:spcPct val="0"/>
              </a:spcBef>
              <a:defRPr/>
            </a:lvl1pPr>
          </a:lstStyle>
          <a:p>
            <a:r>
              <a:rPr lang="de-DE" smtClean="0"/>
              <a:t>Titelmasterformat durch Klicken bearbeiten</a:t>
            </a:r>
            <a:endParaRPr lang="en-GB" dirty="0"/>
          </a:p>
        </p:txBody>
      </p:sp>
      <p:sp>
        <p:nvSpPr>
          <p:cNvPr id="17" name="Date"/>
          <p:cNvSpPr>
            <a:spLocks noGrp="1"/>
          </p:cNvSpPr>
          <p:nvPr>
            <p:ph type="body" sz="quarter" idx="10"/>
          </p:nvPr>
        </p:nvSpPr>
        <p:spPr>
          <a:xfrm>
            <a:off x="1403350" y="2109783"/>
            <a:ext cx="3992408" cy="310687"/>
          </a:xfrm>
        </p:spPr>
        <p:txBody>
          <a:bodyPr anchor="ctr">
            <a:noAutofit/>
          </a:bodyPr>
          <a:lstStyle>
            <a:lvl1pPr marL="0" indent="0">
              <a:lnSpc>
                <a:spcPct val="100000"/>
              </a:lnSpc>
              <a:spcBef>
                <a:spcPts val="0"/>
              </a:spcBef>
              <a:spcAft>
                <a:spcPts val="0"/>
              </a:spcAft>
              <a:buNone/>
              <a:defRPr sz="2000" b="1" baseline="0"/>
            </a:lvl1pPr>
          </a:lstStyle>
          <a:p>
            <a:pPr lvl="0"/>
            <a:r>
              <a:rPr lang="de-DE" noProof="0" smtClean="0"/>
              <a:t>Textmasterformat bearbeiten</a:t>
            </a:r>
          </a:p>
        </p:txBody>
      </p:sp>
      <p:sp>
        <p:nvSpPr>
          <p:cNvPr id="18" name="Presenter Name"/>
          <p:cNvSpPr>
            <a:spLocks noGrp="1"/>
          </p:cNvSpPr>
          <p:nvPr>
            <p:ph type="body" sz="quarter" idx="11"/>
          </p:nvPr>
        </p:nvSpPr>
        <p:spPr>
          <a:xfrm>
            <a:off x="1403350" y="2472421"/>
            <a:ext cx="5922609" cy="290145"/>
          </a:xfrm>
        </p:spPr>
        <p:txBody>
          <a:bodyPr anchor="ctr">
            <a:noAutofit/>
          </a:bodyPr>
          <a:lstStyle>
            <a:lvl1pPr marL="0" indent="0">
              <a:lnSpc>
                <a:spcPct val="100000"/>
              </a:lnSpc>
              <a:spcBef>
                <a:spcPts val="0"/>
              </a:spcBef>
              <a:spcAft>
                <a:spcPts val="0"/>
              </a:spcAft>
              <a:buNone/>
              <a:defRPr sz="2000" b="0" baseline="0"/>
            </a:lvl1pPr>
          </a:lstStyle>
          <a:p>
            <a:pPr lvl="0"/>
            <a:r>
              <a:rPr lang="de-DE" noProof="0" smtClean="0"/>
              <a:t>Textmasterformat bearbeiten</a:t>
            </a:r>
          </a:p>
        </p:txBody>
      </p:sp>
      <p:sp>
        <p:nvSpPr>
          <p:cNvPr id="19" name="Job title"/>
          <p:cNvSpPr>
            <a:spLocks noGrp="1"/>
          </p:cNvSpPr>
          <p:nvPr>
            <p:ph type="body" sz="quarter" idx="12"/>
          </p:nvPr>
        </p:nvSpPr>
        <p:spPr>
          <a:xfrm>
            <a:off x="1403350" y="2814517"/>
            <a:ext cx="5922609" cy="278560"/>
          </a:xfrm>
        </p:spPr>
        <p:txBody>
          <a:bodyPr anchor="ctr">
            <a:noAutofit/>
          </a:bodyPr>
          <a:lstStyle>
            <a:lvl1pPr marL="0" indent="0">
              <a:lnSpc>
                <a:spcPct val="100000"/>
              </a:lnSpc>
              <a:spcBef>
                <a:spcPts val="0"/>
              </a:spcBef>
              <a:spcAft>
                <a:spcPts val="0"/>
              </a:spcAft>
              <a:buNone/>
              <a:defRPr sz="2000" b="0" i="1" baseline="0"/>
            </a:lvl1pPr>
          </a:lstStyle>
          <a:p>
            <a:pPr lvl="0"/>
            <a:r>
              <a:rPr lang="de-DE" noProof="0" smtClean="0"/>
              <a:t>Textmasterformat bearbeiten</a:t>
            </a:r>
          </a:p>
        </p:txBody>
      </p:sp>
    </p:spTree>
    <p:extLst>
      <p:ext uri="{BB962C8B-B14F-4D97-AF65-F5344CB8AC3E}">
        <p14:creationId xmlns:p14="http://schemas.microsoft.com/office/powerpoint/2010/main" val="36709193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Title with co-brand bottom left">
    <p:spTree>
      <p:nvGrpSpPr>
        <p:cNvPr id="1" name=""/>
        <p:cNvGrpSpPr/>
        <p:nvPr/>
      </p:nvGrpSpPr>
      <p:grpSpPr>
        <a:xfrm>
          <a:off x="0" y="0"/>
          <a:ext cx="0" cy="0"/>
          <a:chOff x="0" y="0"/>
          <a:chExt cx="0" cy="0"/>
        </a:xfrm>
      </p:grpSpPr>
      <p:pic>
        <p:nvPicPr>
          <p:cNvPr id="10" name="Picture 10"/>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533525"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Co brand logo"/>
          <p:cNvSpPr>
            <a:spLocks noGrp="1"/>
          </p:cNvSpPr>
          <p:nvPr>
            <p:ph sz="quarter" idx="13"/>
          </p:nvPr>
        </p:nvSpPr>
        <p:spPr>
          <a:xfrm>
            <a:off x="431799" y="5978525"/>
            <a:ext cx="2087563" cy="474663"/>
          </a:xfrm>
        </p:spPr>
        <p:txBody>
          <a:bodyPr anchor="ctr"/>
          <a:lstStyle>
            <a:lvl1pPr marL="0" indent="0" algn="ctr">
              <a:buNone/>
              <a:defRPr sz="1200" baseline="0"/>
            </a:lvl1pPr>
          </a:lstStyle>
          <a:p>
            <a:pPr lvl="0"/>
            <a:r>
              <a:rPr lang="de-DE" smtClean="0"/>
              <a:t>Textmasterformat bearbeiten</a:t>
            </a:r>
          </a:p>
        </p:txBody>
      </p:sp>
      <p:sp>
        <p:nvSpPr>
          <p:cNvPr id="2" name="Heartline"/>
          <p:cNvSpPr>
            <a:spLocks noGrp="1"/>
          </p:cNvSpPr>
          <p:nvPr>
            <p:ph type="ctrTitle"/>
          </p:nvPr>
        </p:nvSpPr>
        <p:spPr>
          <a:xfrm>
            <a:off x="1403351" y="404813"/>
            <a:ext cx="6337298" cy="615095"/>
          </a:xfrm>
        </p:spPr>
        <p:txBody>
          <a:bodyPr anchor="b">
            <a:noAutofit/>
          </a:bodyPr>
          <a:lstStyle>
            <a:lvl1pPr algn="l">
              <a:defRPr sz="2100" b="1">
                <a:solidFill>
                  <a:schemeClr val="accent1"/>
                </a:solidFill>
              </a:defRPr>
            </a:lvl1pPr>
          </a:lstStyle>
          <a:p>
            <a:r>
              <a:rPr lang="de-DE" noProof="0" smtClean="0"/>
              <a:t>Titelmasterformat durch Klicken bearbeiten</a:t>
            </a:r>
            <a:endParaRPr lang="en-GB" noProof="0" dirty="0"/>
          </a:p>
        </p:txBody>
      </p:sp>
      <p:sp>
        <p:nvSpPr>
          <p:cNvPr id="3" name="Headline"/>
          <p:cNvSpPr>
            <a:spLocks noGrp="1"/>
          </p:cNvSpPr>
          <p:nvPr>
            <p:ph type="subTitle" idx="1"/>
          </p:nvPr>
        </p:nvSpPr>
        <p:spPr>
          <a:xfrm>
            <a:off x="1403350" y="1041884"/>
            <a:ext cx="6337299" cy="628654"/>
          </a:xfrm>
        </p:spPr>
        <p:txBody>
          <a:bodyPr>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noProof="0" smtClean="0"/>
              <a:t>Formatvorlage des Untertitelmasters durch Klicken bearbeiten</a:t>
            </a:r>
            <a:endParaRPr lang="en-GB" noProof="0" dirty="0"/>
          </a:p>
        </p:txBody>
      </p:sp>
      <p:sp>
        <p:nvSpPr>
          <p:cNvPr id="21" name="Date"/>
          <p:cNvSpPr>
            <a:spLocks noGrp="1"/>
          </p:cNvSpPr>
          <p:nvPr>
            <p:ph type="body" sz="quarter" idx="10"/>
          </p:nvPr>
        </p:nvSpPr>
        <p:spPr>
          <a:xfrm>
            <a:off x="1403350" y="2109783"/>
            <a:ext cx="3992408" cy="310687"/>
          </a:xfrm>
        </p:spPr>
        <p:txBody>
          <a:bodyPr anchor="ctr">
            <a:noAutofit/>
          </a:bodyPr>
          <a:lstStyle>
            <a:lvl1pPr marL="0" indent="0">
              <a:lnSpc>
                <a:spcPct val="100000"/>
              </a:lnSpc>
              <a:spcBef>
                <a:spcPts val="0"/>
              </a:spcBef>
              <a:spcAft>
                <a:spcPts val="0"/>
              </a:spcAft>
              <a:buNone/>
              <a:defRPr sz="2000" b="1" baseline="0"/>
            </a:lvl1pPr>
          </a:lstStyle>
          <a:p>
            <a:pPr lvl="0"/>
            <a:r>
              <a:rPr lang="de-DE" noProof="0" smtClean="0"/>
              <a:t>Textmasterformat bearbeiten</a:t>
            </a:r>
          </a:p>
        </p:txBody>
      </p:sp>
      <p:sp>
        <p:nvSpPr>
          <p:cNvPr id="22" name="Presenter Name"/>
          <p:cNvSpPr>
            <a:spLocks noGrp="1"/>
          </p:cNvSpPr>
          <p:nvPr>
            <p:ph type="body" sz="quarter" idx="11"/>
          </p:nvPr>
        </p:nvSpPr>
        <p:spPr>
          <a:xfrm>
            <a:off x="1403350" y="2472421"/>
            <a:ext cx="5922609" cy="290145"/>
          </a:xfrm>
        </p:spPr>
        <p:txBody>
          <a:bodyPr anchor="ctr">
            <a:noAutofit/>
          </a:bodyPr>
          <a:lstStyle>
            <a:lvl1pPr marL="0" indent="0">
              <a:lnSpc>
                <a:spcPct val="100000"/>
              </a:lnSpc>
              <a:spcBef>
                <a:spcPts val="0"/>
              </a:spcBef>
              <a:spcAft>
                <a:spcPts val="0"/>
              </a:spcAft>
              <a:buNone/>
              <a:defRPr sz="2000" b="0" baseline="0"/>
            </a:lvl1pPr>
          </a:lstStyle>
          <a:p>
            <a:pPr lvl="0"/>
            <a:r>
              <a:rPr lang="de-DE" noProof="0" smtClean="0"/>
              <a:t>Textmasterformat bearbeiten</a:t>
            </a:r>
          </a:p>
        </p:txBody>
      </p:sp>
      <p:sp>
        <p:nvSpPr>
          <p:cNvPr id="23" name="Job title"/>
          <p:cNvSpPr>
            <a:spLocks noGrp="1"/>
          </p:cNvSpPr>
          <p:nvPr>
            <p:ph type="body" sz="quarter" idx="12"/>
          </p:nvPr>
        </p:nvSpPr>
        <p:spPr>
          <a:xfrm>
            <a:off x="1403350" y="2814517"/>
            <a:ext cx="5922609" cy="278560"/>
          </a:xfrm>
        </p:spPr>
        <p:txBody>
          <a:bodyPr anchor="ctr">
            <a:noAutofit/>
          </a:bodyPr>
          <a:lstStyle>
            <a:lvl1pPr marL="0" indent="0">
              <a:lnSpc>
                <a:spcPct val="100000"/>
              </a:lnSpc>
              <a:spcBef>
                <a:spcPts val="0"/>
              </a:spcBef>
              <a:spcAft>
                <a:spcPts val="0"/>
              </a:spcAft>
              <a:buNone/>
              <a:defRPr sz="2000" b="0" i="1" baseline="0"/>
            </a:lvl1pPr>
          </a:lstStyle>
          <a:p>
            <a:pPr lvl="0"/>
            <a:r>
              <a:rPr lang="de-DE" noProof="0" smtClean="0"/>
              <a:t>Textmasterformat bearbeiten</a:t>
            </a:r>
          </a:p>
        </p:txBody>
      </p:sp>
      <p:sp>
        <p:nvSpPr>
          <p:cNvPr id="9" name="Primary Image"/>
          <p:cNvSpPr>
            <a:spLocks noGrp="1"/>
          </p:cNvSpPr>
          <p:nvPr>
            <p:ph type="pic" sz="quarter" idx="14"/>
          </p:nvPr>
        </p:nvSpPr>
        <p:spPr>
          <a:xfrm>
            <a:off x="4341600" y="3114000"/>
            <a:ext cx="4802400" cy="3744000"/>
          </a:xfrm>
        </p:spPr>
        <p:txBody>
          <a:bodyPr rtlCol="0" anchor="ctr">
            <a:normAutofit/>
          </a:bodyPr>
          <a:lstStyle>
            <a:lvl1pPr marL="0" indent="0" algn="ctr">
              <a:buNone/>
              <a:defRPr sz="2000"/>
            </a:lvl1pPr>
          </a:lstStyle>
          <a:p>
            <a:pPr lvl="0"/>
            <a:r>
              <a:rPr lang="de-DE" noProof="0" smtClean="0"/>
              <a:t>Bild durch Klicken auf Symbol hinzufügen</a:t>
            </a:r>
            <a:endParaRPr lang="en-GB" noProof="0" dirty="0"/>
          </a:p>
        </p:txBody>
      </p:sp>
    </p:spTree>
    <p:extLst>
      <p:ext uri="{BB962C8B-B14F-4D97-AF65-F5344CB8AC3E}">
        <p14:creationId xmlns:p14="http://schemas.microsoft.com/office/powerpoint/2010/main" val="13523117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itle Slide - co brand top right">
    <p:spTree>
      <p:nvGrpSpPr>
        <p:cNvPr id="1" name=""/>
        <p:cNvGrpSpPr/>
        <p:nvPr/>
      </p:nvGrpSpPr>
      <p:grpSpPr>
        <a:xfrm>
          <a:off x="0" y="0"/>
          <a:ext cx="0" cy="0"/>
          <a:chOff x="0" y="0"/>
          <a:chExt cx="0" cy="0"/>
        </a:xfrm>
      </p:grpSpPr>
      <p:pic>
        <p:nvPicPr>
          <p:cNvPr id="10"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533525"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rimary Image"/>
          <p:cNvSpPr>
            <a:spLocks noGrp="1"/>
          </p:cNvSpPr>
          <p:nvPr>
            <p:ph type="pic" sz="quarter" idx="14"/>
          </p:nvPr>
        </p:nvSpPr>
        <p:spPr>
          <a:xfrm>
            <a:off x="4341600" y="3114000"/>
            <a:ext cx="4802400" cy="3744000"/>
          </a:xfrm>
        </p:spPr>
        <p:txBody>
          <a:bodyPr rtlCol="0" anchor="ctr">
            <a:normAutofit/>
          </a:bodyPr>
          <a:lstStyle>
            <a:lvl1pPr marL="0" indent="0" algn="ctr">
              <a:buNone/>
              <a:defRPr sz="2000"/>
            </a:lvl1pPr>
          </a:lstStyle>
          <a:p>
            <a:pPr lvl="0"/>
            <a:r>
              <a:rPr lang="de-DE" noProof="0" smtClean="0"/>
              <a:t>Bild durch Klicken auf Symbol hinzufügen</a:t>
            </a:r>
            <a:endParaRPr lang="en-GB" noProof="0" dirty="0"/>
          </a:p>
        </p:txBody>
      </p:sp>
      <p:sp>
        <p:nvSpPr>
          <p:cNvPr id="18" name="Co brand logo"/>
          <p:cNvSpPr>
            <a:spLocks noGrp="1"/>
          </p:cNvSpPr>
          <p:nvPr>
            <p:ph sz="quarter" idx="13"/>
          </p:nvPr>
        </p:nvSpPr>
        <p:spPr>
          <a:xfrm>
            <a:off x="6624638" y="413361"/>
            <a:ext cx="2087563" cy="474663"/>
          </a:xfrm>
        </p:spPr>
        <p:txBody>
          <a:bodyPr anchor="ctr"/>
          <a:lstStyle>
            <a:lvl1pPr marL="0" indent="0" algn="ctr">
              <a:buNone/>
              <a:defRPr sz="1200" baseline="0"/>
            </a:lvl1pPr>
          </a:lstStyle>
          <a:p>
            <a:pPr lvl="0"/>
            <a:r>
              <a:rPr lang="de-DE" noProof="0" smtClean="0"/>
              <a:t>Textmasterformat bearbeiten</a:t>
            </a:r>
          </a:p>
        </p:txBody>
      </p:sp>
      <p:sp>
        <p:nvSpPr>
          <p:cNvPr id="2" name="Heartline"/>
          <p:cNvSpPr>
            <a:spLocks noGrp="1"/>
          </p:cNvSpPr>
          <p:nvPr>
            <p:ph type="ctrTitle"/>
          </p:nvPr>
        </p:nvSpPr>
        <p:spPr>
          <a:xfrm>
            <a:off x="1403351" y="404813"/>
            <a:ext cx="5221287" cy="615095"/>
          </a:xfrm>
        </p:spPr>
        <p:txBody>
          <a:bodyPr anchor="b">
            <a:noAutofit/>
          </a:bodyPr>
          <a:lstStyle>
            <a:lvl1pPr algn="l">
              <a:defRPr sz="2100" b="1">
                <a:solidFill>
                  <a:schemeClr val="accent1"/>
                </a:solidFill>
              </a:defRPr>
            </a:lvl1pPr>
          </a:lstStyle>
          <a:p>
            <a:r>
              <a:rPr lang="de-DE" noProof="0" smtClean="0"/>
              <a:t>Titelmasterformat durch Klicken bearbeiten</a:t>
            </a:r>
            <a:endParaRPr lang="en-GB" noProof="0" dirty="0"/>
          </a:p>
        </p:txBody>
      </p:sp>
      <p:sp>
        <p:nvSpPr>
          <p:cNvPr id="3" name="Headline"/>
          <p:cNvSpPr>
            <a:spLocks noGrp="1"/>
          </p:cNvSpPr>
          <p:nvPr>
            <p:ph type="subTitle" idx="1"/>
          </p:nvPr>
        </p:nvSpPr>
        <p:spPr>
          <a:xfrm>
            <a:off x="1403351" y="1041884"/>
            <a:ext cx="5221288" cy="628654"/>
          </a:xfrm>
        </p:spPr>
        <p:txBody>
          <a:bodyPr>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noProof="0" smtClean="0"/>
              <a:t>Formatvorlage des Untertitelmasters durch Klicken bearbeiten</a:t>
            </a:r>
            <a:endParaRPr lang="en-GB" noProof="0" dirty="0"/>
          </a:p>
        </p:txBody>
      </p:sp>
      <p:sp>
        <p:nvSpPr>
          <p:cNvPr id="21" name="Date"/>
          <p:cNvSpPr>
            <a:spLocks noGrp="1"/>
          </p:cNvSpPr>
          <p:nvPr>
            <p:ph type="body" sz="quarter" idx="10"/>
          </p:nvPr>
        </p:nvSpPr>
        <p:spPr>
          <a:xfrm>
            <a:off x="1403350" y="2109783"/>
            <a:ext cx="3992408" cy="310687"/>
          </a:xfrm>
        </p:spPr>
        <p:txBody>
          <a:bodyPr anchor="ctr">
            <a:noAutofit/>
          </a:bodyPr>
          <a:lstStyle>
            <a:lvl1pPr marL="0" indent="0">
              <a:lnSpc>
                <a:spcPct val="100000"/>
              </a:lnSpc>
              <a:spcBef>
                <a:spcPts val="0"/>
              </a:spcBef>
              <a:spcAft>
                <a:spcPts val="0"/>
              </a:spcAft>
              <a:buNone/>
              <a:defRPr sz="2000" b="1" baseline="0"/>
            </a:lvl1pPr>
          </a:lstStyle>
          <a:p>
            <a:pPr lvl="0"/>
            <a:r>
              <a:rPr lang="de-DE" noProof="0" smtClean="0"/>
              <a:t>Textmasterformat bearbeiten</a:t>
            </a:r>
          </a:p>
        </p:txBody>
      </p:sp>
      <p:sp>
        <p:nvSpPr>
          <p:cNvPr id="22" name="Presenter Name"/>
          <p:cNvSpPr>
            <a:spLocks noGrp="1"/>
          </p:cNvSpPr>
          <p:nvPr>
            <p:ph type="body" sz="quarter" idx="11"/>
          </p:nvPr>
        </p:nvSpPr>
        <p:spPr>
          <a:xfrm>
            <a:off x="1403350" y="2472421"/>
            <a:ext cx="5922609" cy="290145"/>
          </a:xfrm>
        </p:spPr>
        <p:txBody>
          <a:bodyPr anchor="ctr">
            <a:noAutofit/>
          </a:bodyPr>
          <a:lstStyle>
            <a:lvl1pPr marL="0" indent="0">
              <a:lnSpc>
                <a:spcPct val="100000"/>
              </a:lnSpc>
              <a:spcBef>
                <a:spcPts val="0"/>
              </a:spcBef>
              <a:spcAft>
                <a:spcPts val="0"/>
              </a:spcAft>
              <a:buNone/>
              <a:defRPr sz="2000" b="0" baseline="0"/>
            </a:lvl1pPr>
          </a:lstStyle>
          <a:p>
            <a:pPr lvl="0"/>
            <a:r>
              <a:rPr lang="de-DE" noProof="0" smtClean="0"/>
              <a:t>Textmasterformat bearbeiten</a:t>
            </a:r>
          </a:p>
        </p:txBody>
      </p:sp>
      <p:sp>
        <p:nvSpPr>
          <p:cNvPr id="23" name="Job title"/>
          <p:cNvSpPr>
            <a:spLocks noGrp="1"/>
          </p:cNvSpPr>
          <p:nvPr>
            <p:ph type="body" sz="quarter" idx="12"/>
          </p:nvPr>
        </p:nvSpPr>
        <p:spPr>
          <a:xfrm>
            <a:off x="1403350" y="2814517"/>
            <a:ext cx="5922609" cy="278560"/>
          </a:xfrm>
        </p:spPr>
        <p:txBody>
          <a:bodyPr anchor="ctr">
            <a:noAutofit/>
          </a:bodyPr>
          <a:lstStyle>
            <a:lvl1pPr marL="0" indent="0">
              <a:lnSpc>
                <a:spcPct val="100000"/>
              </a:lnSpc>
              <a:spcBef>
                <a:spcPts val="0"/>
              </a:spcBef>
              <a:spcAft>
                <a:spcPts val="0"/>
              </a:spcAft>
              <a:buNone/>
              <a:defRPr sz="2000" b="0" i="1" baseline="0"/>
            </a:lvl1pPr>
          </a:lstStyle>
          <a:p>
            <a:pPr lvl="0"/>
            <a:r>
              <a:rPr lang="de-DE" noProof="0" smtClean="0"/>
              <a:t>Textmasterformat bearbeiten</a:t>
            </a:r>
          </a:p>
        </p:txBody>
      </p:sp>
    </p:spTree>
    <p:extLst>
      <p:ext uri="{BB962C8B-B14F-4D97-AF65-F5344CB8AC3E}">
        <p14:creationId xmlns:p14="http://schemas.microsoft.com/office/powerpoint/2010/main" val="37232858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Questions slide">
    <p:spTree>
      <p:nvGrpSpPr>
        <p:cNvPr id="1" name=""/>
        <p:cNvGrpSpPr/>
        <p:nvPr/>
      </p:nvGrpSpPr>
      <p:grpSpPr>
        <a:xfrm>
          <a:off x="0" y="0"/>
          <a:ext cx="0" cy="0"/>
          <a:chOff x="0" y="0"/>
          <a:chExt cx="0" cy="0"/>
        </a:xfrm>
      </p:grpSpPr>
      <p:sp>
        <p:nvSpPr>
          <p:cNvPr id="4" name="TextBox 10"/>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5" name="TextBox 11"/>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4C5B9C76-43CF-4A00-A628-E3D231ABA4BC}"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pic>
        <p:nvPicPr>
          <p:cNvPr id="6"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90825" y="1258888"/>
            <a:ext cx="3562350" cy="504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noProof="0"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noProof="0" smtClean="0"/>
              <a:t>Titelmasterformat durch Klicken bearbeiten</a:t>
            </a:r>
            <a:endParaRPr lang="en-GB" noProof="0" dirty="0"/>
          </a:p>
        </p:txBody>
      </p:sp>
      <p:sp>
        <p:nvSpPr>
          <p:cNvPr id="8" name="Slide Number Placeholder 6"/>
          <p:cNvSpPr>
            <a:spLocks noGrp="1"/>
          </p:cNvSpPr>
          <p:nvPr>
            <p:ph type="sldNum" sz="quarter" idx="11"/>
          </p:nvPr>
        </p:nvSpPr>
        <p:spPr>
          <a:xfrm>
            <a:off x="8045450" y="6442075"/>
            <a:ext cx="795338" cy="273050"/>
          </a:xfrm>
        </p:spPr>
        <p:txBody>
          <a:bodyPr/>
          <a:lstStyle>
            <a:lvl1pPr>
              <a:defRPr/>
            </a:lvl1pPr>
          </a:lstStyle>
          <a:p>
            <a:pPr>
              <a:defRPr/>
            </a:pPr>
            <a:fld id="{9835BA8A-E12A-4EE0-A294-7ADFF55E10D2}" type="slidenum">
              <a:rPr lang="en-GB" altLang="en-US"/>
              <a:pPr>
                <a:defRPr/>
              </a:pPr>
              <a:t>‹#›</a:t>
            </a:fld>
            <a:endParaRPr lang="en-GB" altLang="en-US"/>
          </a:p>
        </p:txBody>
      </p:sp>
      <p:sp>
        <p:nvSpPr>
          <p:cNvPr id="9" name="Footer Placeholder 2"/>
          <p:cNvSpPr>
            <a:spLocks noGrp="1"/>
          </p:cNvSpPr>
          <p:nvPr>
            <p:ph type="ftr" sz="quarter" idx="12"/>
          </p:nvPr>
        </p:nvSpPr>
        <p:spPr>
          <a:xfrm>
            <a:off x="3000375" y="6491288"/>
            <a:ext cx="4930775" cy="227012"/>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GB" altLang="en-US"/>
          </a:p>
        </p:txBody>
      </p:sp>
    </p:spTree>
    <p:extLst>
      <p:ext uri="{BB962C8B-B14F-4D97-AF65-F5344CB8AC3E}">
        <p14:creationId xmlns:p14="http://schemas.microsoft.com/office/powerpoint/2010/main" val="30445471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62" y="1219200"/>
            <a:ext cx="8262938" cy="4953000"/>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32136500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Large text slide and image, no intro">
    <p:spTree>
      <p:nvGrpSpPr>
        <p:cNvPr id="1" name=""/>
        <p:cNvGrpSpPr/>
        <p:nvPr/>
      </p:nvGrpSpPr>
      <p:grpSpPr>
        <a:xfrm>
          <a:off x="0" y="0"/>
          <a:ext cx="0" cy="0"/>
          <a:chOff x="0" y="0"/>
          <a:chExt cx="0" cy="0"/>
        </a:xfrm>
      </p:grpSpPr>
      <p:sp>
        <p:nvSpPr>
          <p:cNvPr id="3" name="Main content placeholder"/>
          <p:cNvSpPr>
            <a:spLocks noGrp="1"/>
          </p:cNvSpPr>
          <p:nvPr>
            <p:ph idx="1"/>
          </p:nvPr>
        </p:nvSpPr>
        <p:spPr>
          <a:xfrm>
            <a:off x="431800" y="2097088"/>
            <a:ext cx="5148263" cy="4344812"/>
          </a:xfrm>
        </p:spPr>
        <p:txBody>
          <a:bodyPr/>
          <a:lstStyle>
            <a:lvl1pPr marL="360000" indent="-360000">
              <a:buFont typeface="Verdana" panose="020B0604030504040204" pitchFamily="34" charset="0"/>
              <a:buChar char="−"/>
              <a:defRPr/>
            </a:lvl1pPr>
            <a:lvl2pPr marL="558000" indent="-171450">
              <a:defRPr baseline="0"/>
            </a:lvl2pPr>
          </a:lstStyle>
          <a:p>
            <a:pPr lvl="0"/>
            <a:r>
              <a:rPr lang="de-DE" noProof="0" smtClean="0"/>
              <a:t>Textmasterformat bearbeiten</a:t>
            </a:r>
          </a:p>
          <a:p>
            <a:pPr lvl="1"/>
            <a:r>
              <a:rPr lang="de-DE" noProof="0" smtClean="0"/>
              <a:t>Zweite Ebene</a:t>
            </a:r>
          </a:p>
        </p:txBody>
      </p:sp>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noProof="0"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noProof="0" smtClean="0"/>
              <a:t>Titelmasterformat durch Klicken bearbeiten</a:t>
            </a:r>
            <a:endParaRPr lang="en-GB" noProof="0" dirty="0"/>
          </a:p>
        </p:txBody>
      </p:sp>
      <p:sp>
        <p:nvSpPr>
          <p:cNvPr id="6" name="Picture Placeholder 5"/>
          <p:cNvSpPr>
            <a:spLocks noGrp="1"/>
          </p:cNvSpPr>
          <p:nvPr>
            <p:ph type="pic" sz="quarter" idx="12"/>
          </p:nvPr>
        </p:nvSpPr>
        <p:spPr>
          <a:xfrm>
            <a:off x="5651500" y="2097088"/>
            <a:ext cx="3060700" cy="4356100"/>
          </a:xfrm>
        </p:spPr>
        <p:txBody>
          <a:bodyPr rtlCol="0" anchor="ctr">
            <a:normAutofit/>
          </a:bodyPr>
          <a:lstStyle>
            <a:lvl1pPr marL="0" indent="0" algn="ctr">
              <a:buNone/>
              <a:defRPr/>
            </a:lvl1pPr>
          </a:lstStyle>
          <a:p>
            <a:pPr lvl="0"/>
            <a:r>
              <a:rPr lang="de-DE" noProof="0" smtClean="0"/>
              <a:t>Bild durch Klicken auf Symbol hinzufügen</a:t>
            </a:r>
            <a:endParaRPr lang="en-GB" noProof="0" dirty="0"/>
          </a:p>
        </p:txBody>
      </p:sp>
      <p:sp>
        <p:nvSpPr>
          <p:cNvPr id="8" name="Slide Number Placeholder 6"/>
          <p:cNvSpPr>
            <a:spLocks noGrp="1"/>
          </p:cNvSpPr>
          <p:nvPr>
            <p:ph type="sldNum" sz="quarter" idx="13"/>
          </p:nvPr>
        </p:nvSpPr>
        <p:spPr>
          <a:xfrm>
            <a:off x="8045450" y="6442075"/>
            <a:ext cx="795338" cy="273050"/>
          </a:xfrm>
        </p:spPr>
        <p:txBody>
          <a:bodyPr/>
          <a:lstStyle>
            <a:lvl1pPr>
              <a:defRPr/>
            </a:lvl1pPr>
          </a:lstStyle>
          <a:p>
            <a:pPr>
              <a:defRPr/>
            </a:pPr>
            <a:fld id="{44DC54B0-50FE-40DF-800C-C5D361F54A68}" type="slidenum">
              <a:rPr lang="en-GB" altLang="en-US"/>
              <a:pPr>
                <a:defRPr/>
              </a:pPr>
              <a:t>‹#›</a:t>
            </a:fld>
            <a:endParaRPr lang="en-GB" altLang="en-US"/>
          </a:p>
        </p:txBody>
      </p:sp>
    </p:spTree>
    <p:extLst>
      <p:ext uri="{BB962C8B-B14F-4D97-AF65-F5344CB8AC3E}">
        <p14:creationId xmlns:p14="http://schemas.microsoft.com/office/powerpoint/2010/main" val="1499993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 co brand top right">
    <p:spTree>
      <p:nvGrpSpPr>
        <p:cNvPr id="1" name=""/>
        <p:cNvGrpSpPr/>
        <p:nvPr/>
      </p:nvGrpSpPr>
      <p:grpSpPr>
        <a:xfrm>
          <a:off x="0" y="0"/>
          <a:ext cx="0" cy="0"/>
          <a:chOff x="0" y="0"/>
          <a:chExt cx="0" cy="0"/>
        </a:xfrm>
      </p:grpSpPr>
      <p:pic>
        <p:nvPicPr>
          <p:cNvPr id="10"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533525"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rimary Image"/>
          <p:cNvSpPr>
            <a:spLocks noGrp="1"/>
          </p:cNvSpPr>
          <p:nvPr>
            <p:ph type="pic" sz="quarter" idx="14"/>
          </p:nvPr>
        </p:nvSpPr>
        <p:spPr>
          <a:xfrm>
            <a:off x="4341600" y="3114000"/>
            <a:ext cx="4802400" cy="3744000"/>
          </a:xfrm>
        </p:spPr>
        <p:txBody>
          <a:bodyPr rtlCol="0" anchor="ctr">
            <a:normAutofit/>
          </a:bodyPr>
          <a:lstStyle>
            <a:lvl1pPr marL="0" indent="0" algn="ctr">
              <a:buNone/>
              <a:defRPr sz="2000"/>
            </a:lvl1pPr>
          </a:lstStyle>
          <a:p>
            <a:pPr lvl="0"/>
            <a:r>
              <a:rPr lang="de-DE" noProof="0" smtClean="0"/>
              <a:t>Bild durch Klicken auf Symbol hinzufügen</a:t>
            </a:r>
            <a:endParaRPr lang="en-GB" noProof="0" dirty="0"/>
          </a:p>
        </p:txBody>
      </p:sp>
      <p:sp>
        <p:nvSpPr>
          <p:cNvPr id="18" name="Co brand logo"/>
          <p:cNvSpPr>
            <a:spLocks noGrp="1"/>
          </p:cNvSpPr>
          <p:nvPr>
            <p:ph sz="quarter" idx="13"/>
          </p:nvPr>
        </p:nvSpPr>
        <p:spPr>
          <a:xfrm>
            <a:off x="6624638" y="413361"/>
            <a:ext cx="2087563" cy="474663"/>
          </a:xfrm>
        </p:spPr>
        <p:txBody>
          <a:bodyPr anchor="ctr"/>
          <a:lstStyle>
            <a:lvl1pPr marL="0" indent="0" algn="ctr">
              <a:buNone/>
              <a:defRPr sz="1200" baseline="0"/>
            </a:lvl1pPr>
          </a:lstStyle>
          <a:p>
            <a:pPr lvl="0"/>
            <a:r>
              <a:rPr lang="de-DE" noProof="0" smtClean="0"/>
              <a:t>Textmasterformat bearbeiten</a:t>
            </a:r>
          </a:p>
        </p:txBody>
      </p:sp>
      <p:sp>
        <p:nvSpPr>
          <p:cNvPr id="2" name="Heartline"/>
          <p:cNvSpPr>
            <a:spLocks noGrp="1"/>
          </p:cNvSpPr>
          <p:nvPr>
            <p:ph type="ctrTitle"/>
          </p:nvPr>
        </p:nvSpPr>
        <p:spPr>
          <a:xfrm>
            <a:off x="1403351" y="404813"/>
            <a:ext cx="5221287" cy="615095"/>
          </a:xfrm>
        </p:spPr>
        <p:txBody>
          <a:bodyPr anchor="b">
            <a:noAutofit/>
          </a:bodyPr>
          <a:lstStyle>
            <a:lvl1pPr algn="l">
              <a:defRPr sz="2100" b="1">
                <a:solidFill>
                  <a:schemeClr val="accent1"/>
                </a:solidFill>
              </a:defRPr>
            </a:lvl1pPr>
          </a:lstStyle>
          <a:p>
            <a:r>
              <a:rPr lang="de-DE" noProof="0" smtClean="0"/>
              <a:t>Titelmasterformat durch Klicken bearbeiten</a:t>
            </a:r>
            <a:endParaRPr lang="en-GB" noProof="0" dirty="0"/>
          </a:p>
        </p:txBody>
      </p:sp>
      <p:sp>
        <p:nvSpPr>
          <p:cNvPr id="3" name="Headline"/>
          <p:cNvSpPr>
            <a:spLocks noGrp="1"/>
          </p:cNvSpPr>
          <p:nvPr>
            <p:ph type="subTitle" idx="1"/>
          </p:nvPr>
        </p:nvSpPr>
        <p:spPr>
          <a:xfrm>
            <a:off x="1403351" y="1041884"/>
            <a:ext cx="5221288" cy="628654"/>
          </a:xfrm>
        </p:spPr>
        <p:txBody>
          <a:bodyPr>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noProof="0" smtClean="0"/>
              <a:t>Formatvorlage des Untertitelmasters durch Klicken bearbeiten</a:t>
            </a:r>
            <a:endParaRPr lang="en-GB" noProof="0" dirty="0"/>
          </a:p>
        </p:txBody>
      </p:sp>
      <p:sp>
        <p:nvSpPr>
          <p:cNvPr id="21" name="Date"/>
          <p:cNvSpPr>
            <a:spLocks noGrp="1"/>
          </p:cNvSpPr>
          <p:nvPr>
            <p:ph type="body" sz="quarter" idx="10"/>
          </p:nvPr>
        </p:nvSpPr>
        <p:spPr>
          <a:xfrm>
            <a:off x="1403350" y="2109783"/>
            <a:ext cx="3992408" cy="310687"/>
          </a:xfrm>
        </p:spPr>
        <p:txBody>
          <a:bodyPr anchor="ctr">
            <a:noAutofit/>
          </a:bodyPr>
          <a:lstStyle>
            <a:lvl1pPr marL="0" indent="0">
              <a:lnSpc>
                <a:spcPct val="100000"/>
              </a:lnSpc>
              <a:spcBef>
                <a:spcPts val="0"/>
              </a:spcBef>
              <a:spcAft>
                <a:spcPts val="0"/>
              </a:spcAft>
              <a:buNone/>
              <a:defRPr sz="2000" b="1" baseline="0"/>
            </a:lvl1pPr>
          </a:lstStyle>
          <a:p>
            <a:pPr lvl="0"/>
            <a:r>
              <a:rPr lang="de-DE" noProof="0" smtClean="0"/>
              <a:t>Textmasterformat bearbeiten</a:t>
            </a:r>
          </a:p>
        </p:txBody>
      </p:sp>
      <p:sp>
        <p:nvSpPr>
          <p:cNvPr id="22" name="Presenter Name"/>
          <p:cNvSpPr>
            <a:spLocks noGrp="1"/>
          </p:cNvSpPr>
          <p:nvPr>
            <p:ph type="body" sz="quarter" idx="11"/>
          </p:nvPr>
        </p:nvSpPr>
        <p:spPr>
          <a:xfrm>
            <a:off x="1403350" y="2472421"/>
            <a:ext cx="5922609" cy="290145"/>
          </a:xfrm>
        </p:spPr>
        <p:txBody>
          <a:bodyPr anchor="ctr">
            <a:noAutofit/>
          </a:bodyPr>
          <a:lstStyle>
            <a:lvl1pPr marL="0" indent="0">
              <a:lnSpc>
                <a:spcPct val="100000"/>
              </a:lnSpc>
              <a:spcBef>
                <a:spcPts val="0"/>
              </a:spcBef>
              <a:spcAft>
                <a:spcPts val="0"/>
              </a:spcAft>
              <a:buNone/>
              <a:defRPr sz="2000" b="0" baseline="0"/>
            </a:lvl1pPr>
          </a:lstStyle>
          <a:p>
            <a:pPr lvl="0"/>
            <a:r>
              <a:rPr lang="de-DE" noProof="0" smtClean="0"/>
              <a:t>Textmasterformat bearbeiten</a:t>
            </a:r>
          </a:p>
        </p:txBody>
      </p:sp>
      <p:sp>
        <p:nvSpPr>
          <p:cNvPr id="23" name="Job title"/>
          <p:cNvSpPr>
            <a:spLocks noGrp="1"/>
          </p:cNvSpPr>
          <p:nvPr>
            <p:ph type="body" sz="quarter" idx="12"/>
          </p:nvPr>
        </p:nvSpPr>
        <p:spPr>
          <a:xfrm>
            <a:off x="1403350" y="2814517"/>
            <a:ext cx="5922609" cy="278560"/>
          </a:xfrm>
        </p:spPr>
        <p:txBody>
          <a:bodyPr anchor="ctr">
            <a:noAutofit/>
          </a:bodyPr>
          <a:lstStyle>
            <a:lvl1pPr marL="0" indent="0">
              <a:lnSpc>
                <a:spcPct val="100000"/>
              </a:lnSpc>
              <a:spcBef>
                <a:spcPts val="0"/>
              </a:spcBef>
              <a:spcAft>
                <a:spcPts val="0"/>
              </a:spcAft>
              <a:buNone/>
              <a:defRPr sz="2000" b="0" i="1" baseline="0"/>
            </a:lvl1pPr>
          </a:lstStyle>
          <a:p>
            <a:pPr lvl="0"/>
            <a:r>
              <a:rPr lang="de-DE" noProof="0" smtClean="0"/>
              <a:t>Textmasterformat bearbeiten</a:t>
            </a:r>
          </a:p>
        </p:txBody>
      </p:sp>
    </p:spTree>
    <p:extLst>
      <p:ext uri="{BB962C8B-B14F-4D97-AF65-F5344CB8AC3E}">
        <p14:creationId xmlns:p14="http://schemas.microsoft.com/office/powerpoint/2010/main" val="2234927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genda Slide">
    <p:spTree>
      <p:nvGrpSpPr>
        <p:cNvPr id="1" name=""/>
        <p:cNvGrpSpPr/>
        <p:nvPr/>
      </p:nvGrpSpPr>
      <p:grpSpPr>
        <a:xfrm>
          <a:off x="0" y="0"/>
          <a:ext cx="0" cy="0"/>
          <a:chOff x="0" y="0"/>
          <a:chExt cx="0" cy="0"/>
        </a:xfrm>
      </p:grpSpPr>
      <p:sp>
        <p:nvSpPr>
          <p:cNvPr id="5" name="TextBox 8"/>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7" name="TextBox 9"/>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116A1B25-6D2E-483D-A136-1C7E5A6027CA}"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2" name="Heading"/>
          <p:cNvSpPr>
            <a:spLocks noGrp="1"/>
          </p:cNvSpPr>
          <p:nvPr>
            <p:ph type="title"/>
          </p:nvPr>
        </p:nvSpPr>
        <p:spPr>
          <a:xfrm>
            <a:off x="431800" y="404813"/>
            <a:ext cx="8280400" cy="333741"/>
          </a:xfrm>
        </p:spPr>
        <p:txBody>
          <a:bodyPr>
            <a:noAutofit/>
          </a:bodyPr>
          <a:lstStyle>
            <a:lvl1pPr>
              <a:defRPr lang="en-GB" noProof="0" dirty="0"/>
            </a:lvl1pPr>
          </a:lstStyle>
          <a:p>
            <a:r>
              <a:rPr lang="de-DE" noProof="0" smtClean="0"/>
              <a:t>Titelmasterformat durch Klicken bearbeiten</a:t>
            </a:r>
            <a:endParaRPr lang="en-GB" noProof="0" dirty="0"/>
          </a:p>
        </p:txBody>
      </p:sp>
      <p:sp>
        <p:nvSpPr>
          <p:cNvPr id="6" name="Picture Placeholder 5"/>
          <p:cNvSpPr>
            <a:spLocks noGrp="1"/>
          </p:cNvSpPr>
          <p:nvPr>
            <p:ph type="pic" sz="quarter" idx="10"/>
          </p:nvPr>
        </p:nvSpPr>
        <p:spPr>
          <a:xfrm>
            <a:off x="5651500" y="1233488"/>
            <a:ext cx="3060700" cy="5219700"/>
          </a:xfrm>
        </p:spPr>
        <p:txBody>
          <a:bodyPr rtlCol="0" anchor="ctr">
            <a:normAutofit/>
          </a:bodyPr>
          <a:lstStyle>
            <a:lvl1pPr marL="0" indent="0" algn="ctr">
              <a:buNone/>
              <a:defRPr baseline="0"/>
            </a:lvl1pPr>
          </a:lstStyle>
          <a:p>
            <a:pPr lvl="0"/>
            <a:r>
              <a:rPr lang="de-DE" noProof="0" smtClean="0"/>
              <a:t>Bild durch Klicken auf Symbol hinzufügen</a:t>
            </a:r>
            <a:endParaRPr lang="en-GB" noProof="0" dirty="0"/>
          </a:p>
        </p:txBody>
      </p:sp>
      <p:sp>
        <p:nvSpPr>
          <p:cNvPr id="8" name="Content Placeholder 7"/>
          <p:cNvSpPr>
            <a:spLocks noGrp="1"/>
          </p:cNvSpPr>
          <p:nvPr>
            <p:ph sz="quarter" idx="13"/>
          </p:nvPr>
        </p:nvSpPr>
        <p:spPr>
          <a:xfrm>
            <a:off x="431800" y="1233488"/>
            <a:ext cx="5000625" cy="5219700"/>
          </a:xfrm>
        </p:spPr>
        <p:txBody>
          <a:bodyPr/>
          <a:lstStyle>
            <a:lvl1pPr>
              <a:defRPr lang="en-US" dirty="0" smtClean="0"/>
            </a:lvl1pPr>
            <a:lvl2pPr>
              <a:defRPr lang="en-US" dirty="0" smtClean="0"/>
            </a:lvl2pPr>
            <a:lvl3pPr>
              <a:defRPr lang="en-US" dirty="0" smtClean="0"/>
            </a:lvl3pPr>
            <a:lvl4pPr>
              <a:defRPr lang="en-US" dirty="0" smtClean="0"/>
            </a:lvl4pPr>
            <a:lvl5pPr>
              <a:defRPr lang="en-GB" dirty="0"/>
            </a:lvl5pPr>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en-GB" dirty="0"/>
          </a:p>
        </p:txBody>
      </p:sp>
      <p:sp>
        <p:nvSpPr>
          <p:cNvPr id="9" name="Slide Number Placeholder 6"/>
          <p:cNvSpPr>
            <a:spLocks noGrp="1"/>
          </p:cNvSpPr>
          <p:nvPr>
            <p:ph type="sldNum" sz="quarter" idx="14"/>
          </p:nvPr>
        </p:nvSpPr>
        <p:spPr>
          <a:xfrm>
            <a:off x="8045450" y="6442075"/>
            <a:ext cx="795338" cy="273050"/>
          </a:xfrm>
        </p:spPr>
        <p:txBody>
          <a:bodyPr/>
          <a:lstStyle>
            <a:lvl1pPr>
              <a:defRPr/>
            </a:lvl1pPr>
          </a:lstStyle>
          <a:p>
            <a:pPr>
              <a:defRPr/>
            </a:pPr>
            <a:fld id="{943B760C-50D2-4D6E-9295-289D017A696E}" type="slidenum">
              <a:rPr lang="en-GB" altLang="en-US"/>
              <a:pPr>
                <a:defRPr/>
              </a:pPr>
              <a:t>‹#›</a:t>
            </a:fld>
            <a:endParaRPr lang="en-GB" altLang="en-US"/>
          </a:p>
        </p:txBody>
      </p:sp>
    </p:spTree>
    <p:extLst>
      <p:ext uri="{BB962C8B-B14F-4D97-AF65-F5344CB8AC3E}">
        <p14:creationId xmlns:p14="http://schemas.microsoft.com/office/powerpoint/2010/main" val="2889469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Slide with coloured background">
    <p:bg>
      <p:bgPr>
        <a:solidFill>
          <a:schemeClr val="accent1"/>
        </a:solidFill>
        <a:effectLst/>
      </p:bgPr>
    </p:bg>
    <p:spTree>
      <p:nvGrpSpPr>
        <p:cNvPr id="1" name=""/>
        <p:cNvGrpSpPr/>
        <p:nvPr/>
      </p:nvGrpSpPr>
      <p:grpSpPr>
        <a:xfrm>
          <a:off x="0" y="0"/>
          <a:ext cx="0" cy="0"/>
          <a:chOff x="0" y="0"/>
          <a:chExt cx="0" cy="0"/>
        </a:xfrm>
      </p:grpSpPr>
      <p:sp>
        <p:nvSpPr>
          <p:cNvPr id="4" name="TextBox 5"/>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FFFFFF"/>
                </a:solidFill>
                <a:sym typeface="Verdana" pitchFamily="34" charset="0"/>
              </a:rPr>
              <a:t>Eversheds Sutherland</a:t>
            </a:r>
          </a:p>
        </p:txBody>
      </p:sp>
      <p:sp>
        <p:nvSpPr>
          <p:cNvPr id="5" name="TextBox 4"/>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FFFFFF"/>
                </a:solidFill>
                <a:sym typeface="Verdana" pitchFamily="34" charset="0"/>
              </a:rPr>
              <a:t>| </a:t>
            </a:r>
            <a:fld id="{6E84517A-FB3F-4AA3-8CD5-C762931D34B6}" type="datetime3">
              <a:rPr lang="en-US" sz="800" b="1" smtClean="0">
                <a:solidFill>
                  <a:srgbClr val="FFFFFF"/>
                </a:solidFill>
                <a:sym typeface="Verdana" pitchFamily="34" charset="0"/>
              </a:rPr>
              <a:pPr>
                <a:buSzPct val="100000"/>
                <a:defRPr/>
              </a:pPr>
              <a:t>5 December 2018</a:t>
            </a:fld>
            <a:r>
              <a:rPr lang="en-US" sz="800" b="1" smtClean="0">
                <a:solidFill>
                  <a:srgbClr val="FFFFFF"/>
                </a:solidFill>
                <a:sym typeface="Verdana" pitchFamily="34" charset="0"/>
              </a:rPr>
              <a:t> |</a:t>
            </a:r>
          </a:p>
        </p:txBody>
      </p:sp>
      <p:sp>
        <p:nvSpPr>
          <p:cNvPr id="3" name="Main content placeholder"/>
          <p:cNvSpPr>
            <a:spLocks noGrp="1"/>
          </p:cNvSpPr>
          <p:nvPr>
            <p:ph idx="1"/>
          </p:nvPr>
        </p:nvSpPr>
        <p:spPr>
          <a:xfrm>
            <a:off x="431800" y="1233488"/>
            <a:ext cx="8280400" cy="5219700"/>
          </a:xfrm>
        </p:spPr>
        <p:txBody>
          <a:bodyPr/>
          <a:lstStyle>
            <a:lvl1pPr marL="360000" indent="-360000">
              <a:buClr>
                <a:schemeClr val="bg1"/>
              </a:buClr>
              <a:buFont typeface="Verdana" panose="020B0604030504040204" pitchFamily="34" charset="0"/>
              <a:buChar char="−"/>
              <a:defRPr>
                <a:solidFill>
                  <a:schemeClr val="bg1"/>
                </a:solidFill>
              </a:defRPr>
            </a:lvl1pPr>
            <a:lvl2pPr>
              <a:defRPr baseline="0"/>
            </a:lvl2pPr>
          </a:lstStyle>
          <a:p>
            <a:pPr lvl="0"/>
            <a:r>
              <a:rPr lang="de-DE" noProof="0"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solidFill>
                  <a:schemeClr val="bg1"/>
                </a:solidFill>
              </a:defRPr>
            </a:lvl1pPr>
          </a:lstStyle>
          <a:p>
            <a:r>
              <a:rPr lang="de-DE" noProof="0" smtClean="0"/>
              <a:t>Titelmasterformat durch Klicken bearbeiten</a:t>
            </a:r>
            <a:endParaRPr lang="en-GB" noProof="0" dirty="0"/>
          </a:p>
        </p:txBody>
      </p:sp>
      <p:sp>
        <p:nvSpPr>
          <p:cNvPr id="6" name="Slide Number Placeholder 6"/>
          <p:cNvSpPr>
            <a:spLocks noGrp="1"/>
          </p:cNvSpPr>
          <p:nvPr>
            <p:ph type="sldNum" sz="quarter" idx="10"/>
          </p:nvPr>
        </p:nvSpPr>
        <p:spPr>
          <a:xfrm>
            <a:off x="8045450" y="6442075"/>
            <a:ext cx="795338" cy="273050"/>
          </a:xfrm>
        </p:spPr>
        <p:txBody>
          <a:bodyPr/>
          <a:lstStyle>
            <a:lvl1pPr>
              <a:defRPr>
                <a:solidFill>
                  <a:schemeClr val="bg1"/>
                </a:solidFill>
              </a:defRPr>
            </a:lvl1pPr>
          </a:lstStyle>
          <a:p>
            <a:pPr>
              <a:defRPr/>
            </a:pPr>
            <a:fld id="{19FC0007-CFF2-46BA-B1A6-08937127FCEC}" type="slidenum">
              <a:rPr lang="en-GB" altLang="en-US"/>
              <a:pPr>
                <a:defRPr/>
              </a:pPr>
              <a:t>‹#›</a:t>
            </a:fld>
            <a:endParaRPr lang="en-GB" altLang="en-US"/>
          </a:p>
        </p:txBody>
      </p:sp>
    </p:spTree>
    <p:extLst>
      <p:ext uri="{BB962C8B-B14F-4D97-AF65-F5344CB8AC3E}">
        <p14:creationId xmlns:p14="http://schemas.microsoft.com/office/powerpoint/2010/main" val="438713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s Slide">
    <p:spTree>
      <p:nvGrpSpPr>
        <p:cNvPr id="1" name=""/>
        <p:cNvGrpSpPr/>
        <p:nvPr/>
      </p:nvGrpSpPr>
      <p:grpSpPr>
        <a:xfrm>
          <a:off x="0" y="0"/>
          <a:ext cx="0" cy="0"/>
          <a:chOff x="0" y="0"/>
          <a:chExt cx="0" cy="0"/>
        </a:xfrm>
      </p:grpSpPr>
      <p:sp>
        <p:nvSpPr>
          <p:cNvPr id="4" name="TextBox 5"/>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5" name="TextBox 4"/>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CC9A3ECA-ECCC-4372-B9FC-0DC1F7C0B92D}"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3" name="Main content placeholder"/>
          <p:cNvSpPr>
            <a:spLocks noGrp="1"/>
          </p:cNvSpPr>
          <p:nvPr>
            <p:ph idx="1"/>
          </p:nvPr>
        </p:nvSpPr>
        <p:spPr>
          <a:xfrm>
            <a:off x="471556" y="1233488"/>
            <a:ext cx="8280400" cy="5219700"/>
          </a:xfrm>
        </p:spPr>
        <p:txBody>
          <a:bodyPr/>
          <a:lstStyle>
            <a:lvl1pPr marL="360363" indent="-360363">
              <a:buClr>
                <a:schemeClr val="accent1"/>
              </a:buClr>
              <a:buFont typeface="+mj-lt"/>
              <a:buAutoNum type="arabicPeriod"/>
              <a:defRPr b="0">
                <a:solidFill>
                  <a:schemeClr val="accent1"/>
                </a:solidFill>
              </a:defRPr>
            </a:lvl1pPr>
            <a:lvl2pPr marL="623888" indent="-280988">
              <a:buClr>
                <a:schemeClr val="accent1"/>
              </a:buClr>
              <a:buFont typeface="Verdana" panose="020B0604030504040204" pitchFamily="34" charset="0"/>
              <a:buChar char="−"/>
              <a:defRPr baseline="0">
                <a:solidFill>
                  <a:schemeClr val="accent1"/>
                </a:solidFill>
              </a:defRPr>
            </a:lvl2pPr>
          </a:lstStyle>
          <a:p>
            <a:pPr lvl="0"/>
            <a:r>
              <a:rPr lang="de-DE" smtClean="0"/>
              <a:t>Textmasterformat bearbeiten</a:t>
            </a:r>
          </a:p>
          <a:p>
            <a:pPr lvl="1"/>
            <a:r>
              <a:rPr lang="de-DE" smtClean="0"/>
              <a:t>Zweite Ebene</a:t>
            </a:r>
          </a:p>
        </p:txBody>
      </p:sp>
      <p:sp>
        <p:nvSpPr>
          <p:cNvPr id="2" name="Heading"/>
          <p:cNvSpPr>
            <a:spLocks noGrp="1"/>
          </p:cNvSpPr>
          <p:nvPr>
            <p:ph type="title"/>
          </p:nvPr>
        </p:nvSpPr>
        <p:spPr>
          <a:xfrm>
            <a:off x="431800" y="404813"/>
            <a:ext cx="8280400" cy="333741"/>
          </a:xfrm>
        </p:spPr>
        <p:txBody>
          <a:bodyPr>
            <a:noAutofit/>
          </a:bodyPr>
          <a:lstStyle>
            <a:lvl1pPr>
              <a:defRPr lang="en-US" dirty="0"/>
            </a:lvl1pPr>
          </a:lstStyle>
          <a:p>
            <a:r>
              <a:rPr lang="de-DE" smtClean="0"/>
              <a:t>Titelmasterformat durch Klicken bearbeiten</a:t>
            </a:r>
            <a:endParaRPr lang="en-US" dirty="0"/>
          </a:p>
        </p:txBody>
      </p:sp>
      <p:sp>
        <p:nvSpPr>
          <p:cNvPr id="6" name="Slide Number Placeholder 6"/>
          <p:cNvSpPr>
            <a:spLocks noGrp="1"/>
          </p:cNvSpPr>
          <p:nvPr>
            <p:ph type="sldNum" sz="quarter" idx="10"/>
          </p:nvPr>
        </p:nvSpPr>
        <p:spPr>
          <a:xfrm>
            <a:off x="8045450" y="6442075"/>
            <a:ext cx="795338" cy="273050"/>
          </a:xfrm>
        </p:spPr>
        <p:txBody>
          <a:bodyPr/>
          <a:lstStyle>
            <a:lvl1pPr>
              <a:defRPr/>
            </a:lvl1pPr>
          </a:lstStyle>
          <a:p>
            <a:pPr>
              <a:defRPr/>
            </a:pPr>
            <a:fld id="{65CF9D88-CA67-46F6-8555-B76D83C76F5D}" type="slidenum">
              <a:rPr lang="en-GB" altLang="en-US"/>
              <a:pPr>
                <a:defRPr/>
              </a:pPr>
              <a:t>‹#›</a:t>
            </a:fld>
            <a:endParaRPr lang="en-GB" altLang="en-US"/>
          </a:p>
        </p:txBody>
      </p:sp>
    </p:spTree>
    <p:extLst>
      <p:ext uri="{BB962C8B-B14F-4D97-AF65-F5344CB8AC3E}">
        <p14:creationId xmlns:p14="http://schemas.microsoft.com/office/powerpoint/2010/main" val="894901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s Slide with coloured background">
    <p:bg>
      <p:bgPr>
        <a:solidFill>
          <a:schemeClr val="accent1"/>
        </a:solidFill>
        <a:effectLst/>
      </p:bgPr>
    </p:bg>
    <p:spTree>
      <p:nvGrpSpPr>
        <p:cNvPr id="1" name=""/>
        <p:cNvGrpSpPr/>
        <p:nvPr/>
      </p:nvGrpSpPr>
      <p:grpSpPr>
        <a:xfrm>
          <a:off x="0" y="0"/>
          <a:ext cx="0" cy="0"/>
          <a:chOff x="0" y="0"/>
          <a:chExt cx="0" cy="0"/>
        </a:xfrm>
      </p:grpSpPr>
      <p:sp>
        <p:nvSpPr>
          <p:cNvPr id="4" name="TextBox 5"/>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FFFFFF"/>
                </a:solidFill>
                <a:sym typeface="Verdana" pitchFamily="34" charset="0"/>
              </a:rPr>
              <a:t>Eversheds Sutherland</a:t>
            </a:r>
          </a:p>
        </p:txBody>
      </p:sp>
      <p:sp>
        <p:nvSpPr>
          <p:cNvPr id="5" name="TextBox 4"/>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FFFFFF"/>
                </a:solidFill>
                <a:sym typeface="Verdana" pitchFamily="34" charset="0"/>
              </a:rPr>
              <a:t>| </a:t>
            </a:r>
            <a:fld id="{64603272-8389-4131-A3E2-EEEECB0752E3}" type="datetime3">
              <a:rPr lang="en-US" sz="800" b="1" smtClean="0">
                <a:solidFill>
                  <a:srgbClr val="FFFFFF"/>
                </a:solidFill>
                <a:sym typeface="Verdana" pitchFamily="34" charset="0"/>
              </a:rPr>
              <a:pPr>
                <a:buSzPct val="100000"/>
                <a:defRPr/>
              </a:pPr>
              <a:t>5 December 2018</a:t>
            </a:fld>
            <a:r>
              <a:rPr lang="en-US" sz="800" b="1" smtClean="0">
                <a:solidFill>
                  <a:srgbClr val="FFFFFF"/>
                </a:solidFill>
                <a:sym typeface="Verdana" pitchFamily="34" charset="0"/>
              </a:rPr>
              <a:t> |</a:t>
            </a:r>
          </a:p>
        </p:txBody>
      </p:sp>
      <p:sp>
        <p:nvSpPr>
          <p:cNvPr id="3" name="Main content placeholder"/>
          <p:cNvSpPr>
            <a:spLocks noGrp="1"/>
          </p:cNvSpPr>
          <p:nvPr>
            <p:ph idx="1"/>
          </p:nvPr>
        </p:nvSpPr>
        <p:spPr>
          <a:xfrm>
            <a:off x="431800" y="1233488"/>
            <a:ext cx="8280400" cy="5219700"/>
          </a:xfrm>
        </p:spPr>
        <p:txBody>
          <a:bodyPr/>
          <a:lstStyle>
            <a:lvl1pPr marL="360363" indent="-360363">
              <a:buClr>
                <a:schemeClr val="bg1"/>
              </a:buClr>
              <a:buFont typeface="+mj-lt"/>
              <a:buAutoNum type="arabicPeriod"/>
              <a:defRPr baseline="0">
                <a:solidFill>
                  <a:schemeClr val="bg1"/>
                </a:solidFill>
              </a:defRPr>
            </a:lvl1pPr>
            <a:lvl2pPr marL="623888" indent="-280988">
              <a:buClr>
                <a:schemeClr val="bg1"/>
              </a:buClr>
              <a:buFont typeface="Verdana" panose="020B0604030504040204" pitchFamily="34" charset="0"/>
              <a:buChar char="−"/>
              <a:defRPr baseline="0">
                <a:solidFill>
                  <a:schemeClr val="bg1"/>
                </a:solidFill>
              </a:defRPr>
            </a:lvl2pPr>
          </a:lstStyle>
          <a:p>
            <a:pPr lvl="0"/>
            <a:r>
              <a:rPr lang="de-DE" noProof="0" smtClean="0"/>
              <a:t>Textmasterformat bearbeiten</a:t>
            </a:r>
          </a:p>
          <a:p>
            <a:pPr lvl="1"/>
            <a:r>
              <a:rPr lang="de-DE" noProof="0" smtClean="0"/>
              <a:t>Zweite Ebene</a:t>
            </a:r>
          </a:p>
        </p:txBody>
      </p:sp>
      <p:sp>
        <p:nvSpPr>
          <p:cNvPr id="2" name="Heading"/>
          <p:cNvSpPr>
            <a:spLocks noGrp="1"/>
          </p:cNvSpPr>
          <p:nvPr>
            <p:ph type="title"/>
          </p:nvPr>
        </p:nvSpPr>
        <p:spPr>
          <a:xfrm>
            <a:off x="431800" y="404813"/>
            <a:ext cx="8280400" cy="333741"/>
          </a:xfrm>
        </p:spPr>
        <p:txBody>
          <a:bodyPr>
            <a:noAutofit/>
          </a:bodyPr>
          <a:lstStyle>
            <a:lvl1pPr>
              <a:defRPr sz="2100" baseline="0">
                <a:solidFill>
                  <a:schemeClr val="bg1"/>
                </a:solidFill>
              </a:defRPr>
            </a:lvl1pPr>
          </a:lstStyle>
          <a:p>
            <a:r>
              <a:rPr lang="de-DE" noProof="0" smtClean="0"/>
              <a:t>Titelmasterformat durch Klicken bearbeiten</a:t>
            </a:r>
            <a:endParaRPr lang="en-GB" noProof="0" dirty="0"/>
          </a:p>
        </p:txBody>
      </p:sp>
      <p:sp>
        <p:nvSpPr>
          <p:cNvPr id="6" name="Slide Number Placeholder 6"/>
          <p:cNvSpPr>
            <a:spLocks noGrp="1"/>
          </p:cNvSpPr>
          <p:nvPr>
            <p:ph type="sldNum" sz="quarter" idx="10"/>
          </p:nvPr>
        </p:nvSpPr>
        <p:spPr>
          <a:xfrm>
            <a:off x="8045450" y="6442075"/>
            <a:ext cx="795338" cy="273050"/>
          </a:xfrm>
        </p:spPr>
        <p:txBody>
          <a:bodyPr/>
          <a:lstStyle>
            <a:lvl1pPr>
              <a:defRPr>
                <a:solidFill>
                  <a:schemeClr val="bg1"/>
                </a:solidFill>
              </a:defRPr>
            </a:lvl1pPr>
          </a:lstStyle>
          <a:p>
            <a:pPr>
              <a:defRPr/>
            </a:pPr>
            <a:fld id="{67A91467-ADE7-4DE5-A8CA-B01CE22591C5}" type="slidenum">
              <a:rPr lang="en-GB" altLang="en-US"/>
              <a:pPr>
                <a:defRPr/>
              </a:pPr>
              <a:t>‹#›</a:t>
            </a:fld>
            <a:endParaRPr lang="en-GB" altLang="en-US"/>
          </a:p>
        </p:txBody>
      </p:sp>
    </p:spTree>
    <p:extLst>
      <p:ext uri="{BB962C8B-B14F-4D97-AF65-F5344CB8AC3E}">
        <p14:creationId xmlns:p14="http://schemas.microsoft.com/office/powerpoint/2010/main" val="144521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arge text slide">
    <p:spTree>
      <p:nvGrpSpPr>
        <p:cNvPr id="1" name=""/>
        <p:cNvGrpSpPr/>
        <p:nvPr/>
      </p:nvGrpSpPr>
      <p:grpSpPr>
        <a:xfrm>
          <a:off x="0" y="0"/>
          <a:ext cx="0" cy="0"/>
          <a:chOff x="0" y="0"/>
          <a:chExt cx="0" cy="0"/>
        </a:xfrm>
      </p:grpSpPr>
      <p:sp>
        <p:nvSpPr>
          <p:cNvPr id="6" name="TextBox 5"/>
          <p:cNvSpPr txBox="1">
            <a:spLocks noChangeArrowheads="1"/>
          </p:cNvSpPr>
          <p:nvPr userDrawn="1"/>
        </p:nvSpPr>
        <p:spPr bwMode="auto">
          <a:xfrm>
            <a:off x="347663" y="6483350"/>
            <a:ext cx="15843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Eversheds Sutherland</a:t>
            </a:r>
          </a:p>
        </p:txBody>
      </p:sp>
      <p:sp>
        <p:nvSpPr>
          <p:cNvPr id="8" name="TextBox 10"/>
          <p:cNvSpPr txBox="1">
            <a:spLocks noChangeArrowheads="1"/>
          </p:cNvSpPr>
          <p:nvPr userDrawn="1"/>
        </p:nvSpPr>
        <p:spPr bwMode="auto">
          <a:xfrm>
            <a:off x="1641475" y="6483350"/>
            <a:ext cx="15017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defRPr/>
            </a:pPr>
            <a:r>
              <a:rPr lang="en-US" sz="800" b="1" smtClean="0">
                <a:solidFill>
                  <a:srgbClr val="000000"/>
                </a:solidFill>
                <a:sym typeface="Verdana" pitchFamily="34" charset="0"/>
              </a:rPr>
              <a:t>| </a:t>
            </a:r>
            <a:fld id="{F09C06C7-7930-4407-A410-D210F42EB23C}" type="datetime3">
              <a:rPr lang="en-US" sz="800" b="1" smtClean="0">
                <a:solidFill>
                  <a:srgbClr val="000000"/>
                </a:solidFill>
                <a:sym typeface="Verdana" pitchFamily="34" charset="0"/>
              </a:rPr>
              <a:pPr>
                <a:buSzPct val="100000"/>
                <a:defRPr/>
              </a:pPr>
              <a:t>5 December 2018</a:t>
            </a:fld>
            <a:r>
              <a:rPr lang="en-US" sz="800" b="1" smtClean="0">
                <a:solidFill>
                  <a:srgbClr val="000000"/>
                </a:solidFill>
                <a:sym typeface="Verdana" pitchFamily="34" charset="0"/>
              </a:rPr>
              <a:t> |</a:t>
            </a:r>
          </a:p>
        </p:txBody>
      </p:sp>
      <p:sp>
        <p:nvSpPr>
          <p:cNvPr id="9" name="Intro line"/>
          <p:cNvSpPr>
            <a:spLocks noGrp="1"/>
          </p:cNvSpPr>
          <p:nvPr>
            <p:ph type="body" sz="quarter" idx="11"/>
          </p:nvPr>
        </p:nvSpPr>
        <p:spPr>
          <a:xfrm>
            <a:off x="451379" y="2097088"/>
            <a:ext cx="8280400" cy="417512"/>
          </a:xfrm>
        </p:spPr>
        <p:txBody>
          <a:bodyPr/>
          <a:lstStyle>
            <a:lvl1pPr marL="0" indent="0">
              <a:buNone/>
              <a:defRPr/>
            </a:lvl1pPr>
          </a:lstStyle>
          <a:p>
            <a:pPr lvl="0"/>
            <a:r>
              <a:rPr lang="de-DE" noProof="0" smtClean="0"/>
              <a:t>Textmasterformat bearbeiten</a:t>
            </a:r>
          </a:p>
        </p:txBody>
      </p:sp>
      <p:sp>
        <p:nvSpPr>
          <p:cNvPr id="7" name="Sub-heading"/>
          <p:cNvSpPr>
            <a:spLocks noGrp="1"/>
          </p:cNvSpPr>
          <p:nvPr>
            <p:ph type="body" sz="quarter" idx="10"/>
          </p:nvPr>
        </p:nvSpPr>
        <p:spPr>
          <a:xfrm>
            <a:off x="431800" y="738188"/>
            <a:ext cx="8280400" cy="377825"/>
          </a:xfrm>
        </p:spPr>
        <p:txBody>
          <a:bodyPr/>
          <a:lstStyle>
            <a:lvl1pPr marL="0" indent="0">
              <a:buNone/>
              <a:defRPr baseline="0"/>
            </a:lvl1pPr>
          </a:lstStyle>
          <a:p>
            <a:pPr lvl="0"/>
            <a:r>
              <a:rPr lang="de-DE" noProof="0" smtClean="0"/>
              <a:t>Textmasterformat bearbeiten</a:t>
            </a:r>
          </a:p>
        </p:txBody>
      </p:sp>
      <p:sp>
        <p:nvSpPr>
          <p:cNvPr id="2" name="Heading"/>
          <p:cNvSpPr>
            <a:spLocks noGrp="1"/>
          </p:cNvSpPr>
          <p:nvPr>
            <p:ph type="title"/>
          </p:nvPr>
        </p:nvSpPr>
        <p:spPr>
          <a:xfrm>
            <a:off x="431800" y="404813"/>
            <a:ext cx="8280400" cy="333741"/>
          </a:xfrm>
        </p:spPr>
        <p:txBody>
          <a:bodyPr>
            <a:noAutofit/>
          </a:bodyPr>
          <a:lstStyle>
            <a:lvl1pPr>
              <a:defRPr sz="2100" baseline="0"/>
            </a:lvl1pPr>
          </a:lstStyle>
          <a:p>
            <a:r>
              <a:rPr lang="de-DE" noProof="0" smtClean="0"/>
              <a:t>Titelmasterformat durch Klicken bearbeiten</a:t>
            </a:r>
            <a:endParaRPr lang="en-GB" noProof="0" dirty="0"/>
          </a:p>
        </p:txBody>
      </p:sp>
      <p:sp>
        <p:nvSpPr>
          <p:cNvPr id="10" name="Content Placeholder 9"/>
          <p:cNvSpPr>
            <a:spLocks noGrp="1"/>
          </p:cNvSpPr>
          <p:nvPr>
            <p:ph sz="quarter" idx="14"/>
          </p:nvPr>
        </p:nvSpPr>
        <p:spPr>
          <a:xfrm>
            <a:off x="450850" y="2514600"/>
            <a:ext cx="8280400" cy="360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Slide Number Placeholder 6"/>
          <p:cNvSpPr>
            <a:spLocks noGrp="1"/>
          </p:cNvSpPr>
          <p:nvPr>
            <p:ph type="sldNum" sz="quarter" idx="15"/>
          </p:nvPr>
        </p:nvSpPr>
        <p:spPr>
          <a:xfrm>
            <a:off x="8045450" y="6442075"/>
            <a:ext cx="795338" cy="273050"/>
          </a:xfrm>
        </p:spPr>
        <p:txBody>
          <a:bodyPr/>
          <a:lstStyle>
            <a:lvl1pPr>
              <a:defRPr/>
            </a:lvl1pPr>
          </a:lstStyle>
          <a:p>
            <a:pPr>
              <a:defRPr/>
            </a:pPr>
            <a:fld id="{A5726BCD-5642-4E73-BA4E-92ED06ABA1CC}" type="slidenum">
              <a:rPr lang="en-GB" altLang="en-US"/>
              <a:pPr>
                <a:defRPr/>
              </a:pPr>
              <a:t>‹#›</a:t>
            </a:fld>
            <a:endParaRPr lang="en-GB" altLang="en-US"/>
          </a:p>
        </p:txBody>
      </p:sp>
    </p:spTree>
    <p:extLst>
      <p:ext uri="{BB962C8B-B14F-4D97-AF65-F5344CB8AC3E}">
        <p14:creationId xmlns:p14="http://schemas.microsoft.com/office/powerpoint/2010/main" val="1442228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36563" y="404813"/>
            <a:ext cx="82756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31800" y="2101850"/>
            <a:ext cx="82804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6" name="Slide Number Placeholder 4"/>
          <p:cNvSpPr>
            <a:spLocks noGrp="1"/>
          </p:cNvSpPr>
          <p:nvPr>
            <p:ph type="sldNum" sz="quarter" idx="4"/>
          </p:nvPr>
        </p:nvSpPr>
        <p:spPr>
          <a:xfrm>
            <a:off x="8064500" y="6480175"/>
            <a:ext cx="795338" cy="27305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defRPr>
            </a:lvl1pPr>
          </a:lstStyle>
          <a:p>
            <a:pPr>
              <a:defRPr/>
            </a:pPr>
            <a:fld id="{80821954-40ED-4870-A015-6351D83194F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5516" r:id="rId1"/>
    <p:sldLayoutId id="2147485517" r:id="rId2"/>
    <p:sldLayoutId id="2147485518" r:id="rId3"/>
    <p:sldLayoutId id="2147485519" r:id="rId4"/>
    <p:sldLayoutId id="2147485520" r:id="rId5"/>
    <p:sldLayoutId id="2147485521" r:id="rId6"/>
    <p:sldLayoutId id="2147485522" r:id="rId7"/>
    <p:sldLayoutId id="2147485523" r:id="rId8"/>
    <p:sldLayoutId id="2147485524" r:id="rId9"/>
    <p:sldLayoutId id="2147485525" r:id="rId10"/>
    <p:sldLayoutId id="2147485526" r:id="rId11"/>
    <p:sldLayoutId id="2147485527" r:id="rId12"/>
    <p:sldLayoutId id="2147485528" r:id="rId13"/>
    <p:sldLayoutId id="2147485529" r:id="rId14"/>
    <p:sldLayoutId id="2147485530" r:id="rId15"/>
    <p:sldLayoutId id="2147485531" r:id="rId16"/>
    <p:sldLayoutId id="2147485532" r:id="rId17"/>
    <p:sldLayoutId id="2147485533" r:id="rId18"/>
    <p:sldLayoutId id="2147485534" r:id="rId19"/>
    <p:sldLayoutId id="2147485535" r:id="rId20"/>
    <p:sldLayoutId id="2147485536" r:id="rId21"/>
    <p:sldLayoutId id="2147485537" r:id="rId22"/>
    <p:sldLayoutId id="2147485538" r:id="rId23"/>
    <p:sldLayoutId id="2147485539" r:id="rId24"/>
    <p:sldLayoutId id="2147485540" r:id="rId25"/>
    <p:sldLayoutId id="2147485541" r:id="rId26"/>
    <p:sldLayoutId id="2147485542" r:id="rId27"/>
    <p:sldLayoutId id="2147485543" r:id="rId28"/>
    <p:sldLayoutId id="2147485544" r:id="rId29"/>
    <p:sldLayoutId id="2147485545" r:id="rId30"/>
    <p:sldLayoutId id="2147485546" r:id="rId31"/>
    <p:sldLayoutId id="2147485547" r:id="rId32"/>
    <p:sldLayoutId id="2147485548" r:id="rId33"/>
    <p:sldLayoutId id="2147485549" r:id="rId34"/>
    <p:sldLayoutId id="2147485550" r:id="rId35"/>
    <p:sldLayoutId id="2147485551" r:id="rId36"/>
  </p:sldLayoutIdLst>
  <p:timing>
    <p:tnLst>
      <p:par>
        <p:cTn id="1" dur="indefinite" restart="never" nodeType="tmRoot"/>
      </p:par>
    </p:tnLst>
  </p:timing>
  <p:hf hdr="0" dt="0"/>
  <p:txStyles>
    <p:titleStyle>
      <a:lvl1pPr algn="l" defTabSz="685800" rtl="0" eaLnBrk="0" fontAlgn="base" hangingPunct="0">
        <a:lnSpc>
          <a:spcPct val="90000"/>
        </a:lnSpc>
        <a:spcBef>
          <a:spcPct val="0"/>
        </a:spcBef>
        <a:spcAft>
          <a:spcPct val="0"/>
        </a:spcAft>
        <a:defRPr lang="en-GB" sz="2100" b="1" kern="1200" dirty="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2100" b="1">
          <a:solidFill>
            <a:schemeClr val="accent1"/>
          </a:solidFill>
          <a:latin typeface="Verdana" pitchFamily="34" charset="0"/>
        </a:defRPr>
      </a:lvl2pPr>
      <a:lvl3pPr algn="l" defTabSz="685800" rtl="0" eaLnBrk="0" fontAlgn="base" hangingPunct="0">
        <a:lnSpc>
          <a:spcPct val="90000"/>
        </a:lnSpc>
        <a:spcBef>
          <a:spcPct val="0"/>
        </a:spcBef>
        <a:spcAft>
          <a:spcPct val="0"/>
        </a:spcAft>
        <a:defRPr sz="2100" b="1">
          <a:solidFill>
            <a:schemeClr val="accent1"/>
          </a:solidFill>
          <a:latin typeface="Verdana" pitchFamily="34" charset="0"/>
        </a:defRPr>
      </a:lvl3pPr>
      <a:lvl4pPr algn="l" defTabSz="685800" rtl="0" eaLnBrk="0" fontAlgn="base" hangingPunct="0">
        <a:lnSpc>
          <a:spcPct val="90000"/>
        </a:lnSpc>
        <a:spcBef>
          <a:spcPct val="0"/>
        </a:spcBef>
        <a:spcAft>
          <a:spcPct val="0"/>
        </a:spcAft>
        <a:defRPr sz="2100" b="1">
          <a:solidFill>
            <a:schemeClr val="accent1"/>
          </a:solidFill>
          <a:latin typeface="Verdana" pitchFamily="34" charset="0"/>
        </a:defRPr>
      </a:lvl4pPr>
      <a:lvl5pPr algn="l" defTabSz="685800" rtl="0" eaLnBrk="0" fontAlgn="base" hangingPunct="0">
        <a:lnSpc>
          <a:spcPct val="90000"/>
        </a:lnSpc>
        <a:spcBef>
          <a:spcPct val="0"/>
        </a:spcBef>
        <a:spcAft>
          <a:spcPct val="0"/>
        </a:spcAft>
        <a:defRPr sz="2100" b="1">
          <a:solidFill>
            <a:schemeClr val="accent1"/>
          </a:solidFill>
          <a:latin typeface="Verdana" pitchFamily="34" charset="0"/>
        </a:defRPr>
      </a:lvl5pPr>
      <a:lvl6pPr marL="457200" algn="l" defTabSz="685800" rtl="0" fontAlgn="base">
        <a:lnSpc>
          <a:spcPct val="90000"/>
        </a:lnSpc>
        <a:spcBef>
          <a:spcPct val="0"/>
        </a:spcBef>
        <a:spcAft>
          <a:spcPct val="0"/>
        </a:spcAft>
        <a:defRPr sz="2100" b="1">
          <a:solidFill>
            <a:schemeClr val="accent1"/>
          </a:solidFill>
          <a:latin typeface="Verdana" pitchFamily="34" charset="0"/>
        </a:defRPr>
      </a:lvl6pPr>
      <a:lvl7pPr marL="914400" algn="l" defTabSz="685800" rtl="0" fontAlgn="base">
        <a:lnSpc>
          <a:spcPct val="90000"/>
        </a:lnSpc>
        <a:spcBef>
          <a:spcPct val="0"/>
        </a:spcBef>
        <a:spcAft>
          <a:spcPct val="0"/>
        </a:spcAft>
        <a:defRPr sz="2100" b="1">
          <a:solidFill>
            <a:schemeClr val="accent1"/>
          </a:solidFill>
          <a:latin typeface="Verdana" pitchFamily="34" charset="0"/>
        </a:defRPr>
      </a:lvl7pPr>
      <a:lvl8pPr marL="1371600" algn="l" defTabSz="685800" rtl="0" fontAlgn="base">
        <a:lnSpc>
          <a:spcPct val="90000"/>
        </a:lnSpc>
        <a:spcBef>
          <a:spcPct val="0"/>
        </a:spcBef>
        <a:spcAft>
          <a:spcPct val="0"/>
        </a:spcAft>
        <a:defRPr sz="2100" b="1">
          <a:solidFill>
            <a:schemeClr val="accent1"/>
          </a:solidFill>
          <a:latin typeface="Verdana" pitchFamily="34" charset="0"/>
        </a:defRPr>
      </a:lvl8pPr>
      <a:lvl9pPr marL="1828800" algn="l" defTabSz="685800" rtl="0" fontAlgn="base">
        <a:lnSpc>
          <a:spcPct val="90000"/>
        </a:lnSpc>
        <a:spcBef>
          <a:spcPct val="0"/>
        </a:spcBef>
        <a:spcAft>
          <a:spcPct val="0"/>
        </a:spcAft>
        <a:defRPr sz="2100" b="1">
          <a:solidFill>
            <a:schemeClr val="accent1"/>
          </a:solidFill>
          <a:latin typeface="Verdana" pitchFamily="34" charset="0"/>
        </a:defRPr>
      </a:lvl9pPr>
    </p:titleStyle>
    <p:bodyStyle>
      <a:lvl1pPr marL="358775" indent="-358775" algn="l" defTabSz="685800" rtl="0" eaLnBrk="0" fontAlgn="base" hangingPunct="0">
        <a:spcBef>
          <a:spcPts val="1200"/>
        </a:spcBef>
        <a:spcAft>
          <a:spcPct val="0"/>
        </a:spcAft>
        <a:buClr>
          <a:schemeClr val="accent1"/>
        </a:buClr>
        <a:buFont typeface="Verdana" pitchFamily="34" charset="0"/>
        <a:buChar char="─"/>
        <a:defRPr lang="en-US" sz="2100" kern="1200" dirty="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Clr>
          <a:schemeClr val="accent1"/>
        </a:buClr>
        <a:buFont typeface="Arial" charset="0"/>
        <a:buChar char="•"/>
        <a:defRPr lang="en-US" kern="1200" dirty="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Clr>
          <a:schemeClr val="accent1"/>
        </a:buClr>
        <a:buFont typeface="Arial" charset="0"/>
        <a:buChar char="•"/>
        <a:defRPr lang="en-US" sz="1500" kern="1200" dirty="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Clr>
          <a:schemeClr val="accent1"/>
        </a:buClr>
        <a:buFont typeface="Arial" charset="0"/>
        <a:buChar char="•"/>
        <a:defRPr lang="en-US" sz="1300" kern="1200" dirty="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Clr>
          <a:schemeClr val="accent1"/>
        </a:buClr>
        <a:buFont typeface="Arial" charset="0"/>
        <a:buChar char="•"/>
        <a:defRPr lang="en-GB" sz="1300" kern="1200" dirty="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6.xml"/><Relationship Id="rId1" Type="http://schemas.openxmlformats.org/officeDocument/2006/relationships/tags" Target="../tags/tag1.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hyperlink" Target="mailto:privacy@mts.com" TargetMode="Externa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jpe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jpe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jpe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hyperlink" Target="mailto:privacy@mts.com" TargetMode="External"/><Relationship Id="rId2" Type="http://schemas.openxmlformats.org/officeDocument/2006/relationships/image" Target="../media/image15.jpeg"/><Relationship Id="rId1" Type="http://schemas.openxmlformats.org/officeDocument/2006/relationships/slideLayout" Target="../slideLayouts/slideLayout9.xml"/><Relationship Id="rId4" Type="http://schemas.openxmlformats.org/officeDocument/2006/relationships/image" Target="../media/image1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3" Type="http://schemas.openxmlformats.org/officeDocument/2006/relationships/hyperlink" Target="mailto:servicedesk@mts.com" TargetMode="External"/><Relationship Id="rId2" Type="http://schemas.openxmlformats.org/officeDocument/2006/relationships/hyperlink" Target="mailto:privacy@mts.com" TargetMode="External"/><Relationship Id="rId1" Type="http://schemas.openxmlformats.org/officeDocument/2006/relationships/slideLayout" Target="../slideLayouts/slideLayout9.xml"/><Relationship Id="rId6" Type="http://schemas.openxmlformats.org/officeDocument/2006/relationships/image" Target="../media/image15.jpeg"/><Relationship Id="rId5" Type="http://schemas.openxmlformats.org/officeDocument/2006/relationships/image" Target="../media/image14.png"/><Relationship Id="rId4" Type="http://schemas.openxmlformats.org/officeDocument/2006/relationships/hyperlink" Target="mailto:helpdesk@pcb.com"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8.jpeg"/><Relationship Id="rId1" Type="http://schemas.openxmlformats.org/officeDocument/2006/relationships/slideLayout" Target="../slideLayouts/slideLayout9.xml"/><Relationship Id="rId4" Type="http://schemas.openxmlformats.org/officeDocument/2006/relationships/image" Target="../media/image14.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1.xml"/><Relationship Id="rId1" Type="http://schemas.openxmlformats.org/officeDocument/2006/relationships/tags" Target="../tags/tag2.xml"/><Relationship Id="rId4" Type="http://schemas.openxmlformats.org/officeDocument/2006/relationships/image" Target="../media/image19.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3.xml.rels><?xml version="1.0" encoding="UTF-8" standalone="yes"?>
<Relationships xmlns="http://schemas.openxmlformats.org/package/2006/relationships"><Relationship Id="rId3" Type="http://schemas.openxmlformats.org/officeDocument/2006/relationships/hyperlink" Target="mailto:privacy@mts.com" TargetMode="External"/><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_rels/slide44.xml.rels><?xml version="1.0" encoding="UTF-8" standalone="yes"?>
<Relationships xmlns="http://schemas.openxmlformats.org/package/2006/relationships"><Relationship Id="rId2" Type="http://schemas.openxmlformats.org/officeDocument/2006/relationships/hyperlink" Target="mailto:privacy@mts.com" TargetMode="External"/><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Placeholder 6"/>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11024" b="11024"/>
          <a:stretch>
            <a:fillRect/>
          </a:stretch>
        </p:blipFill>
        <p:spPr>
          <a:xfrm>
            <a:off x="4341813" y="3114675"/>
            <a:ext cx="4802187" cy="3743325"/>
          </a:xfrm>
        </p:spPr>
      </p:pic>
      <p:sp>
        <p:nvSpPr>
          <p:cNvPr id="38915" name="Subtitle 2"/>
          <p:cNvSpPr>
            <a:spLocks noGrp="1"/>
          </p:cNvSpPr>
          <p:nvPr>
            <p:ph type="subTitle" idx="1"/>
          </p:nvPr>
        </p:nvSpPr>
        <p:spPr>
          <a:xfrm>
            <a:off x="1403350" y="1041400"/>
            <a:ext cx="6337300" cy="628650"/>
          </a:xfrm>
        </p:spPr>
        <p:txBody>
          <a:bodyPr/>
          <a:lstStyle/>
          <a:p>
            <a:pPr>
              <a:spcAft>
                <a:spcPct val="0"/>
              </a:spcAft>
              <a:buClrTx/>
            </a:pPr>
            <a:r>
              <a:rPr lang="fr-FR" smtClean="0">
                <a:solidFill>
                  <a:srgbClr val="000000"/>
                </a:solidFill>
                <a:sym typeface="Verdana" pitchFamily="34" charset="0"/>
              </a:rPr>
              <a:t>Atelier</a:t>
            </a:r>
          </a:p>
        </p:txBody>
      </p:sp>
      <p:sp>
        <p:nvSpPr>
          <p:cNvPr id="38916" name="Title 1"/>
          <p:cNvSpPr>
            <a:spLocks noGrp="1"/>
          </p:cNvSpPr>
          <p:nvPr>
            <p:ph type="title"/>
          </p:nvPr>
        </p:nvSpPr>
        <p:spPr>
          <a:xfrm>
            <a:off x="1403350" y="404813"/>
            <a:ext cx="6588125" cy="636587"/>
          </a:xfrm>
        </p:spPr>
        <p:txBody>
          <a:bodyPr/>
          <a:lstStyle/>
          <a:p>
            <a:r>
              <a:rPr lang="fr-FR" smtClean="0">
                <a:solidFill>
                  <a:srgbClr val="CD051D"/>
                </a:solidFill>
                <a:sym typeface="Verdana" pitchFamily="34" charset="0"/>
              </a:rPr>
              <a:t>UE – Règlement général sur la protection des données</a:t>
            </a:r>
          </a:p>
        </p:txBody>
      </p:sp>
      <p:sp>
        <p:nvSpPr>
          <p:cNvPr id="38917" name="Text Placeholder 4"/>
          <p:cNvSpPr>
            <a:spLocks noGrp="1"/>
          </p:cNvSpPr>
          <p:nvPr>
            <p:ph type="body" sz="quarter" idx="11"/>
          </p:nvPr>
        </p:nvSpPr>
        <p:spPr>
          <a:xfrm>
            <a:off x="1393825" y="1822450"/>
            <a:ext cx="5922963" cy="288925"/>
          </a:xfrm>
        </p:spPr>
        <p:txBody>
          <a:bodyPr/>
          <a:lstStyle/>
          <a:p>
            <a:pPr>
              <a:spcBef>
                <a:spcPct val="0"/>
              </a:spcBef>
              <a:spcAft>
                <a:spcPct val="0"/>
              </a:spcAft>
              <a:buClrTx/>
            </a:pPr>
            <a:r>
              <a:rPr lang="fr-FR" b="1" dirty="0" smtClean="0">
                <a:solidFill>
                  <a:srgbClr val="000000"/>
                </a:solidFill>
                <a:ea typeface="Verdana" pitchFamily="34" charset="0"/>
                <a:cs typeface="Verdana" pitchFamily="34" charset="0"/>
                <a:sym typeface="Verdana" pitchFamily="34" charset="0"/>
              </a:rPr>
              <a:t>Nils Müller</a:t>
            </a:r>
          </a:p>
        </p:txBody>
      </p:sp>
      <p:sp>
        <p:nvSpPr>
          <p:cNvPr id="38918" name="Text Placeholder 5"/>
          <p:cNvSpPr>
            <a:spLocks noGrp="1"/>
          </p:cNvSpPr>
          <p:nvPr>
            <p:ph type="body" sz="quarter" idx="12"/>
          </p:nvPr>
        </p:nvSpPr>
        <p:spPr>
          <a:xfrm>
            <a:off x="1403350" y="2614613"/>
            <a:ext cx="7150100" cy="277812"/>
          </a:xfrm>
        </p:spPr>
        <p:txBody>
          <a:bodyPr/>
          <a:lstStyle/>
          <a:p>
            <a:pPr>
              <a:spcBef>
                <a:spcPct val="0"/>
              </a:spcBef>
              <a:spcAft>
                <a:spcPct val="0"/>
              </a:spcAft>
              <a:buClrTx/>
            </a:pPr>
            <a:r>
              <a:rPr lang="fr-FR" smtClean="0">
                <a:solidFill>
                  <a:srgbClr val="000000"/>
                </a:solidFill>
                <a:ea typeface="Verdana" pitchFamily="34" charset="0"/>
                <a:cs typeface="Verdana" pitchFamily="34" charset="0"/>
                <a:sym typeface="Verdana" pitchFamily="34" charset="0"/>
              </a:rPr>
              <a:t>Data Protection Officer (Responsable de la protection des données)</a:t>
            </a:r>
          </a:p>
          <a:p>
            <a:pPr>
              <a:spcBef>
                <a:spcPct val="0"/>
              </a:spcBef>
              <a:spcAft>
                <a:spcPct val="0"/>
              </a:spcAft>
              <a:buClrTx/>
            </a:pPr>
            <a:r>
              <a:rPr lang="fr-FR" smtClean="0">
                <a:solidFill>
                  <a:srgbClr val="000000"/>
                </a:solidFill>
                <a:ea typeface="Verdana" pitchFamily="34" charset="0"/>
                <a:cs typeface="Verdana" pitchFamily="34" charset="0"/>
                <a:sym typeface="Verdana" pitchFamily="34" charset="0"/>
              </a:rPr>
              <a:t>Conseiller juridique et avocat spécialiste en droit de l’informatique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31800" y="2457450"/>
            <a:ext cx="8280400" cy="458788"/>
          </a:xfrm>
        </p:spPr>
        <p:txBody>
          <a:bodyPr/>
          <a:lstStyle/>
          <a:p>
            <a:r>
              <a:rPr lang="fr-FR" smtClean="0">
                <a:solidFill>
                  <a:srgbClr val="FFFFFF"/>
                </a:solidFill>
                <a:sym typeface="Verdana" pitchFamily="34" charset="0"/>
              </a:rPr>
              <a:t>Où s’applique le RGPD (champ d’application)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3"/>
          <p:cNvSpPr>
            <a:spLocks noGrp="1"/>
          </p:cNvSpPr>
          <p:nvPr>
            <p:ph idx="1"/>
          </p:nvPr>
        </p:nvSpPr>
        <p:spPr>
          <a:xfrm>
            <a:off x="411163" y="1400175"/>
            <a:ext cx="6827837" cy="4344988"/>
          </a:xfrm>
        </p:spPr>
        <p:txBody>
          <a:bodyPr/>
          <a:lstStyle/>
          <a:p>
            <a:pPr marL="358775" indent="-358775">
              <a:lnSpc>
                <a:spcPct val="110000"/>
              </a:lnSpc>
              <a:buClr>
                <a:srgbClr val="CD051D"/>
              </a:buClr>
            </a:pPr>
            <a:r>
              <a:rPr lang="fr-FR" dirty="0" smtClean="0">
                <a:solidFill>
                  <a:srgbClr val="000000"/>
                </a:solidFill>
                <a:ea typeface="Verdana" pitchFamily="34" charset="0"/>
                <a:cs typeface="Verdana" pitchFamily="34" charset="0"/>
                <a:sym typeface="Verdana" pitchFamily="34" charset="0"/>
              </a:rPr>
              <a:t>Nous conservons les données personnelles</a:t>
            </a:r>
          </a:p>
          <a:p>
            <a:pPr marL="557213" lvl="1">
              <a:lnSpc>
                <a:spcPct val="110000"/>
              </a:lnSpc>
              <a:spcBef>
                <a:spcPts val="200"/>
              </a:spcBef>
              <a:buClr>
                <a:srgbClr val="CD051D"/>
              </a:buClr>
            </a:pPr>
            <a:r>
              <a:rPr lang="fr-FR" sz="1700" dirty="0" smtClean="0">
                <a:solidFill>
                  <a:srgbClr val="000000"/>
                </a:solidFill>
                <a:ea typeface="Verdana" pitchFamily="34" charset="0"/>
                <a:cs typeface="Verdana" pitchFamily="34" charset="0"/>
                <a:sym typeface="Verdana" pitchFamily="34" charset="0"/>
              </a:rPr>
              <a:t>Des employés de MTS</a:t>
            </a:r>
          </a:p>
          <a:p>
            <a:pPr marL="557213" lvl="1">
              <a:lnSpc>
                <a:spcPct val="110000"/>
              </a:lnSpc>
              <a:spcBef>
                <a:spcPts val="200"/>
              </a:spcBef>
              <a:buClr>
                <a:srgbClr val="CD051D"/>
              </a:buClr>
            </a:pPr>
            <a:r>
              <a:rPr lang="fr-FR" sz="1700" dirty="0" smtClean="0">
                <a:solidFill>
                  <a:srgbClr val="000000"/>
                </a:solidFill>
                <a:ea typeface="Verdana" pitchFamily="34" charset="0"/>
                <a:cs typeface="Verdana" pitchFamily="34" charset="0"/>
                <a:sym typeface="Verdana" pitchFamily="34" charset="0"/>
              </a:rPr>
              <a:t>Des employés des clients</a:t>
            </a:r>
          </a:p>
          <a:p>
            <a:pPr marL="557213" lvl="1">
              <a:lnSpc>
                <a:spcPct val="110000"/>
              </a:lnSpc>
              <a:spcBef>
                <a:spcPts val="200"/>
              </a:spcBef>
              <a:buClr>
                <a:srgbClr val="CD051D"/>
              </a:buClr>
            </a:pPr>
            <a:r>
              <a:rPr lang="fr-FR" sz="1700" dirty="0" smtClean="0">
                <a:solidFill>
                  <a:srgbClr val="000000"/>
                </a:solidFill>
                <a:ea typeface="Verdana" pitchFamily="34" charset="0"/>
                <a:cs typeface="Verdana" pitchFamily="34" charset="0"/>
                <a:sym typeface="Verdana" pitchFamily="34" charset="0"/>
              </a:rPr>
              <a:t>Des fournisseurs et sous-traitants</a:t>
            </a:r>
          </a:p>
          <a:p>
            <a:pPr marL="557213" lvl="1">
              <a:lnSpc>
                <a:spcPct val="110000"/>
              </a:lnSpc>
              <a:spcBef>
                <a:spcPts val="200"/>
              </a:spcBef>
              <a:buClr>
                <a:srgbClr val="CD051D"/>
              </a:buClr>
            </a:pPr>
            <a:r>
              <a:rPr lang="fr-FR" sz="1700" dirty="0" smtClean="0">
                <a:solidFill>
                  <a:srgbClr val="000000"/>
                </a:solidFill>
                <a:ea typeface="Verdana" pitchFamily="34" charset="0"/>
                <a:cs typeface="Verdana" pitchFamily="34" charset="0"/>
                <a:sym typeface="Verdana" pitchFamily="34" charset="0"/>
              </a:rPr>
              <a:t>D’autres tierces parties</a:t>
            </a:r>
          </a:p>
          <a:p>
            <a:pPr marL="358775" indent="-358775">
              <a:lnSpc>
                <a:spcPct val="110000"/>
              </a:lnSpc>
              <a:spcBef>
                <a:spcPts val="900"/>
              </a:spcBef>
              <a:buClr>
                <a:srgbClr val="CD051D"/>
              </a:buClr>
            </a:pPr>
            <a:r>
              <a:rPr lang="fr-FR" dirty="0" smtClean="0">
                <a:solidFill>
                  <a:srgbClr val="000000"/>
                </a:solidFill>
                <a:ea typeface="Verdana" pitchFamily="34" charset="0"/>
                <a:cs typeface="Verdana" pitchFamily="34" charset="0"/>
                <a:sym typeface="Verdana" pitchFamily="34" charset="0"/>
              </a:rPr>
              <a:t>Nous </a:t>
            </a:r>
            <a:r>
              <a:rPr lang="fr-FR" dirty="0">
                <a:solidFill>
                  <a:srgbClr val="000000"/>
                </a:solidFill>
                <a:ea typeface="Verdana" pitchFamily="34" charset="0"/>
                <a:cs typeface="Verdana" pitchFamily="34" charset="0"/>
                <a:sym typeface="Verdana" pitchFamily="34" charset="0"/>
              </a:rPr>
              <a:t>conservons </a:t>
            </a:r>
            <a:r>
              <a:rPr lang="fr-FR" dirty="0" smtClean="0">
                <a:solidFill>
                  <a:srgbClr val="000000"/>
                </a:solidFill>
                <a:ea typeface="Verdana" pitchFamily="34" charset="0"/>
                <a:cs typeface="Verdana" pitchFamily="34" charset="0"/>
                <a:sym typeface="Verdana" pitchFamily="34" charset="0"/>
              </a:rPr>
              <a:t>les données </a:t>
            </a:r>
            <a:br>
              <a:rPr lang="fr-FR" dirty="0" smtClean="0">
                <a:solidFill>
                  <a:srgbClr val="000000"/>
                </a:solidFill>
                <a:ea typeface="Verdana" pitchFamily="34" charset="0"/>
                <a:cs typeface="Verdana" pitchFamily="34" charset="0"/>
                <a:sym typeface="Verdana" pitchFamily="34" charset="0"/>
              </a:rPr>
            </a:br>
            <a:r>
              <a:rPr lang="fr-FR" dirty="0" smtClean="0">
                <a:solidFill>
                  <a:srgbClr val="000000"/>
                </a:solidFill>
                <a:ea typeface="Verdana" pitchFamily="34" charset="0"/>
                <a:cs typeface="Verdana" pitchFamily="34" charset="0"/>
                <a:sym typeface="Verdana" pitchFamily="34" charset="0"/>
              </a:rPr>
              <a:t>personnelles dans les systèmes </a:t>
            </a:r>
            <a:br>
              <a:rPr lang="fr-FR" dirty="0" smtClean="0">
                <a:solidFill>
                  <a:srgbClr val="000000"/>
                </a:solidFill>
                <a:ea typeface="Verdana" pitchFamily="34" charset="0"/>
                <a:cs typeface="Verdana" pitchFamily="34" charset="0"/>
                <a:sym typeface="Verdana" pitchFamily="34" charset="0"/>
              </a:rPr>
            </a:br>
            <a:r>
              <a:rPr lang="fr-FR" dirty="0" smtClean="0">
                <a:solidFill>
                  <a:srgbClr val="000000"/>
                </a:solidFill>
                <a:ea typeface="Verdana" pitchFamily="34" charset="0"/>
                <a:cs typeface="Verdana" pitchFamily="34" charset="0"/>
                <a:sym typeface="Verdana" pitchFamily="34" charset="0"/>
              </a:rPr>
              <a:t>informatiques, tels que :</a:t>
            </a:r>
          </a:p>
          <a:p>
            <a:pPr marL="557213" lvl="1">
              <a:lnSpc>
                <a:spcPct val="110000"/>
              </a:lnSpc>
              <a:spcBef>
                <a:spcPts val="200"/>
              </a:spcBef>
              <a:buClr>
                <a:srgbClr val="CD051D"/>
              </a:buClr>
            </a:pPr>
            <a:r>
              <a:rPr lang="fr-FR" sz="1700" dirty="0" smtClean="0">
                <a:solidFill>
                  <a:srgbClr val="000000"/>
                </a:solidFill>
                <a:ea typeface="Verdana" pitchFamily="34" charset="0"/>
                <a:cs typeface="Verdana" pitchFamily="34" charset="0"/>
                <a:sym typeface="Verdana" pitchFamily="34" charset="0"/>
              </a:rPr>
              <a:t>SAP, </a:t>
            </a:r>
            <a:r>
              <a:rPr lang="fr-FR" sz="1700" dirty="0" err="1" smtClean="0">
                <a:solidFill>
                  <a:srgbClr val="000000"/>
                </a:solidFill>
                <a:ea typeface="Verdana" pitchFamily="34" charset="0"/>
                <a:cs typeface="Verdana" pitchFamily="34" charset="0"/>
                <a:sym typeface="Verdana" pitchFamily="34" charset="0"/>
              </a:rPr>
              <a:t>SuccessFactors</a:t>
            </a:r>
            <a:endParaRPr lang="fr-FR" sz="1700" dirty="0" smtClean="0">
              <a:solidFill>
                <a:srgbClr val="000000"/>
              </a:solidFill>
              <a:ea typeface="Verdana" pitchFamily="34" charset="0"/>
              <a:cs typeface="Verdana" pitchFamily="34" charset="0"/>
              <a:sym typeface="Verdana" pitchFamily="34" charset="0"/>
            </a:endParaRPr>
          </a:p>
          <a:p>
            <a:pPr marL="557213" lvl="1">
              <a:lnSpc>
                <a:spcPct val="110000"/>
              </a:lnSpc>
              <a:spcBef>
                <a:spcPts val="200"/>
              </a:spcBef>
              <a:buClr>
                <a:srgbClr val="CD051D"/>
              </a:buClr>
            </a:pPr>
            <a:r>
              <a:rPr lang="fr-FR" sz="1700" dirty="0" err="1" smtClean="0">
                <a:solidFill>
                  <a:srgbClr val="000000"/>
                </a:solidFill>
                <a:ea typeface="Verdana" pitchFamily="34" charset="0"/>
                <a:cs typeface="Verdana" pitchFamily="34" charset="0"/>
                <a:sym typeface="Verdana" pitchFamily="34" charset="0"/>
              </a:rPr>
              <a:t>Salesforce</a:t>
            </a:r>
            <a:endParaRPr lang="fr-FR" sz="1700" dirty="0" smtClean="0">
              <a:solidFill>
                <a:srgbClr val="000000"/>
              </a:solidFill>
              <a:ea typeface="Verdana" pitchFamily="34" charset="0"/>
              <a:cs typeface="Verdana" pitchFamily="34" charset="0"/>
              <a:sym typeface="Verdana" pitchFamily="34" charset="0"/>
            </a:endParaRPr>
          </a:p>
          <a:p>
            <a:pPr marL="557213" lvl="1">
              <a:lnSpc>
                <a:spcPct val="110000"/>
              </a:lnSpc>
              <a:spcBef>
                <a:spcPts val="200"/>
              </a:spcBef>
              <a:buClr>
                <a:srgbClr val="CD051D"/>
              </a:buClr>
            </a:pPr>
            <a:r>
              <a:rPr lang="fr-FR" sz="1700" dirty="0" smtClean="0">
                <a:solidFill>
                  <a:srgbClr val="000000"/>
                </a:solidFill>
                <a:ea typeface="Verdana" pitchFamily="34" charset="0"/>
                <a:cs typeface="Verdana" pitchFamily="34" charset="0"/>
                <a:sym typeface="Verdana" pitchFamily="34" charset="0"/>
              </a:rPr>
              <a:t>T4</a:t>
            </a:r>
          </a:p>
          <a:p>
            <a:pPr marL="557213" lvl="1">
              <a:lnSpc>
                <a:spcPct val="110000"/>
              </a:lnSpc>
              <a:spcBef>
                <a:spcPts val="200"/>
              </a:spcBef>
              <a:buClr>
                <a:srgbClr val="CD051D"/>
              </a:buClr>
            </a:pPr>
            <a:r>
              <a:rPr lang="fr-FR" sz="1700" dirty="0" smtClean="0">
                <a:solidFill>
                  <a:srgbClr val="000000"/>
                </a:solidFill>
                <a:ea typeface="Verdana" pitchFamily="34" charset="0"/>
                <a:cs typeface="Verdana" pitchFamily="34" charset="0"/>
                <a:sym typeface="Verdana" pitchFamily="34" charset="0"/>
              </a:rPr>
              <a:t>Les outils de sécurité informatique</a:t>
            </a:r>
          </a:p>
        </p:txBody>
      </p:sp>
      <p:sp>
        <p:nvSpPr>
          <p:cNvPr id="49155" name="Text Placeholder 39"/>
          <p:cNvSpPr>
            <a:spLocks noGrp="1"/>
          </p:cNvSpPr>
          <p:nvPr>
            <p:ph type="body" sz="quarter" idx="10"/>
          </p:nvPr>
        </p:nvSpPr>
        <p:spPr/>
        <p:txBody>
          <a:bodyPr/>
          <a:lstStyle/>
          <a:p>
            <a:pPr>
              <a:buClrTx/>
            </a:pPr>
            <a:r>
              <a:rPr lang="fr-FR" smtClean="0">
                <a:solidFill>
                  <a:srgbClr val="000000"/>
                </a:solidFill>
                <a:ea typeface="Verdana" pitchFamily="34" charset="0"/>
                <a:cs typeface="Verdana" pitchFamily="34" charset="0"/>
                <a:sym typeface="Verdana" pitchFamily="34" charset="0"/>
              </a:rPr>
              <a:t>Quelles données personnelles détenons-nous et où ?</a:t>
            </a:r>
          </a:p>
        </p:txBody>
      </p:sp>
      <p:sp>
        <p:nvSpPr>
          <p:cNvPr id="49156" name="Title 38"/>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Où s’applique le RGPD (champ d’application)</a:t>
            </a:r>
          </a:p>
        </p:txBody>
      </p:sp>
      <p:pic>
        <p:nvPicPr>
          <p:cNvPr id="49157" name="Picture Placeholder 5"/>
          <p:cNvPicPr>
            <a:picLocks noGrp="1" noChangeAspect="1"/>
          </p:cNvPicPr>
          <p:nvPr>
            <p:ph type="pic" sz="quarter" idx="12"/>
          </p:nvPr>
        </p:nvPicPr>
        <p:blipFill>
          <a:blip r:embed="rId4">
            <a:extLst>
              <a:ext uri="{28A0092B-C50C-407E-A947-70E740481C1C}">
                <a14:useLocalDpi xmlns:a14="http://schemas.microsoft.com/office/drawing/2010/main" val="0"/>
              </a:ext>
            </a:extLst>
          </a:blip>
          <a:srcRect l="142" r="142"/>
          <a:stretch>
            <a:fillRect/>
          </a:stretch>
        </p:blipFill>
        <p:spPr>
          <a:xfrm>
            <a:off x="6413500" y="3248025"/>
            <a:ext cx="1473200" cy="2097088"/>
          </a:xfrm>
        </p:spPr>
      </p:pic>
      <p:sp>
        <p:nvSpPr>
          <p:cNvPr id="49158" name="Slide Number Placeholder 1"/>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1D677657-B0FD-48AA-9085-CCEA7B678308}" type="slidenum">
              <a:rPr lang="fr-FR" smtClean="0">
                <a:solidFill>
                  <a:srgbClr val="898989"/>
                </a:solidFill>
                <a:sym typeface="Verdana" pitchFamily="34" charset="0"/>
              </a:rPr>
              <a:pPr eaLnBrk="0" hangingPunct="0">
                <a:buSzPct val="100000"/>
              </a:pPr>
              <a:t>11</a:t>
            </a:fld>
            <a:endParaRPr lang="fr-FR" smtClean="0">
              <a:solidFill>
                <a:srgbClr val="898989"/>
              </a:solidFill>
              <a:sym typeface="Verdana" pitchFamily="34" charset="0"/>
            </a:endParaRPr>
          </a:p>
        </p:txBody>
      </p:sp>
      <p:sp>
        <p:nvSpPr>
          <p:cNvPr id="2" name="TextBox 1"/>
          <p:cNvSpPr txBox="1"/>
          <p:nvPr/>
        </p:nvSpPr>
        <p:spPr>
          <a:xfrm>
            <a:off x="581025" y="5676900"/>
            <a:ext cx="8096250" cy="784225"/>
          </a:xfrm>
          <a:prstGeom prst="rect">
            <a:avLst/>
          </a:prstGeom>
          <a:solidFill>
            <a:schemeClr val="bg1">
              <a:lumMod val="95000"/>
            </a:schemeClr>
          </a:solidFill>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a:buSzPct val="100000"/>
              <a:defRPr/>
            </a:pPr>
            <a:r>
              <a:rPr lang="fr-FR" sz="1500" spc="-20" dirty="0" smtClean="0">
                <a:solidFill>
                  <a:srgbClr val="000000"/>
                </a:solidFill>
                <a:sym typeface="Verdana" pitchFamily="34" charset="0"/>
              </a:rPr>
              <a:t>Le RGPD attend de nous que nous agissions en tant que gestionnaires responsables des renseignements personnels et que nous établissions des garanties de confidentialité et de sécurité dans nos politiques, pratiques et applications.</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431800" y="2457450"/>
            <a:ext cx="8280400" cy="458788"/>
          </a:xfrm>
        </p:spPr>
        <p:txBody>
          <a:bodyPr/>
          <a:lstStyle/>
          <a:p>
            <a:r>
              <a:rPr lang="fr-FR" smtClean="0">
                <a:solidFill>
                  <a:srgbClr val="FFFFFF"/>
                </a:solidFill>
                <a:sym typeface="Verdana" pitchFamily="34" charset="0"/>
              </a:rPr>
              <a:t>Rôles et responsabilités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txBox="1">
            <a:spLocks/>
          </p:cNvSpPr>
          <p:nvPr/>
        </p:nvSpPr>
        <p:spPr bwMode="auto">
          <a:xfrm>
            <a:off x="1600200" y="1173163"/>
            <a:ext cx="191611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ts val="600"/>
              </a:spcBef>
              <a:buSzPct val="100000"/>
            </a:pPr>
            <a:r>
              <a:rPr lang="fr-FR" sz="800">
                <a:solidFill>
                  <a:srgbClr val="000000"/>
                </a:solidFill>
                <a:ea typeface="ＭＳ Ｐゴシック" pitchFamily="34" charset="-128"/>
                <a:cs typeface="Arial" charset="0"/>
                <a:sym typeface="Verdana" pitchFamily="34" charset="0"/>
              </a:rPr>
              <a:t>Sauvegarder les données personnelles selon ce qui s’applique à votre poste </a:t>
            </a:r>
          </a:p>
        </p:txBody>
      </p:sp>
      <p:sp>
        <p:nvSpPr>
          <p:cNvPr id="6" name="Rectangle 5"/>
          <p:cNvSpPr/>
          <p:nvPr/>
        </p:nvSpPr>
        <p:spPr>
          <a:xfrm>
            <a:off x="3668713" y="822325"/>
            <a:ext cx="5205412" cy="274638"/>
          </a:xfrm>
          <a:prstGeom prst="rect">
            <a:avLst/>
          </a:prstGeom>
          <a:solidFill>
            <a:srgbClr val="C0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buSzPct val="100000"/>
              <a:defRPr/>
            </a:pPr>
            <a:r>
              <a:rPr lang="fr-FR" sz="900" b="1">
                <a:solidFill>
                  <a:srgbClr val="FFFFFF"/>
                </a:solidFill>
                <a:cs typeface="Arial" charset="0"/>
                <a:sym typeface="Verdana" pitchFamily="34" charset="0"/>
              </a:rPr>
              <a:t>Responsabilités</a:t>
            </a:r>
          </a:p>
        </p:txBody>
      </p:sp>
      <p:sp>
        <p:nvSpPr>
          <p:cNvPr id="51204" name="Content Placeholder 2"/>
          <p:cNvSpPr txBox="1">
            <a:spLocks/>
          </p:cNvSpPr>
          <p:nvPr/>
        </p:nvSpPr>
        <p:spPr bwMode="auto">
          <a:xfrm>
            <a:off x="3656013" y="1173163"/>
            <a:ext cx="5218112"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3038" indent="-173038">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Clr>
                <a:srgbClr val="CC1543"/>
              </a:buClr>
              <a:buFont typeface="Arial Narrow" pitchFamily="34" charset="0"/>
              <a:buChar char="»"/>
            </a:pPr>
            <a:r>
              <a:rPr lang="fr-FR" sz="800">
                <a:solidFill>
                  <a:srgbClr val="000000"/>
                </a:solidFill>
                <a:sym typeface="Verdana" pitchFamily="34" charset="0"/>
              </a:rPr>
              <a:t>Vous familiariser avec les principes de la protection des données et les appliquer à chaque fois que vous traitez des données personnelles.</a:t>
            </a:r>
          </a:p>
          <a:p>
            <a:pPr>
              <a:buClr>
                <a:srgbClr val="CC1543"/>
              </a:buClr>
              <a:buFont typeface="Arial Narrow" pitchFamily="34" charset="0"/>
              <a:buChar char="»"/>
            </a:pPr>
            <a:r>
              <a:rPr lang="fr-FR" sz="800">
                <a:solidFill>
                  <a:srgbClr val="000000"/>
                </a:solidFill>
                <a:ea typeface="ＭＳ Ｐゴシック" pitchFamily="34" charset="-128"/>
                <a:sym typeface="Verdana" pitchFamily="34" charset="0"/>
              </a:rPr>
              <a:t>Comprendre et respecter les politiques et procédures de confidentialité.</a:t>
            </a:r>
          </a:p>
          <a:p>
            <a:pPr>
              <a:buClr>
                <a:srgbClr val="CC1543"/>
              </a:buClr>
              <a:buFont typeface="Arial Narrow" pitchFamily="34" charset="0"/>
              <a:buChar char="»"/>
            </a:pPr>
            <a:r>
              <a:rPr lang="fr-FR" sz="800">
                <a:solidFill>
                  <a:srgbClr val="000000"/>
                </a:solidFill>
                <a:ea typeface="ＭＳ Ｐゴシック" pitchFamily="34" charset="-128"/>
                <a:sym typeface="Verdana" pitchFamily="34" charset="0"/>
              </a:rPr>
              <a:t>Suivre les guides des pratiques recommandées relatives au RGPD de MTS chaque fois qu’ils s’appliquent à vous.</a:t>
            </a:r>
          </a:p>
        </p:txBody>
      </p:sp>
      <p:sp>
        <p:nvSpPr>
          <p:cNvPr id="8" name="Rectangle 7"/>
          <p:cNvSpPr/>
          <p:nvPr/>
        </p:nvSpPr>
        <p:spPr>
          <a:xfrm>
            <a:off x="1600200" y="822325"/>
            <a:ext cx="1916113" cy="274638"/>
          </a:xfrm>
          <a:prstGeom prst="rect">
            <a:avLst/>
          </a:prstGeom>
          <a:solidFill>
            <a:srgbClr val="C0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buSzPct val="100000"/>
              <a:defRPr/>
            </a:pPr>
            <a:r>
              <a:rPr lang="fr-FR" sz="900" b="1">
                <a:solidFill>
                  <a:srgbClr val="FFFFFF"/>
                </a:solidFill>
                <a:cs typeface="Arial" charset="0"/>
                <a:sym typeface="Verdana" pitchFamily="34" charset="0"/>
              </a:rPr>
              <a:t>Rôle</a:t>
            </a:r>
          </a:p>
        </p:txBody>
      </p:sp>
      <p:sp>
        <p:nvSpPr>
          <p:cNvPr id="51206" name="Content Placeholder 2"/>
          <p:cNvSpPr txBox="1">
            <a:spLocks/>
          </p:cNvSpPr>
          <p:nvPr/>
        </p:nvSpPr>
        <p:spPr bwMode="auto">
          <a:xfrm>
            <a:off x="1600200" y="1900238"/>
            <a:ext cx="1916113"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ts val="600"/>
              </a:spcBef>
              <a:buSzPct val="100000"/>
            </a:pPr>
            <a:r>
              <a:rPr lang="fr-FR" sz="800">
                <a:solidFill>
                  <a:srgbClr val="000000"/>
                </a:solidFill>
                <a:ea typeface="ＭＳ Ｐゴシック" pitchFamily="34" charset="-128"/>
                <a:cs typeface="Arial" charset="0"/>
                <a:sym typeface="Verdana" pitchFamily="34" charset="0"/>
              </a:rPr>
              <a:t>Gérer les pratiques de RH afin de garantir le traitement approprié des données personnelles</a:t>
            </a:r>
          </a:p>
        </p:txBody>
      </p:sp>
      <p:sp>
        <p:nvSpPr>
          <p:cNvPr id="51207" name="Content Placeholder 2"/>
          <p:cNvSpPr txBox="1">
            <a:spLocks/>
          </p:cNvSpPr>
          <p:nvPr/>
        </p:nvSpPr>
        <p:spPr bwMode="auto">
          <a:xfrm>
            <a:off x="3649663" y="1900238"/>
            <a:ext cx="5214937"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3038" indent="-173038">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Fournir la Déclaration de confidentialité des salariés aux employés au cours de </a:t>
            </a:r>
            <a:r>
              <a:rPr lang="fr-FR" sz="800" dirty="0" smtClean="0">
                <a:solidFill>
                  <a:srgbClr val="000000"/>
                </a:solidFill>
                <a:ea typeface="ＭＳ Ｐゴシック" pitchFamily="34" charset="-128"/>
                <a:cs typeface="Arial" charset="0"/>
                <a:sym typeface="Verdana" pitchFamily="34" charset="0"/>
              </a:rPr>
              <a:t>l’intégration.</a:t>
            </a:r>
            <a:endParaRPr lang="fr-FR" sz="800" dirty="0">
              <a:solidFill>
                <a:srgbClr val="000000"/>
              </a:solidFill>
              <a:ea typeface="ＭＳ Ｐゴシック" pitchFamily="34" charset="-128"/>
              <a:cs typeface="Arial" charset="0"/>
              <a:sym typeface="Verdana" pitchFamily="34" charset="0"/>
            </a:endParaRPr>
          </a:p>
          <a:p>
            <a:pPr>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Traiter les données des employés dans le cadre des responsabilités professionnelles aux fins décrites dans la diapo 18 (nombre limité de membres</a:t>
            </a:r>
            <a:r>
              <a:rPr lang="fr-FR" sz="800" dirty="0" smtClean="0">
                <a:solidFill>
                  <a:srgbClr val="000000"/>
                </a:solidFill>
                <a:ea typeface="ＭＳ Ｐゴシック" pitchFamily="34" charset="-128"/>
                <a:cs typeface="Arial" charset="0"/>
                <a:sym typeface="Verdana" pitchFamily="34" charset="0"/>
              </a:rPr>
              <a:t>)**.</a:t>
            </a:r>
            <a:endParaRPr lang="fr-FR" sz="800" dirty="0">
              <a:solidFill>
                <a:srgbClr val="000000"/>
              </a:solidFill>
              <a:ea typeface="ＭＳ Ｐゴシック" pitchFamily="34" charset="-128"/>
              <a:cs typeface="Arial" charset="0"/>
              <a:sym typeface="Verdana" pitchFamily="34" charset="0"/>
            </a:endParaRPr>
          </a:p>
        </p:txBody>
      </p:sp>
      <p:sp>
        <p:nvSpPr>
          <p:cNvPr id="51208" name="Content Placeholder 2"/>
          <p:cNvSpPr txBox="1">
            <a:spLocks/>
          </p:cNvSpPr>
          <p:nvPr/>
        </p:nvSpPr>
        <p:spPr bwMode="auto">
          <a:xfrm>
            <a:off x="1600200" y="2606675"/>
            <a:ext cx="19351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ts val="600"/>
              </a:spcBef>
              <a:buSzPct val="100000"/>
            </a:pPr>
            <a:r>
              <a:rPr lang="fr-FR" sz="800">
                <a:solidFill>
                  <a:srgbClr val="000000"/>
                </a:solidFill>
                <a:ea typeface="ＭＳ Ｐゴシック" pitchFamily="34" charset="-128"/>
                <a:cs typeface="Arial" charset="0"/>
                <a:sym typeface="Verdana" pitchFamily="34" charset="0"/>
              </a:rPr>
              <a:t>Mettre en œuvre les contrôles de sécurité visant à protéger les réseaux et les systèmes de MTS et à sauvegarder les données personnelles</a:t>
            </a:r>
          </a:p>
        </p:txBody>
      </p:sp>
      <p:sp>
        <p:nvSpPr>
          <p:cNvPr id="51209" name="Content Placeholder 2"/>
          <p:cNvSpPr txBox="1">
            <a:spLocks/>
          </p:cNvSpPr>
          <p:nvPr/>
        </p:nvSpPr>
        <p:spPr bwMode="auto">
          <a:xfrm>
            <a:off x="3659188" y="2606675"/>
            <a:ext cx="520541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3038" indent="-173038">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20000"/>
              </a:spcBef>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Mettre en œuvre les mesures de sécurité visant à sauvegarder les données contre toute perte, mauvaise utilisation, divulgation, altération ou destruction, ou contre tout accès non autorisé.</a:t>
            </a:r>
          </a:p>
          <a:p>
            <a:pPr>
              <a:spcBef>
                <a:spcPct val="20000"/>
              </a:spcBef>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Un nombre limité de membres peuvent traiter les données des employés dans le cadre de leurs responsabilités professionnelles aux fins décrites dans la diapo 18</a:t>
            </a:r>
            <a:r>
              <a:rPr lang="fr-FR" sz="800" dirty="0" smtClean="0">
                <a:solidFill>
                  <a:srgbClr val="000000"/>
                </a:solidFill>
                <a:ea typeface="ＭＳ Ｐゴシック" pitchFamily="34" charset="-128"/>
                <a:cs typeface="Arial" charset="0"/>
                <a:sym typeface="Verdana" pitchFamily="34" charset="0"/>
              </a:rPr>
              <a:t>**.</a:t>
            </a:r>
            <a:endParaRPr lang="fr-FR" sz="800" dirty="0">
              <a:solidFill>
                <a:srgbClr val="000000"/>
              </a:solidFill>
              <a:ea typeface="ＭＳ Ｐゴシック" pitchFamily="34" charset="-128"/>
              <a:cs typeface="Arial" charset="0"/>
              <a:sym typeface="Verdana" pitchFamily="34" charset="0"/>
            </a:endParaRPr>
          </a:p>
        </p:txBody>
      </p:sp>
      <p:sp>
        <p:nvSpPr>
          <p:cNvPr id="51210" name="Content Placeholder 2"/>
          <p:cNvSpPr txBox="1">
            <a:spLocks/>
          </p:cNvSpPr>
          <p:nvPr/>
        </p:nvSpPr>
        <p:spPr bwMode="auto">
          <a:xfrm>
            <a:off x="1592263" y="3379788"/>
            <a:ext cx="1908175"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ts val="600"/>
              </a:spcBef>
              <a:buSzPct val="100000"/>
            </a:pPr>
            <a:r>
              <a:rPr lang="fr-FR" sz="800">
                <a:solidFill>
                  <a:srgbClr val="000000"/>
                </a:solidFill>
                <a:ea typeface="ＭＳ Ｐゴシック" pitchFamily="34" charset="-128"/>
                <a:cs typeface="Arial" charset="0"/>
                <a:sym typeface="Verdana" pitchFamily="34" charset="0"/>
              </a:rPr>
              <a:t>Gérer le programme de conformité relatif à la confidentialité et à la protection des données de MTS</a:t>
            </a:r>
          </a:p>
        </p:txBody>
      </p:sp>
      <p:sp>
        <p:nvSpPr>
          <p:cNvPr id="51211" name="Content Placeholder 2"/>
          <p:cNvSpPr txBox="1">
            <a:spLocks/>
          </p:cNvSpPr>
          <p:nvPr/>
        </p:nvSpPr>
        <p:spPr bwMode="auto">
          <a:xfrm>
            <a:off x="3649663" y="3328988"/>
            <a:ext cx="536098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3038" indent="-173038">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Définir les attentes en matière de conformité organisationnelle par le biais de politiques et de </a:t>
            </a:r>
            <a:r>
              <a:rPr lang="fr-FR" sz="800" dirty="0" smtClean="0">
                <a:solidFill>
                  <a:srgbClr val="000000"/>
                </a:solidFill>
                <a:ea typeface="ＭＳ Ｐゴシック" pitchFamily="34" charset="-128"/>
                <a:cs typeface="Arial" charset="0"/>
                <a:sym typeface="Verdana" pitchFamily="34" charset="0"/>
              </a:rPr>
              <a:t>formations.</a:t>
            </a:r>
            <a:endParaRPr lang="fr-FR" sz="800" dirty="0">
              <a:solidFill>
                <a:srgbClr val="000000"/>
              </a:solidFill>
              <a:ea typeface="ＭＳ Ｐゴシック" pitchFamily="34" charset="-128"/>
              <a:cs typeface="Arial" charset="0"/>
              <a:sym typeface="Verdana" pitchFamily="34" charset="0"/>
            </a:endParaRPr>
          </a:p>
          <a:p>
            <a:pPr>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Répondre aux questions générales sur la confidentialité reçues via </a:t>
            </a:r>
            <a:r>
              <a:rPr lang="fr-FR" sz="800" dirty="0" smtClean="0">
                <a:solidFill>
                  <a:srgbClr val="000000"/>
                </a:solidFill>
                <a:ea typeface="ＭＳ Ｐゴシック" pitchFamily="34" charset="-128"/>
                <a:cs typeface="Arial" charset="0"/>
                <a:sym typeface="Verdana" pitchFamily="34" charset="0"/>
                <a:hlinkClick r:id="rId2"/>
              </a:rPr>
              <a:t>privacy@mts.com</a:t>
            </a:r>
            <a:r>
              <a:rPr lang="fr-FR" sz="800" dirty="0" smtClean="0">
                <a:solidFill>
                  <a:srgbClr val="000000"/>
                </a:solidFill>
                <a:ea typeface="ＭＳ Ｐゴシック" pitchFamily="34" charset="-128"/>
                <a:cs typeface="Arial" charset="0"/>
                <a:sym typeface="Verdana" pitchFamily="34" charset="0"/>
              </a:rPr>
              <a:t>.</a:t>
            </a:r>
            <a:endParaRPr lang="fr-FR" sz="800" dirty="0">
              <a:solidFill>
                <a:srgbClr val="000000"/>
              </a:solidFill>
              <a:ea typeface="ＭＳ Ｐゴシック" pitchFamily="34" charset="-128"/>
              <a:cs typeface="Arial" charset="0"/>
              <a:sym typeface="Verdana" pitchFamily="34" charset="0"/>
            </a:endParaRPr>
          </a:p>
          <a:p>
            <a:pPr>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Se coordonner avec le responsable de la protection des données au sujet des demandes sur la protection des données, de la représentation devant les autorités de protection des données, de la surveillance et de la gouvernance globale du </a:t>
            </a:r>
            <a:r>
              <a:rPr lang="fr-FR" sz="800" dirty="0" smtClean="0">
                <a:solidFill>
                  <a:srgbClr val="000000"/>
                </a:solidFill>
                <a:ea typeface="ＭＳ Ｐゴシック" pitchFamily="34" charset="-128"/>
                <a:cs typeface="Arial" charset="0"/>
                <a:sym typeface="Verdana" pitchFamily="34" charset="0"/>
              </a:rPr>
              <a:t>programme.</a:t>
            </a:r>
            <a:endParaRPr lang="fr-FR" sz="800" dirty="0">
              <a:solidFill>
                <a:srgbClr val="000000"/>
              </a:solidFill>
              <a:ea typeface="ＭＳ Ｐゴシック" pitchFamily="34" charset="-128"/>
              <a:cs typeface="Arial" charset="0"/>
              <a:sym typeface="Verdana" pitchFamily="34" charset="0"/>
            </a:endParaRPr>
          </a:p>
        </p:txBody>
      </p:sp>
      <p:sp>
        <p:nvSpPr>
          <p:cNvPr id="51212" name="Content Placeholder 2"/>
          <p:cNvSpPr txBox="1">
            <a:spLocks/>
          </p:cNvSpPr>
          <p:nvPr/>
        </p:nvSpPr>
        <p:spPr bwMode="auto">
          <a:xfrm>
            <a:off x="1592263" y="4137025"/>
            <a:ext cx="1690687"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20000"/>
              </a:spcBef>
              <a:buSzPct val="100000"/>
            </a:pPr>
            <a:r>
              <a:rPr lang="fr-FR" sz="800">
                <a:solidFill>
                  <a:srgbClr val="000000"/>
                </a:solidFill>
                <a:ea typeface="ＭＳ Ｐゴシック" pitchFamily="34" charset="-128"/>
                <a:cs typeface="Arial" charset="0"/>
                <a:sym typeface="Verdana" pitchFamily="34" charset="0"/>
              </a:rPr>
              <a:t>Contribuer à la surveillance du programme de conformité relatif à la confidentialité et à la protection des données de MTS</a:t>
            </a:r>
          </a:p>
        </p:txBody>
      </p:sp>
      <p:sp>
        <p:nvSpPr>
          <p:cNvPr id="51213" name="Content Placeholder 2"/>
          <p:cNvSpPr txBox="1">
            <a:spLocks/>
          </p:cNvSpPr>
          <p:nvPr/>
        </p:nvSpPr>
        <p:spPr bwMode="auto">
          <a:xfrm>
            <a:off x="3659188" y="4137025"/>
            <a:ext cx="5195887" cy="72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3038" indent="-173038">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20000"/>
              </a:spcBef>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Communiquer avec l’ORC pour toutes questions concernant la protection des </a:t>
            </a:r>
            <a:r>
              <a:rPr lang="fr-FR" sz="800" dirty="0" smtClean="0">
                <a:solidFill>
                  <a:srgbClr val="000000"/>
                </a:solidFill>
                <a:ea typeface="ＭＳ Ｐゴシック" pitchFamily="34" charset="-128"/>
                <a:cs typeface="Arial" charset="0"/>
                <a:sym typeface="Verdana" pitchFamily="34" charset="0"/>
              </a:rPr>
              <a:t>données.</a:t>
            </a:r>
            <a:endParaRPr lang="fr-FR" sz="800" dirty="0">
              <a:solidFill>
                <a:srgbClr val="000000"/>
              </a:solidFill>
              <a:ea typeface="ＭＳ Ｐゴシック" pitchFamily="34" charset="-128"/>
              <a:cs typeface="Arial" charset="0"/>
              <a:sym typeface="Verdana" pitchFamily="34" charset="0"/>
            </a:endParaRPr>
          </a:p>
          <a:p>
            <a:pPr>
              <a:spcBef>
                <a:spcPct val="20000"/>
              </a:spcBef>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S’associer avec le responsable des risques et de la conformité (</a:t>
            </a:r>
            <a:r>
              <a:rPr lang="fr-FR" sz="800" dirty="0" err="1">
                <a:solidFill>
                  <a:srgbClr val="000000"/>
                </a:solidFill>
                <a:ea typeface="ＭＳ Ｐゴシック" pitchFamily="34" charset="-128"/>
                <a:cs typeface="Arial" charset="0"/>
                <a:sym typeface="Verdana" pitchFamily="34" charset="0"/>
              </a:rPr>
              <a:t>Chief</a:t>
            </a:r>
            <a:r>
              <a:rPr lang="fr-FR" sz="800" dirty="0">
                <a:solidFill>
                  <a:srgbClr val="000000"/>
                </a:solidFill>
                <a:ea typeface="ＭＳ Ｐゴシック" pitchFamily="34" charset="-128"/>
                <a:cs typeface="Arial" charset="0"/>
                <a:sym typeface="Verdana" pitchFamily="34" charset="0"/>
              </a:rPr>
              <a:t> </a:t>
            </a:r>
            <a:r>
              <a:rPr lang="fr-FR" sz="800" dirty="0" err="1">
                <a:solidFill>
                  <a:srgbClr val="000000"/>
                </a:solidFill>
                <a:ea typeface="ＭＳ Ｐゴシック" pitchFamily="34" charset="-128"/>
                <a:cs typeface="Arial" charset="0"/>
                <a:sym typeface="Verdana" pitchFamily="34" charset="0"/>
              </a:rPr>
              <a:t>Risk</a:t>
            </a:r>
            <a:r>
              <a:rPr lang="fr-FR" sz="800" dirty="0">
                <a:solidFill>
                  <a:srgbClr val="000000"/>
                </a:solidFill>
                <a:ea typeface="ＭＳ Ｐゴシック" pitchFamily="34" charset="-128"/>
                <a:cs typeface="Arial" charset="0"/>
                <a:sym typeface="Verdana" pitchFamily="34" charset="0"/>
              </a:rPr>
              <a:t> and </a:t>
            </a:r>
            <a:r>
              <a:rPr lang="fr-FR" sz="800" dirty="0" err="1">
                <a:solidFill>
                  <a:srgbClr val="000000"/>
                </a:solidFill>
                <a:ea typeface="ＭＳ Ｐゴシック" pitchFamily="34" charset="-128"/>
                <a:cs typeface="Arial" charset="0"/>
                <a:sym typeface="Verdana" pitchFamily="34" charset="0"/>
              </a:rPr>
              <a:t>Compliance</a:t>
            </a:r>
            <a:r>
              <a:rPr lang="fr-FR" sz="800" dirty="0">
                <a:solidFill>
                  <a:srgbClr val="000000"/>
                </a:solidFill>
                <a:ea typeface="ＭＳ Ｐゴシック" pitchFamily="34" charset="-128"/>
                <a:cs typeface="Arial" charset="0"/>
                <a:sym typeface="Verdana" pitchFamily="34" charset="0"/>
              </a:rPr>
              <a:t> </a:t>
            </a:r>
            <a:r>
              <a:rPr lang="fr-FR" sz="800" dirty="0" err="1">
                <a:solidFill>
                  <a:srgbClr val="000000"/>
                </a:solidFill>
                <a:ea typeface="ＭＳ Ｐゴシック" pitchFamily="34" charset="-128"/>
                <a:cs typeface="Arial" charset="0"/>
                <a:sym typeface="Verdana" pitchFamily="34" charset="0"/>
              </a:rPr>
              <a:t>Officer</a:t>
            </a:r>
            <a:r>
              <a:rPr lang="fr-FR" sz="800" dirty="0">
                <a:solidFill>
                  <a:srgbClr val="000000"/>
                </a:solidFill>
                <a:ea typeface="ＭＳ Ｐゴシック" pitchFamily="34" charset="-128"/>
                <a:cs typeface="Arial" charset="0"/>
                <a:sym typeface="Verdana" pitchFamily="34" charset="0"/>
              </a:rPr>
              <a:t> ou CRCO) et représenter MTS devant les autorités de protection des </a:t>
            </a:r>
            <a:r>
              <a:rPr lang="fr-FR" sz="800" dirty="0" smtClean="0">
                <a:solidFill>
                  <a:srgbClr val="000000"/>
                </a:solidFill>
                <a:ea typeface="ＭＳ Ｐゴシック" pitchFamily="34" charset="-128"/>
                <a:cs typeface="Arial" charset="0"/>
                <a:sym typeface="Verdana" pitchFamily="34" charset="0"/>
              </a:rPr>
              <a:t>données.</a:t>
            </a:r>
            <a:endParaRPr lang="fr-FR" sz="800" dirty="0">
              <a:solidFill>
                <a:srgbClr val="000000"/>
              </a:solidFill>
              <a:ea typeface="ＭＳ Ｐゴシック" pitchFamily="34" charset="-128"/>
              <a:cs typeface="Arial" charset="0"/>
              <a:sym typeface="Verdana" pitchFamily="34" charset="0"/>
            </a:endParaRPr>
          </a:p>
          <a:p>
            <a:pPr>
              <a:spcBef>
                <a:spcPct val="20000"/>
              </a:spcBef>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Agir en tant que contact principal pour toute demande de l’UE concernant les </a:t>
            </a:r>
            <a:r>
              <a:rPr lang="fr-FR" sz="800" dirty="0" smtClean="0">
                <a:solidFill>
                  <a:srgbClr val="000000"/>
                </a:solidFill>
                <a:ea typeface="ＭＳ Ｐゴシック" pitchFamily="34" charset="-128"/>
                <a:cs typeface="Arial" charset="0"/>
                <a:sym typeface="Verdana" pitchFamily="34" charset="0"/>
              </a:rPr>
              <a:t>données.</a:t>
            </a:r>
            <a:endParaRPr lang="fr-FR" sz="800" dirty="0">
              <a:solidFill>
                <a:srgbClr val="000000"/>
              </a:solidFill>
              <a:ea typeface="ＭＳ Ｐゴシック" pitchFamily="34" charset="-128"/>
              <a:cs typeface="Arial" charset="0"/>
              <a:sym typeface="Verdana" pitchFamily="34" charset="0"/>
            </a:endParaRPr>
          </a:p>
        </p:txBody>
      </p:sp>
      <p:sp>
        <p:nvSpPr>
          <p:cNvPr id="21" name="Rectangle 20"/>
          <p:cNvSpPr/>
          <p:nvPr/>
        </p:nvSpPr>
        <p:spPr>
          <a:xfrm>
            <a:off x="206375" y="4176713"/>
            <a:ext cx="1279525" cy="625475"/>
          </a:xfrm>
          <a:prstGeom prst="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buSzPct val="100000"/>
              <a:defRPr/>
            </a:pPr>
            <a:r>
              <a:rPr lang="fr-FR" sz="800" b="1" dirty="0">
                <a:solidFill>
                  <a:srgbClr val="262626"/>
                </a:solidFill>
                <a:cs typeface="Arial" charset="0"/>
                <a:sym typeface="Verdana" pitchFamily="34" charset="0"/>
              </a:rPr>
              <a:t>Responsable de la protection des données (Data Protection </a:t>
            </a:r>
            <a:r>
              <a:rPr lang="fr-FR" sz="800" b="1" dirty="0" err="1">
                <a:solidFill>
                  <a:srgbClr val="262626"/>
                </a:solidFill>
                <a:cs typeface="Arial" charset="0"/>
                <a:sym typeface="Verdana" pitchFamily="34" charset="0"/>
              </a:rPr>
              <a:t>Officer</a:t>
            </a:r>
            <a:r>
              <a:rPr lang="fr-FR" sz="800" b="1" dirty="0">
                <a:solidFill>
                  <a:srgbClr val="262626"/>
                </a:solidFill>
                <a:cs typeface="Arial" charset="0"/>
                <a:sym typeface="Verdana" pitchFamily="34" charset="0"/>
              </a:rPr>
              <a:t> ou DPO)</a:t>
            </a:r>
          </a:p>
        </p:txBody>
      </p:sp>
      <p:cxnSp>
        <p:nvCxnSpPr>
          <p:cNvPr id="22" name="Straight Connector 21"/>
          <p:cNvCxnSpPr/>
          <p:nvPr/>
        </p:nvCxnSpPr>
        <p:spPr>
          <a:xfrm flipV="1">
            <a:off x="1600200" y="1844675"/>
            <a:ext cx="7273925" cy="0"/>
          </a:xfrm>
          <a:prstGeom prst="line">
            <a:avLst/>
          </a:prstGeom>
          <a:ln w="9525"/>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1582738" y="2584450"/>
            <a:ext cx="7281862" cy="0"/>
          </a:xfrm>
          <a:prstGeom prst="line">
            <a:avLst/>
          </a:prstGeom>
          <a:ln w="9525"/>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600200" y="3319463"/>
            <a:ext cx="7254875" cy="0"/>
          </a:xfrm>
          <a:prstGeom prst="line">
            <a:avLst/>
          </a:prstGeom>
          <a:ln w="9525"/>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1592263" y="4132263"/>
            <a:ext cx="7262812" cy="4762"/>
          </a:xfrm>
          <a:prstGeom prst="line">
            <a:avLst/>
          </a:prstGeom>
          <a:ln w="9525"/>
          <a:effectLst/>
        </p:spPr>
        <p:style>
          <a:lnRef idx="2">
            <a:schemeClr val="accent1"/>
          </a:lnRef>
          <a:fillRef idx="0">
            <a:schemeClr val="accent1"/>
          </a:fillRef>
          <a:effectRef idx="1">
            <a:schemeClr val="accent1"/>
          </a:effectRef>
          <a:fontRef idx="minor">
            <a:schemeClr val="tx1"/>
          </a:fontRef>
        </p:style>
      </p:cxnSp>
      <p:sp>
        <p:nvSpPr>
          <p:cNvPr id="51219" name="Title 3"/>
          <p:cNvSpPr>
            <a:spLocks noGrp="1"/>
          </p:cNvSpPr>
          <p:nvPr>
            <p:ph type="title"/>
          </p:nvPr>
        </p:nvSpPr>
        <p:spPr>
          <a:xfrm>
            <a:off x="355600" y="204788"/>
            <a:ext cx="8280400" cy="333375"/>
          </a:xfrm>
        </p:spPr>
        <p:txBody>
          <a:bodyPr/>
          <a:lstStyle/>
          <a:p>
            <a:r>
              <a:rPr lang="fr-FR" smtClean="0">
                <a:solidFill>
                  <a:srgbClr val="CD051D"/>
                </a:solidFill>
                <a:latin typeface="Verdana" pitchFamily="34" charset="0"/>
                <a:cs typeface="Arial" charset="0"/>
                <a:sym typeface="Verdana" pitchFamily="34" charset="0"/>
              </a:rPr>
              <a:t/>
            </a:r>
            <a:br>
              <a:rPr lang="fr-FR" smtClean="0">
                <a:solidFill>
                  <a:srgbClr val="CD051D"/>
                </a:solidFill>
                <a:latin typeface="Verdana" pitchFamily="34" charset="0"/>
                <a:cs typeface="Arial" charset="0"/>
                <a:sym typeface="Verdana" pitchFamily="34" charset="0"/>
              </a:rPr>
            </a:br>
            <a:r>
              <a:rPr lang="fr-FR" smtClean="0">
                <a:solidFill>
                  <a:srgbClr val="CD051D"/>
                </a:solidFill>
                <a:latin typeface="Verdana" pitchFamily="34" charset="0"/>
                <a:cs typeface="Arial" charset="0"/>
                <a:sym typeface="Verdana" pitchFamily="34" charset="0"/>
              </a:rPr>
              <a:t>Rôles et responsabilités	</a:t>
            </a:r>
          </a:p>
        </p:txBody>
      </p:sp>
      <p:sp>
        <p:nvSpPr>
          <p:cNvPr id="51220" name="Content Placeholder 2"/>
          <p:cNvSpPr txBox="1">
            <a:spLocks/>
          </p:cNvSpPr>
          <p:nvPr/>
        </p:nvSpPr>
        <p:spPr bwMode="auto">
          <a:xfrm>
            <a:off x="1592263" y="5584825"/>
            <a:ext cx="1916112" cy="684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pPr>
            <a:r>
              <a:rPr lang="fr-FR" sz="800">
                <a:solidFill>
                  <a:srgbClr val="000000"/>
                </a:solidFill>
                <a:ea typeface="ＭＳ Ｐゴシック" pitchFamily="34" charset="-128"/>
                <a:cs typeface="Arial" charset="0"/>
                <a:sym typeface="Verdana" pitchFamily="34" charset="0"/>
              </a:rPr>
              <a:t>Être le premier point de contact du DPO pour soutenir le respect de la protection des données pour MTS.</a:t>
            </a:r>
          </a:p>
        </p:txBody>
      </p:sp>
      <p:sp>
        <p:nvSpPr>
          <p:cNvPr id="51221" name="Content Placeholder 2"/>
          <p:cNvSpPr txBox="1">
            <a:spLocks/>
          </p:cNvSpPr>
          <p:nvPr/>
        </p:nvSpPr>
        <p:spPr bwMode="auto">
          <a:xfrm>
            <a:off x="3668713" y="5584825"/>
            <a:ext cx="52054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3038" indent="-173038">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Soutenir les besoins du RGPD pour tous les processus et procédures identifiés (par exemple les études d’impact sur la confidentialité ou le déploiement des accords mis à jour</a:t>
            </a:r>
            <a:r>
              <a:rPr lang="fr-FR" sz="800" dirty="0" smtClean="0">
                <a:solidFill>
                  <a:srgbClr val="000000"/>
                </a:solidFill>
                <a:ea typeface="ＭＳ Ｐゴシック" pitchFamily="34" charset="-128"/>
                <a:cs typeface="Arial" charset="0"/>
                <a:sym typeface="Verdana" pitchFamily="34" charset="0"/>
              </a:rPr>
              <a:t>).</a:t>
            </a:r>
            <a:endParaRPr lang="fr-FR" sz="800" dirty="0">
              <a:solidFill>
                <a:srgbClr val="000000"/>
              </a:solidFill>
              <a:ea typeface="ＭＳ Ｐゴシック" pitchFamily="34" charset="-128"/>
              <a:cs typeface="Arial" charset="0"/>
              <a:sym typeface="Verdana" pitchFamily="34" charset="0"/>
            </a:endParaRPr>
          </a:p>
          <a:p>
            <a:pPr>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Répondre à tous les besoins en matière d’intervention en cas d’atteinte à la </a:t>
            </a:r>
            <a:r>
              <a:rPr lang="fr-FR" sz="800" dirty="0" smtClean="0">
                <a:solidFill>
                  <a:srgbClr val="000000"/>
                </a:solidFill>
                <a:ea typeface="ＭＳ Ｐゴシック" pitchFamily="34" charset="-128"/>
                <a:cs typeface="Arial" charset="0"/>
                <a:sym typeface="Verdana" pitchFamily="34" charset="0"/>
              </a:rPr>
              <a:t>confidentialité.</a:t>
            </a:r>
            <a:endParaRPr lang="fr-FR" sz="800" dirty="0">
              <a:solidFill>
                <a:srgbClr val="000000"/>
              </a:solidFill>
              <a:ea typeface="ＭＳ Ｐゴシック" pitchFamily="34" charset="-128"/>
              <a:cs typeface="Arial" charset="0"/>
              <a:sym typeface="Verdana" pitchFamily="34" charset="0"/>
            </a:endParaRPr>
          </a:p>
          <a:p>
            <a:pPr>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Faire remonter les questions et les préoccupations à l’ORC et au </a:t>
            </a:r>
            <a:r>
              <a:rPr lang="fr-FR" sz="800" dirty="0" smtClean="0">
                <a:solidFill>
                  <a:srgbClr val="000000"/>
                </a:solidFill>
                <a:ea typeface="ＭＳ Ｐゴシック" pitchFamily="34" charset="-128"/>
                <a:cs typeface="Arial" charset="0"/>
                <a:sym typeface="Verdana" pitchFamily="34" charset="0"/>
              </a:rPr>
              <a:t>DPO.</a:t>
            </a:r>
            <a:endParaRPr lang="fr-FR" sz="800" dirty="0">
              <a:solidFill>
                <a:srgbClr val="000000"/>
              </a:solidFill>
              <a:ea typeface="ＭＳ Ｐゴシック" pitchFamily="34" charset="-128"/>
              <a:cs typeface="Arial" charset="0"/>
              <a:sym typeface="Verdana" pitchFamily="34" charset="0"/>
            </a:endParaRPr>
          </a:p>
        </p:txBody>
      </p:sp>
      <p:sp>
        <p:nvSpPr>
          <p:cNvPr id="51222" name="Text Placeholder 2"/>
          <p:cNvSpPr txBox="1">
            <a:spLocks/>
          </p:cNvSpPr>
          <p:nvPr/>
        </p:nvSpPr>
        <p:spPr bwMode="auto">
          <a:xfrm>
            <a:off x="263525" y="6118225"/>
            <a:ext cx="8510588" cy="41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gn="ctr">
              <a:spcBef>
                <a:spcPts val="1200"/>
              </a:spcBef>
              <a:buFont typeface="Verdana" pitchFamily="34" charset="0"/>
              <a:buNone/>
            </a:pPr>
            <a:r>
              <a:rPr lang="fr-FR" sz="1400">
                <a:solidFill>
                  <a:srgbClr val="CD051D"/>
                </a:solidFill>
                <a:ea typeface="Verdana" pitchFamily="34" charset="0"/>
                <a:cs typeface="Verdana" pitchFamily="34" charset="0"/>
                <a:sym typeface="Verdana" pitchFamily="34" charset="0"/>
              </a:rPr>
              <a:t>Tout le monde a un rôle dans le maintien de l’engagement de MTS à se conformer au RGPD</a:t>
            </a:r>
          </a:p>
        </p:txBody>
      </p:sp>
      <p:cxnSp>
        <p:nvCxnSpPr>
          <p:cNvPr id="44" name="Straight Connector 43"/>
          <p:cNvCxnSpPr/>
          <p:nvPr/>
        </p:nvCxnSpPr>
        <p:spPr>
          <a:xfrm>
            <a:off x="1592263" y="4864100"/>
            <a:ext cx="7262812" cy="4763"/>
          </a:xfrm>
          <a:prstGeom prst="line">
            <a:avLst/>
          </a:prstGeom>
          <a:ln w="9525"/>
          <a:effectLst/>
        </p:spPr>
        <p:style>
          <a:lnRef idx="2">
            <a:schemeClr val="accent1"/>
          </a:lnRef>
          <a:fillRef idx="0">
            <a:schemeClr val="accent1"/>
          </a:fillRef>
          <a:effectRef idx="1">
            <a:schemeClr val="accent1"/>
          </a:effectRef>
          <a:fontRef idx="minor">
            <a:schemeClr val="tx1"/>
          </a:fontRef>
        </p:style>
      </p:cxnSp>
      <p:sp>
        <p:nvSpPr>
          <p:cNvPr id="51224" name="Content Placeholder 2"/>
          <p:cNvSpPr txBox="1">
            <a:spLocks/>
          </p:cNvSpPr>
          <p:nvPr/>
        </p:nvSpPr>
        <p:spPr bwMode="auto">
          <a:xfrm>
            <a:off x="1592263" y="4868863"/>
            <a:ext cx="1908175"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20000"/>
              </a:spcBef>
              <a:buSzPct val="100000"/>
            </a:pPr>
            <a:r>
              <a:rPr lang="fr-FR" sz="800">
                <a:solidFill>
                  <a:srgbClr val="000000"/>
                </a:solidFill>
                <a:ea typeface="ＭＳ Ｐゴシック" pitchFamily="34" charset="-128"/>
                <a:cs typeface="Arial" charset="0"/>
                <a:sym typeface="Verdana" pitchFamily="34" charset="0"/>
              </a:rPr>
              <a:t>Promouvoir et soutenir les pratiques conformes au RGPD dans leur bureau respectif</a:t>
            </a:r>
          </a:p>
        </p:txBody>
      </p:sp>
      <p:sp>
        <p:nvSpPr>
          <p:cNvPr id="51225" name="Content Placeholder 2"/>
          <p:cNvSpPr txBox="1">
            <a:spLocks/>
          </p:cNvSpPr>
          <p:nvPr/>
        </p:nvSpPr>
        <p:spPr bwMode="auto">
          <a:xfrm>
            <a:off x="3678238" y="4879975"/>
            <a:ext cx="5195887"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73038" indent="-173038">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20000"/>
              </a:spcBef>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S’assurer que les ressources sont suffisantes pour répondre aux exigences de </a:t>
            </a:r>
            <a:r>
              <a:rPr lang="fr-FR" sz="800" dirty="0" smtClean="0">
                <a:solidFill>
                  <a:srgbClr val="000000"/>
                </a:solidFill>
                <a:ea typeface="ＭＳ Ｐゴシック" pitchFamily="34" charset="-128"/>
                <a:cs typeface="Arial" charset="0"/>
                <a:sym typeface="Verdana" pitchFamily="34" charset="0"/>
              </a:rPr>
              <a:t>conformité.</a:t>
            </a:r>
            <a:endParaRPr lang="fr-FR" sz="800" dirty="0">
              <a:solidFill>
                <a:srgbClr val="000000"/>
              </a:solidFill>
              <a:ea typeface="ＭＳ Ｐゴシック" pitchFamily="34" charset="-128"/>
              <a:cs typeface="Arial" charset="0"/>
              <a:sym typeface="Verdana" pitchFamily="34" charset="0"/>
            </a:endParaRPr>
          </a:p>
          <a:p>
            <a:pPr>
              <a:spcBef>
                <a:spcPct val="20000"/>
              </a:spcBef>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S’associer avec l’ORC et le DPO pour répondre aux besoins et demandes du </a:t>
            </a:r>
            <a:r>
              <a:rPr lang="fr-FR" sz="800" dirty="0" smtClean="0">
                <a:solidFill>
                  <a:srgbClr val="000000"/>
                </a:solidFill>
                <a:ea typeface="ＭＳ Ｐゴシック" pitchFamily="34" charset="-128"/>
                <a:cs typeface="Arial" charset="0"/>
                <a:sym typeface="Verdana" pitchFamily="34" charset="0"/>
              </a:rPr>
              <a:t>RGPD.</a:t>
            </a:r>
            <a:endParaRPr lang="fr-FR" sz="800" dirty="0">
              <a:solidFill>
                <a:srgbClr val="000000"/>
              </a:solidFill>
              <a:ea typeface="ＭＳ Ｐゴシック" pitchFamily="34" charset="-128"/>
              <a:cs typeface="Arial" charset="0"/>
              <a:sym typeface="Verdana" pitchFamily="34" charset="0"/>
            </a:endParaRPr>
          </a:p>
          <a:p>
            <a:pPr>
              <a:spcBef>
                <a:spcPct val="20000"/>
              </a:spcBef>
              <a:buClr>
                <a:srgbClr val="CC1543"/>
              </a:buClr>
              <a:buFont typeface="Arial Narrow" pitchFamily="34" charset="0"/>
              <a:buChar char="»"/>
            </a:pPr>
            <a:r>
              <a:rPr lang="fr-FR" sz="800" dirty="0">
                <a:solidFill>
                  <a:srgbClr val="000000"/>
                </a:solidFill>
                <a:ea typeface="ＭＳ Ｐゴシック" pitchFamily="34" charset="-128"/>
                <a:cs typeface="Arial" charset="0"/>
                <a:sym typeface="Verdana" pitchFamily="34" charset="0"/>
              </a:rPr>
              <a:t>Appuyer le DPO pour toute demande des autorités chargées de la protection des données concernant leur </a:t>
            </a:r>
            <a:r>
              <a:rPr lang="fr-FR" sz="800" dirty="0" smtClean="0">
                <a:solidFill>
                  <a:srgbClr val="000000"/>
                </a:solidFill>
                <a:ea typeface="ＭＳ Ｐゴシック" pitchFamily="34" charset="-128"/>
                <a:cs typeface="Arial" charset="0"/>
                <a:sym typeface="Verdana" pitchFamily="34" charset="0"/>
              </a:rPr>
              <a:t>bureau.</a:t>
            </a:r>
            <a:endParaRPr lang="fr-FR" sz="800" dirty="0">
              <a:solidFill>
                <a:srgbClr val="000000"/>
              </a:solidFill>
              <a:ea typeface="ＭＳ Ｐゴシック" pitchFamily="34" charset="-128"/>
              <a:cs typeface="Arial" charset="0"/>
              <a:sym typeface="Verdana" pitchFamily="34" charset="0"/>
            </a:endParaRPr>
          </a:p>
        </p:txBody>
      </p:sp>
      <p:cxnSp>
        <p:nvCxnSpPr>
          <p:cNvPr id="48" name="Straight Connector 47"/>
          <p:cNvCxnSpPr/>
          <p:nvPr/>
        </p:nvCxnSpPr>
        <p:spPr>
          <a:xfrm>
            <a:off x="1592263" y="5580063"/>
            <a:ext cx="7262812" cy="4762"/>
          </a:xfrm>
          <a:prstGeom prst="line">
            <a:avLst/>
          </a:prstGeom>
          <a:ln w="9525"/>
          <a:effectLst/>
        </p:spPr>
        <p:style>
          <a:lnRef idx="2">
            <a:schemeClr val="accent1"/>
          </a:lnRef>
          <a:fillRef idx="0">
            <a:schemeClr val="accent1"/>
          </a:fillRef>
          <a:effectRef idx="1">
            <a:schemeClr val="accent1"/>
          </a:effectRef>
          <a:fontRef idx="minor">
            <a:schemeClr val="tx1"/>
          </a:fontRef>
        </p:style>
      </p:cxnSp>
      <p:sp>
        <p:nvSpPr>
          <p:cNvPr id="49" name="Rectangle 48"/>
          <p:cNvSpPr/>
          <p:nvPr/>
        </p:nvSpPr>
        <p:spPr>
          <a:xfrm>
            <a:off x="206375" y="1163638"/>
            <a:ext cx="1279525" cy="625475"/>
          </a:xfrm>
          <a:prstGeom prst="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buSzPct val="100000"/>
              <a:defRPr/>
            </a:pPr>
            <a:r>
              <a:rPr lang="fr-FR" sz="800" b="1">
                <a:solidFill>
                  <a:srgbClr val="262626"/>
                </a:solidFill>
                <a:cs typeface="Arial" charset="0"/>
                <a:sym typeface="Verdana" pitchFamily="34" charset="0"/>
              </a:rPr>
              <a:t>Employés</a:t>
            </a:r>
          </a:p>
        </p:txBody>
      </p:sp>
      <p:sp>
        <p:nvSpPr>
          <p:cNvPr id="50" name="Rectangle 49"/>
          <p:cNvSpPr/>
          <p:nvPr/>
        </p:nvSpPr>
        <p:spPr>
          <a:xfrm>
            <a:off x="206375" y="1881188"/>
            <a:ext cx="1279525" cy="627062"/>
          </a:xfrm>
          <a:prstGeom prst="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buSzPct val="100000"/>
              <a:defRPr/>
            </a:pPr>
            <a:r>
              <a:rPr lang="fr-FR" sz="800" b="1" dirty="0">
                <a:solidFill>
                  <a:srgbClr val="262626"/>
                </a:solidFill>
                <a:cs typeface="Arial" charset="0"/>
                <a:sym typeface="Verdana" pitchFamily="34" charset="0"/>
              </a:rPr>
              <a:t>Ressources humaines</a:t>
            </a:r>
          </a:p>
        </p:txBody>
      </p:sp>
      <p:sp>
        <p:nvSpPr>
          <p:cNvPr id="51" name="Rectangle 50"/>
          <p:cNvSpPr/>
          <p:nvPr/>
        </p:nvSpPr>
        <p:spPr>
          <a:xfrm>
            <a:off x="206375" y="2635250"/>
            <a:ext cx="1279525" cy="627063"/>
          </a:xfrm>
          <a:prstGeom prst="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buSzPct val="100000"/>
              <a:defRPr/>
            </a:pPr>
            <a:r>
              <a:rPr lang="fr-FR" sz="800" b="1" dirty="0">
                <a:solidFill>
                  <a:srgbClr val="262626"/>
                </a:solidFill>
                <a:cs typeface="Arial" charset="0"/>
                <a:sym typeface="Verdana" pitchFamily="34" charset="0"/>
              </a:rPr>
              <a:t>Équipes d’informatique et de sécurité</a:t>
            </a:r>
          </a:p>
        </p:txBody>
      </p:sp>
      <p:sp>
        <p:nvSpPr>
          <p:cNvPr id="52" name="Rectangle 51"/>
          <p:cNvSpPr/>
          <p:nvPr/>
        </p:nvSpPr>
        <p:spPr>
          <a:xfrm>
            <a:off x="206375" y="3398838"/>
            <a:ext cx="1279525" cy="627062"/>
          </a:xfrm>
          <a:prstGeom prst="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lIns="45720" rIns="45720" anchor="ctr"/>
          <a:lstStyle/>
          <a:p>
            <a:pPr algn="ctr">
              <a:buSzPct val="100000"/>
              <a:defRPr/>
            </a:pPr>
            <a:r>
              <a:rPr lang="fr-FR" sz="800" b="1" spc="-20" dirty="0">
                <a:solidFill>
                  <a:srgbClr val="262626"/>
                </a:solidFill>
                <a:cs typeface="Arial" charset="0"/>
                <a:sym typeface="Verdana" pitchFamily="34" charset="0"/>
              </a:rPr>
              <a:t>Bureau de la conformité et des risques (Office of </a:t>
            </a:r>
            <a:r>
              <a:rPr lang="fr-FR" sz="800" b="1" spc="-20" dirty="0" err="1">
                <a:solidFill>
                  <a:srgbClr val="262626"/>
                </a:solidFill>
                <a:cs typeface="Arial" charset="0"/>
                <a:sym typeface="Verdana" pitchFamily="34" charset="0"/>
              </a:rPr>
              <a:t>Risk</a:t>
            </a:r>
            <a:r>
              <a:rPr lang="fr-FR" sz="800" b="1" spc="-20" dirty="0">
                <a:solidFill>
                  <a:srgbClr val="262626"/>
                </a:solidFill>
                <a:cs typeface="Arial" charset="0"/>
                <a:sym typeface="Verdana" pitchFamily="34" charset="0"/>
              </a:rPr>
              <a:t> and </a:t>
            </a:r>
            <a:r>
              <a:rPr lang="fr-FR" sz="800" b="1" spc="-20" dirty="0" err="1">
                <a:solidFill>
                  <a:srgbClr val="262626"/>
                </a:solidFill>
                <a:cs typeface="Arial" charset="0"/>
                <a:sym typeface="Verdana" pitchFamily="34" charset="0"/>
              </a:rPr>
              <a:t>Compliance</a:t>
            </a:r>
            <a:r>
              <a:rPr lang="fr-FR" sz="800" b="1" spc="-20" dirty="0">
                <a:solidFill>
                  <a:srgbClr val="262626"/>
                </a:solidFill>
                <a:cs typeface="Arial" charset="0"/>
                <a:sym typeface="Verdana" pitchFamily="34" charset="0"/>
              </a:rPr>
              <a:t> ou ORC)</a:t>
            </a:r>
          </a:p>
        </p:txBody>
      </p:sp>
      <p:sp>
        <p:nvSpPr>
          <p:cNvPr id="53" name="Rectangle 52"/>
          <p:cNvSpPr/>
          <p:nvPr/>
        </p:nvSpPr>
        <p:spPr>
          <a:xfrm>
            <a:off x="206375" y="4906963"/>
            <a:ext cx="1279525" cy="625475"/>
          </a:xfrm>
          <a:prstGeom prst="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buSzPct val="100000"/>
              <a:defRPr/>
            </a:pPr>
            <a:r>
              <a:rPr lang="fr-FR" sz="800" b="1" dirty="0">
                <a:solidFill>
                  <a:srgbClr val="262626"/>
                </a:solidFill>
                <a:cs typeface="Arial" charset="0"/>
                <a:sym typeface="Verdana" pitchFamily="34" charset="0"/>
              </a:rPr>
              <a:t>Directeurs généraux des bureaux européens</a:t>
            </a:r>
          </a:p>
        </p:txBody>
      </p:sp>
      <p:sp>
        <p:nvSpPr>
          <p:cNvPr id="54" name="Rectangle 53"/>
          <p:cNvSpPr/>
          <p:nvPr/>
        </p:nvSpPr>
        <p:spPr>
          <a:xfrm>
            <a:off x="206375" y="5622925"/>
            <a:ext cx="1279525" cy="627063"/>
          </a:xfrm>
          <a:prstGeom prst="rect">
            <a:avLst/>
          </a:prstGeom>
          <a:solidFill>
            <a:schemeClr val="bg1">
              <a:lumMod val="95000"/>
            </a:schemeClr>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buSzPct val="100000"/>
              <a:defRPr/>
            </a:pPr>
            <a:r>
              <a:rPr lang="fr-FR" sz="800" b="1" dirty="0">
                <a:solidFill>
                  <a:srgbClr val="262626"/>
                </a:solidFill>
                <a:cs typeface="Arial" charset="0"/>
                <a:sym typeface="Verdana" pitchFamily="34" charset="0"/>
              </a:rPr>
              <a:t>Agents de la protection des données</a:t>
            </a:r>
          </a:p>
        </p:txBody>
      </p:sp>
      <p:sp>
        <p:nvSpPr>
          <p:cNvPr id="51233" name="TextBox 3"/>
          <p:cNvSpPr txBox="1">
            <a:spLocks noChangeArrowheads="1"/>
          </p:cNvSpPr>
          <p:nvPr/>
        </p:nvSpPr>
        <p:spPr bwMode="auto">
          <a:xfrm>
            <a:off x="4710113" y="276225"/>
            <a:ext cx="41640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pPr>
            <a:r>
              <a:rPr lang="fr-FR" sz="800">
                <a:solidFill>
                  <a:srgbClr val="000000"/>
                </a:solidFill>
                <a:sym typeface="Verdana" pitchFamily="34" charset="0"/>
              </a:rPr>
              <a:t>** Ceci peut également inclure les services juridiques, financiers, de conformité à l’exportation et les cadres dirigeants de l’entreprise.</a:t>
            </a:r>
          </a:p>
        </p:txBody>
      </p:sp>
      <p:sp>
        <p:nvSpPr>
          <p:cNvPr id="51234" name="Slide Number Placeholder 5"/>
          <p:cNvSpPr txBox="1">
            <a:spLocks/>
          </p:cNvSpPr>
          <p:nvPr/>
        </p:nvSpPr>
        <p:spPr bwMode="auto">
          <a:xfrm>
            <a:off x="8045450" y="6442075"/>
            <a:ext cx="795338"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r">
              <a:buFont typeface="Verdana" pitchFamily="34" charset="0"/>
              <a:buNone/>
            </a:pPr>
            <a:fld id="{33F0556E-BC3C-45C0-8EE5-B523A6F094DD}" type="slidenum">
              <a:rPr lang="fr-FR" sz="1000">
                <a:solidFill>
                  <a:srgbClr val="898989"/>
                </a:solidFill>
                <a:ea typeface="Verdana" pitchFamily="34" charset="0"/>
                <a:cs typeface="Verdana" pitchFamily="34" charset="0"/>
                <a:sym typeface="Verdana" pitchFamily="34" charset="0"/>
              </a:rPr>
              <a:pPr algn="r">
                <a:buFont typeface="Verdana" pitchFamily="34" charset="0"/>
                <a:buNone/>
              </a:pPr>
              <a:t>13</a:t>
            </a:fld>
            <a:endParaRPr lang="fr-FR" sz="1000">
              <a:solidFill>
                <a:srgbClr val="898989"/>
              </a:solidFill>
              <a:ea typeface="Verdana" pitchFamily="34" charset="0"/>
              <a:cs typeface="Verdana" pitchFamily="34" charset="0"/>
              <a:sym typeface="Verdan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2"/>
          <p:cNvSpPr>
            <a:spLocks noGrp="1"/>
          </p:cNvSpPr>
          <p:nvPr>
            <p:ph type="title"/>
          </p:nvPr>
        </p:nvSpPr>
        <p:spPr>
          <a:xfrm>
            <a:off x="209550" y="66675"/>
            <a:ext cx="6813550" cy="868363"/>
          </a:xfrm>
        </p:spPr>
        <p:txBody>
          <a:bodyPr/>
          <a:lstStyle/>
          <a:p>
            <a:r>
              <a:rPr lang="fr-FR" dirty="0" smtClean="0">
                <a:solidFill>
                  <a:srgbClr val="CD051D"/>
                </a:solidFill>
                <a:latin typeface="Verdana" pitchFamily="34" charset="0"/>
                <a:ea typeface="ＭＳ Ｐゴシック" pitchFamily="34" charset="-128"/>
                <a:cs typeface="Arial" charset="0"/>
                <a:sym typeface="Verdana" pitchFamily="34" charset="0"/>
              </a:rPr>
              <a:t>Contacts clés du RGPD en Europe</a:t>
            </a:r>
          </a:p>
        </p:txBody>
      </p:sp>
      <p:graphicFrame>
        <p:nvGraphicFramePr>
          <p:cNvPr id="37" name="Table 36"/>
          <p:cNvGraphicFramePr>
            <a:graphicFrameLocks noGrp="1"/>
          </p:cNvGraphicFramePr>
          <p:nvPr>
            <p:extLst>
              <p:ext uri="{D42A27DB-BD31-4B8C-83A1-F6EECF244321}">
                <p14:modId xmlns:p14="http://schemas.microsoft.com/office/powerpoint/2010/main" val="2264517562"/>
              </p:ext>
            </p:extLst>
          </p:nvPr>
        </p:nvGraphicFramePr>
        <p:xfrm>
          <a:off x="1000125" y="1038225"/>
          <a:ext cx="7162800" cy="5488497"/>
        </p:xfrm>
        <a:graphic>
          <a:graphicData uri="http://schemas.openxmlformats.org/drawingml/2006/table">
            <a:tbl>
              <a:tblPr firstRow="1" bandRow="1">
                <a:effectLst>
                  <a:outerShdw blurRad="50800" dist="50800" dir="5400000" algn="ctr" rotWithShape="0">
                    <a:schemeClr val="bg1"/>
                  </a:outerShdw>
                </a:effectLst>
                <a:tableStyleId>{5C22544A-7EE6-4342-B048-85BDC9FD1C3A}</a:tableStyleId>
              </a:tblPr>
              <a:tblGrid>
                <a:gridCol w="2409197"/>
                <a:gridCol w="1629403"/>
                <a:gridCol w="1582861"/>
                <a:gridCol w="1541339"/>
              </a:tblGrid>
              <a:tr h="25161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000" b="1" noProof="0" dirty="0" smtClean="0">
                          <a:solidFill>
                            <a:schemeClr val="bg1"/>
                          </a:solidFill>
                          <a:latin typeface="+mn-lt"/>
                          <a:cs typeface="Arial" panose="020B0604020202020204" pitchFamily="34" charset="0"/>
                        </a:rPr>
                        <a:t>Bureau de MTS</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C0000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000" b="1" noProof="0" dirty="0" smtClean="0">
                          <a:solidFill>
                            <a:schemeClr val="bg1"/>
                          </a:solidFill>
                          <a:latin typeface="+mn-lt"/>
                          <a:cs typeface="Arial" panose="020B0604020202020204" pitchFamily="34" charset="0"/>
                        </a:rPr>
                        <a:t>Directeur site/ général</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C0000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000" b="1" noProof="0" smtClean="0">
                          <a:solidFill>
                            <a:schemeClr val="bg1"/>
                          </a:solidFill>
                          <a:latin typeface="+mn-lt"/>
                          <a:cs typeface="Arial" panose="020B0604020202020204" pitchFamily="34" charset="0"/>
                        </a:rPr>
                        <a:t>RH</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C00000"/>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1000" b="1" noProof="0" dirty="0" smtClean="0">
                          <a:solidFill>
                            <a:schemeClr val="bg1"/>
                          </a:solidFill>
                          <a:latin typeface="+mn-lt"/>
                          <a:cs typeface="Arial" panose="020B0604020202020204" pitchFamily="34" charset="0"/>
                        </a:rPr>
                        <a:t>Agent de la protection des données</a:t>
                      </a:r>
                    </a:p>
                  </a:txBody>
                  <a:tcPr marL="91446" marR="91446" marT="45732" marB="45732">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C00000"/>
                    </a:solidFill>
                  </a:tcPr>
                </a:tc>
              </a:tr>
              <a:tr h="296210">
                <a:tc>
                  <a:txBody>
                    <a:bodyPr/>
                    <a:lstStyle/>
                    <a:p>
                      <a:pPr algn="l" fontAlgn="b"/>
                      <a:r>
                        <a:rPr lang="fr-FR" sz="1000" b="0" i="0" u="none" strike="noStrike" noProof="0" dirty="0" smtClean="0">
                          <a:solidFill>
                            <a:srgbClr val="000000"/>
                          </a:solidFill>
                          <a:effectLst/>
                          <a:latin typeface="+mn-lt"/>
                          <a:cs typeface="Arial" panose="020B0604020202020204" pitchFamily="34" charset="0"/>
                        </a:rPr>
                        <a:t>MTS Test - Berlin</a:t>
                      </a:r>
                      <a:r>
                        <a:rPr lang="fr-FR" sz="1000" b="0" i="0" u="none" strike="noStrike" baseline="0" noProof="0" dirty="0" smtClean="0">
                          <a:solidFill>
                            <a:srgbClr val="000000"/>
                          </a:solidFill>
                          <a:effectLst/>
                          <a:latin typeface="+mn-lt"/>
                          <a:cs typeface="Arial" panose="020B0604020202020204" pitchFamily="34" charset="0"/>
                        </a:rPr>
                        <a:t>/Stuttgart</a:t>
                      </a:r>
                      <a:endParaRPr lang="fr-FR" sz="1000" b="0" i="0" u="none" strike="noStrike" noProof="0" dirty="0">
                        <a:solidFill>
                          <a:srgbClr val="000000"/>
                        </a:solidFill>
                        <a:effectLst/>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smtClean="0">
                          <a:ln>
                            <a:noFill/>
                          </a:ln>
                          <a:solidFill>
                            <a:schemeClr val="tx1">
                              <a:lumMod val="85000"/>
                              <a:lumOff val="15000"/>
                            </a:schemeClr>
                          </a:solidFill>
                          <a:effectLst/>
                          <a:uLnTx/>
                          <a:uFillTx/>
                          <a:latin typeface="+mn-lt"/>
                          <a:ea typeface="+mn-ea"/>
                          <a:cs typeface="Arial" panose="020B0604020202020204" pitchFamily="34" charset="0"/>
                        </a:rPr>
                        <a:t>Marcus Piepenschneider</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Monika Wolf</a:t>
                      </a:r>
                      <a:endParaRPr lang="fr-FR" sz="1000" noProof="0">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Monika Wolf</a:t>
                      </a:r>
                      <a:endParaRPr lang="fr-FR" sz="1000" noProof="0">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408920">
                <a:tc>
                  <a:txBody>
                    <a:bodyPr/>
                    <a:lstStyle/>
                    <a:p>
                      <a:pPr algn="l" fontAlgn="b"/>
                      <a:r>
                        <a:rPr lang="fr-FR" sz="1000" b="0" i="0" u="none" strike="noStrike" noProof="0" smtClean="0">
                          <a:solidFill>
                            <a:srgbClr val="000000"/>
                          </a:solidFill>
                          <a:effectLst/>
                          <a:latin typeface="+mn-lt"/>
                          <a:cs typeface="Arial" panose="020B0604020202020204" pitchFamily="34" charset="0"/>
                        </a:rPr>
                        <a:t>MTS Test – </a:t>
                      </a:r>
                      <a:r>
                        <a:rPr lang="fr-FR" sz="1000" noProof="0" smtClean="0">
                          <a:solidFill>
                            <a:srgbClr val="000000"/>
                          </a:solidFill>
                          <a:sym typeface="Verdana" pitchFamily="34" charset="0"/>
                        </a:rPr>
                        <a:t>Suède</a:t>
                      </a:r>
                      <a:endParaRPr lang="fr-FR" sz="1000" b="0" i="0" u="none" strike="noStrike" noProof="0">
                        <a:solidFill>
                          <a:srgbClr val="000000"/>
                        </a:solidFill>
                        <a:effectLst/>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smtClean="0">
                          <a:ln>
                            <a:noFill/>
                          </a:ln>
                          <a:solidFill>
                            <a:schemeClr val="tx1">
                              <a:lumMod val="85000"/>
                              <a:lumOff val="15000"/>
                            </a:schemeClr>
                          </a:solidFill>
                          <a:effectLst/>
                          <a:uLnTx/>
                          <a:uFillTx/>
                          <a:latin typeface="+mn-lt"/>
                          <a:ea typeface="+mn-ea"/>
                          <a:cs typeface="Arial" panose="020B0604020202020204" pitchFamily="34" charset="0"/>
                        </a:rPr>
                        <a:t>Martin Augustsson</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dirty="0" smtClean="0">
                          <a:latin typeface="+mn-lt"/>
                          <a:cs typeface="Arial" panose="020B0604020202020204" pitchFamily="34" charset="0"/>
                        </a:rPr>
                        <a:t>Monika Wolf,</a:t>
                      </a:r>
                      <a:r>
                        <a:rPr lang="fr-FR" sz="1000" baseline="0" noProof="0" dirty="0" smtClean="0">
                          <a:latin typeface="+mn-lt"/>
                          <a:cs typeface="Arial" panose="020B0604020202020204" pitchFamily="34" charset="0"/>
                        </a:rPr>
                        <a:t> </a:t>
                      </a:r>
                    </a:p>
                    <a:p>
                      <a:r>
                        <a:rPr lang="fr-FR" sz="1000" noProof="0" dirty="0" smtClean="0">
                          <a:latin typeface="+mn-lt"/>
                          <a:cs typeface="Arial" panose="020B0604020202020204" pitchFamily="34" charset="0"/>
                        </a:rPr>
                        <a:t>Claudia </a:t>
                      </a:r>
                      <a:r>
                        <a:rPr lang="fr-FR" sz="1000" noProof="0" dirty="0" err="1" smtClean="0">
                          <a:latin typeface="+mn-lt"/>
                          <a:cs typeface="Arial" panose="020B0604020202020204" pitchFamily="34" charset="0"/>
                        </a:rPr>
                        <a:t>Preuss</a:t>
                      </a:r>
                      <a:r>
                        <a:rPr lang="fr-FR" sz="1000" noProof="0" dirty="0" smtClean="0">
                          <a:latin typeface="+mn-lt"/>
                          <a:cs typeface="Arial" panose="020B0604020202020204" pitchFamily="34" charset="0"/>
                        </a:rPr>
                        <a:t> </a:t>
                      </a:r>
                    </a:p>
                  </a:txBody>
                  <a:tcPr marL="91446" marR="91446" marT="45732" marB="45732"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kumimoji="0" lang="fr-FR" sz="1000" b="0" i="0" u="none" strike="noStrike" kern="1200" cap="none" spc="0" normalizeH="0" baseline="0" noProof="0" smtClean="0">
                          <a:ln>
                            <a:noFill/>
                          </a:ln>
                          <a:solidFill>
                            <a:schemeClr val="tx1">
                              <a:lumMod val="85000"/>
                              <a:lumOff val="15000"/>
                            </a:schemeClr>
                          </a:solidFill>
                          <a:effectLst/>
                          <a:uLnTx/>
                          <a:uFillTx/>
                          <a:latin typeface="+mn-lt"/>
                          <a:ea typeface="+mn-ea"/>
                          <a:cs typeface="Arial" panose="020B0604020202020204" pitchFamily="34" charset="0"/>
                        </a:rPr>
                        <a:t>Pontus</a:t>
                      </a:r>
                      <a:r>
                        <a:rPr lang="fr-FR" sz="1000" noProof="0" smtClean="0">
                          <a:latin typeface="+mn-lt"/>
                          <a:cs typeface="Arial" panose="020B0604020202020204" pitchFamily="34" charset="0"/>
                        </a:rPr>
                        <a:t> Berggren</a:t>
                      </a:r>
                      <a:endParaRPr lang="fr-FR" sz="1000" noProof="0">
                        <a:latin typeface="+mn-lt"/>
                        <a:cs typeface="Arial" panose="020B0604020202020204" pitchFamily="34" charset="0"/>
                      </a:endParaRPr>
                    </a:p>
                  </a:txBody>
                  <a:tcPr marL="91446" marR="91446" marT="45732" marB="45732"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296210">
                <a:tc>
                  <a:txBody>
                    <a:bodyPr/>
                    <a:lstStyle/>
                    <a:p>
                      <a:pPr algn="l" fontAlgn="b"/>
                      <a:r>
                        <a:rPr lang="fr-FR" sz="1000" b="0" i="0" u="none" strike="noStrike" noProof="0" smtClean="0">
                          <a:solidFill>
                            <a:srgbClr val="000000"/>
                          </a:solidFill>
                          <a:effectLst/>
                          <a:latin typeface="+mn-lt"/>
                          <a:cs typeface="Arial" panose="020B0604020202020204" pitchFamily="34" charset="0"/>
                        </a:rPr>
                        <a:t>MTS Test – </a:t>
                      </a:r>
                      <a:r>
                        <a:rPr lang="fr-FR" sz="1000" noProof="0" smtClean="0">
                          <a:solidFill>
                            <a:srgbClr val="000000"/>
                          </a:solidFill>
                          <a:sym typeface="Verdana" pitchFamily="34" charset="0"/>
                        </a:rPr>
                        <a:t>Italie</a:t>
                      </a:r>
                      <a:endParaRPr lang="fr-FR" sz="1000" b="0" i="0" u="none" strike="noStrike" noProof="0">
                        <a:solidFill>
                          <a:srgbClr val="000000"/>
                        </a:solidFill>
                        <a:effectLst/>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smtClean="0">
                          <a:ln>
                            <a:noFill/>
                          </a:ln>
                          <a:solidFill>
                            <a:schemeClr val="tx1">
                              <a:lumMod val="85000"/>
                              <a:lumOff val="15000"/>
                            </a:schemeClr>
                          </a:solidFill>
                          <a:effectLst/>
                          <a:uLnTx/>
                          <a:uFillTx/>
                          <a:latin typeface="+mn-lt"/>
                          <a:ea typeface="+mn-ea"/>
                          <a:cs typeface="Arial" panose="020B0604020202020204" pitchFamily="34" charset="0"/>
                        </a:rPr>
                        <a:t>Mario Sebelic</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Aurelia Decagny</a:t>
                      </a:r>
                      <a:endParaRPr lang="fr-FR" sz="1000" noProof="0">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kern="1200" noProof="0" smtClean="0">
                          <a:solidFill>
                            <a:schemeClr val="dk1"/>
                          </a:solidFill>
                          <a:latin typeface="+mn-lt"/>
                          <a:ea typeface="+mn-ea"/>
                          <a:cs typeface="Arial" panose="020B0604020202020204" pitchFamily="34" charset="0"/>
                        </a:rPr>
                        <a:t>Marisa Caruso </a:t>
                      </a:r>
                      <a:endParaRPr lang="fr-FR" sz="1000" kern="1200" noProof="0">
                        <a:solidFill>
                          <a:schemeClr val="dk1"/>
                        </a:solidFill>
                        <a:latin typeface="+mn-lt"/>
                        <a:ea typeface="+mn-ea"/>
                        <a:cs typeface="Arial" panose="020B0604020202020204" pitchFamily="34" charset="0"/>
                      </a:endParaRPr>
                    </a:p>
                  </a:txBody>
                  <a:tcPr marL="91446" marR="91446" marT="45732" marB="45732"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296210">
                <a:tc>
                  <a:txBody>
                    <a:bodyPr/>
                    <a:lstStyle/>
                    <a:p>
                      <a:pPr algn="l" fontAlgn="b"/>
                      <a:r>
                        <a:rPr lang="fr-FR" sz="1000" b="0" i="0" u="none" strike="noStrike" noProof="0" dirty="0" smtClean="0">
                          <a:solidFill>
                            <a:srgbClr val="000000"/>
                          </a:solidFill>
                          <a:effectLst/>
                          <a:latin typeface="+mn-lt"/>
                          <a:cs typeface="Arial" panose="020B0604020202020204" pitchFamily="34" charset="0"/>
                        </a:rPr>
                        <a:t>MTS Test – France </a:t>
                      </a:r>
                      <a:endParaRPr lang="fr-FR" sz="1000" b="0" i="0" u="none" strike="noStrike" noProof="0" dirty="0">
                        <a:solidFill>
                          <a:srgbClr val="000000"/>
                        </a:solidFill>
                        <a:effectLst/>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smtClean="0">
                          <a:ln>
                            <a:noFill/>
                          </a:ln>
                          <a:solidFill>
                            <a:schemeClr val="tx1">
                              <a:lumMod val="85000"/>
                              <a:lumOff val="15000"/>
                            </a:schemeClr>
                          </a:solidFill>
                          <a:effectLst/>
                          <a:uLnTx/>
                          <a:uFillTx/>
                          <a:latin typeface="+mn-lt"/>
                          <a:ea typeface="+mn-ea"/>
                          <a:cs typeface="Arial" panose="020B0604020202020204" pitchFamily="34" charset="0"/>
                        </a:rPr>
                        <a:t>Patrick Dhomme</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000" noProof="0" smtClean="0">
                          <a:latin typeface="+mn-lt"/>
                          <a:cs typeface="Arial" panose="020B0604020202020204" pitchFamily="34" charset="0"/>
                        </a:rPr>
                        <a:t>Aurelia Decagny</a:t>
                      </a:r>
                    </a:p>
                  </a:txBody>
                  <a:tcPr marL="91446" marR="91446" marT="45732" marB="45732"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000" noProof="0" smtClean="0">
                          <a:latin typeface="+mn-lt"/>
                          <a:cs typeface="Arial" panose="020B0604020202020204" pitchFamily="34" charset="0"/>
                        </a:rPr>
                        <a:t>Remi Crenon</a:t>
                      </a:r>
                    </a:p>
                  </a:txBody>
                  <a:tcPr marL="91446" marR="91446" marT="45732" marB="45732"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566070">
                <a:tc>
                  <a:txBody>
                    <a:bodyPr/>
                    <a:lstStyle/>
                    <a:p>
                      <a:pPr algn="l" fontAlgn="b"/>
                      <a:r>
                        <a:rPr lang="fr-FR" sz="1000" b="0" i="0" u="none" strike="noStrike" noProof="0" smtClean="0">
                          <a:solidFill>
                            <a:srgbClr val="000000"/>
                          </a:solidFill>
                          <a:effectLst/>
                          <a:latin typeface="+mn-lt"/>
                          <a:cs typeface="Arial" panose="020B0604020202020204" pitchFamily="34" charset="0"/>
                        </a:rPr>
                        <a:t>MTS Test</a:t>
                      </a:r>
                      <a:r>
                        <a:rPr lang="fr-FR" sz="1000" b="0" i="0" u="none" strike="noStrike" baseline="0" noProof="0" smtClean="0">
                          <a:solidFill>
                            <a:srgbClr val="000000"/>
                          </a:solidFill>
                          <a:effectLst/>
                          <a:latin typeface="+mn-lt"/>
                          <a:cs typeface="Arial" panose="020B0604020202020204" pitchFamily="34" charset="0"/>
                        </a:rPr>
                        <a:t> – </a:t>
                      </a:r>
                      <a:r>
                        <a:rPr lang="fr-FR" sz="1000" noProof="0" smtClean="0">
                          <a:solidFill>
                            <a:srgbClr val="000000"/>
                          </a:solidFill>
                          <a:sym typeface="Verdana" pitchFamily="34" charset="0"/>
                        </a:rPr>
                        <a:t>R.-U.</a:t>
                      </a:r>
                      <a:endParaRPr lang="fr-FR" sz="1000" b="0" i="0" u="none" strike="noStrike" noProof="0">
                        <a:solidFill>
                          <a:srgbClr val="000000"/>
                        </a:solidFill>
                        <a:effectLst/>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smtClean="0">
                          <a:ln>
                            <a:noFill/>
                          </a:ln>
                          <a:solidFill>
                            <a:schemeClr val="tx1">
                              <a:lumMod val="85000"/>
                              <a:lumOff val="15000"/>
                            </a:schemeClr>
                          </a:solidFill>
                          <a:effectLst/>
                          <a:uLnTx/>
                          <a:uFillTx/>
                          <a:latin typeface="+mn-lt"/>
                          <a:ea typeface="+mn-ea"/>
                          <a:cs typeface="Arial" panose="020B0604020202020204" pitchFamily="34" charset="0"/>
                        </a:rPr>
                        <a:t>Martin Smaller</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000" noProof="0" smtClean="0">
                          <a:latin typeface="+mn-lt"/>
                          <a:cs typeface="Arial" panose="020B0604020202020204" pitchFamily="34" charset="0"/>
                        </a:rPr>
                        <a:t>Monika Wolf,</a:t>
                      </a:r>
                    </a:p>
                    <a:p>
                      <a:pPr marL="0" marR="0" indent="0" algn="l" defTabSz="457200" rtl="0" eaLnBrk="1" fontAlgn="auto" latinLnBrk="0" hangingPunct="1">
                        <a:lnSpc>
                          <a:spcPct val="100000"/>
                        </a:lnSpc>
                        <a:spcBef>
                          <a:spcPts val="0"/>
                        </a:spcBef>
                        <a:spcAft>
                          <a:spcPts val="0"/>
                        </a:spcAft>
                        <a:buClrTx/>
                        <a:buSzTx/>
                        <a:buFontTx/>
                        <a:buNone/>
                        <a:tabLst/>
                        <a:defRPr/>
                      </a:pPr>
                      <a:r>
                        <a:rPr lang="fr-FR" sz="1000" noProof="0" smtClean="0">
                          <a:latin typeface="+mn-lt"/>
                          <a:cs typeface="Arial" panose="020B0604020202020204" pitchFamily="34" charset="0"/>
                        </a:rPr>
                        <a:t>Claudia Preuss</a:t>
                      </a:r>
                    </a:p>
                  </a:txBody>
                  <a:tcPr marL="91446" marR="91446" marT="45732" marB="45732"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000" kern="1200" spc="-20" noProof="0" dirty="0" smtClean="0">
                          <a:solidFill>
                            <a:schemeClr val="dk1"/>
                          </a:solidFill>
                          <a:effectLst/>
                          <a:latin typeface="+mn-lt"/>
                          <a:ea typeface="+mn-ea"/>
                          <a:cs typeface="Arial" panose="020B0604020202020204" pitchFamily="34" charset="0"/>
                        </a:rPr>
                        <a:t>Martin</a:t>
                      </a:r>
                      <a:r>
                        <a:rPr lang="fr-FR" sz="1000" kern="1200" spc="-20" baseline="0" noProof="0" dirty="0" smtClean="0">
                          <a:solidFill>
                            <a:schemeClr val="dk1"/>
                          </a:solidFill>
                          <a:effectLst/>
                          <a:latin typeface="+mn-lt"/>
                          <a:ea typeface="+mn-ea"/>
                          <a:cs typeface="Arial" panose="020B0604020202020204" pitchFamily="34" charset="0"/>
                        </a:rPr>
                        <a:t> </a:t>
                      </a:r>
                      <a:r>
                        <a:rPr lang="fr-FR" sz="1000" kern="1200" spc="-20" baseline="0" noProof="0" dirty="0" err="1" smtClean="0">
                          <a:solidFill>
                            <a:schemeClr val="dk1"/>
                          </a:solidFill>
                          <a:effectLst/>
                          <a:latin typeface="+mn-lt"/>
                          <a:ea typeface="+mn-ea"/>
                          <a:cs typeface="Arial" panose="020B0604020202020204" pitchFamily="34" charset="0"/>
                        </a:rPr>
                        <a:t>Smaller</a:t>
                      </a:r>
                      <a:r>
                        <a:rPr lang="fr-FR" sz="1000" kern="1200" spc="-20" baseline="0" noProof="0" dirty="0" smtClean="0">
                          <a:solidFill>
                            <a:schemeClr val="dk1"/>
                          </a:solidFill>
                          <a:effectLst/>
                          <a:latin typeface="+mn-lt"/>
                          <a:ea typeface="+mn-ea"/>
                          <a:cs typeface="Arial" panose="020B0604020202020204" pitchFamily="34" charset="0"/>
                        </a:rPr>
                        <a:t> </a:t>
                      </a:r>
                      <a:br>
                        <a:rPr lang="fr-FR" sz="1000" kern="1200" spc="-20" baseline="0" noProof="0" dirty="0" smtClean="0">
                          <a:solidFill>
                            <a:schemeClr val="dk1"/>
                          </a:solidFill>
                          <a:effectLst/>
                          <a:latin typeface="+mn-lt"/>
                          <a:ea typeface="+mn-ea"/>
                          <a:cs typeface="Arial" panose="020B0604020202020204" pitchFamily="34" charset="0"/>
                        </a:rPr>
                      </a:br>
                      <a:r>
                        <a:rPr lang="fr-FR" sz="1000" kern="1200" spc="-20" baseline="0" noProof="0" dirty="0" smtClean="0">
                          <a:solidFill>
                            <a:schemeClr val="dk1"/>
                          </a:solidFill>
                          <a:effectLst/>
                          <a:latin typeface="+mn-lt"/>
                          <a:ea typeface="+mn-ea"/>
                          <a:cs typeface="Arial" panose="020B0604020202020204" pitchFamily="34" charset="0"/>
                        </a:rPr>
                        <a:t>jusque janv. 2019</a:t>
                      </a:r>
                    </a:p>
                    <a:p>
                      <a:pPr marL="0" marR="0" indent="0" algn="l" defTabSz="457200" rtl="0" eaLnBrk="1" fontAlgn="auto" latinLnBrk="0" hangingPunct="1">
                        <a:lnSpc>
                          <a:spcPct val="100000"/>
                        </a:lnSpc>
                        <a:spcBef>
                          <a:spcPts val="0"/>
                        </a:spcBef>
                        <a:spcAft>
                          <a:spcPts val="0"/>
                        </a:spcAft>
                        <a:buClrTx/>
                        <a:buSzTx/>
                        <a:buFontTx/>
                        <a:buNone/>
                        <a:tabLst/>
                        <a:defRPr/>
                      </a:pPr>
                      <a:r>
                        <a:rPr lang="fr-FR" sz="1000" kern="1200" spc="-20" noProof="0" dirty="0" err="1" smtClean="0">
                          <a:solidFill>
                            <a:schemeClr val="dk1"/>
                          </a:solidFill>
                          <a:effectLst/>
                          <a:latin typeface="+mn-lt"/>
                          <a:ea typeface="+mn-ea"/>
                          <a:cs typeface="Arial" panose="020B0604020202020204" pitchFamily="34" charset="0"/>
                        </a:rPr>
                        <a:t>Rickie</a:t>
                      </a:r>
                      <a:r>
                        <a:rPr lang="fr-FR" sz="1000" kern="1200" spc="-20" noProof="0" dirty="0" smtClean="0">
                          <a:solidFill>
                            <a:schemeClr val="dk1"/>
                          </a:solidFill>
                          <a:effectLst/>
                          <a:latin typeface="+mn-lt"/>
                          <a:ea typeface="+mn-ea"/>
                          <a:cs typeface="Arial" panose="020B0604020202020204" pitchFamily="34" charset="0"/>
                        </a:rPr>
                        <a:t>-Lee Griffiths </a:t>
                      </a:r>
                      <a:br>
                        <a:rPr lang="fr-FR" sz="1000" kern="1200" spc="-20" noProof="0" dirty="0" smtClean="0">
                          <a:solidFill>
                            <a:schemeClr val="dk1"/>
                          </a:solidFill>
                          <a:effectLst/>
                          <a:latin typeface="+mn-lt"/>
                          <a:ea typeface="+mn-ea"/>
                          <a:cs typeface="Arial" panose="020B0604020202020204" pitchFamily="34" charset="0"/>
                        </a:rPr>
                      </a:br>
                      <a:r>
                        <a:rPr lang="fr-FR" sz="1000" kern="1200" spc="-20" noProof="0" dirty="0" smtClean="0">
                          <a:solidFill>
                            <a:schemeClr val="dk1"/>
                          </a:solidFill>
                          <a:effectLst/>
                          <a:latin typeface="+mn-lt"/>
                          <a:ea typeface="+mn-ea"/>
                          <a:cs typeface="Arial" panose="020B0604020202020204" pitchFamily="34" charset="0"/>
                        </a:rPr>
                        <a:t>à partir de janv. 2019</a:t>
                      </a:r>
                      <a:endParaRPr lang="fr-FR" sz="1000" spc="-20" noProof="0" dirty="0" smtClean="0">
                        <a:latin typeface="+mn-lt"/>
                        <a:cs typeface="Arial" panose="020B0604020202020204" pitchFamily="34" charset="0"/>
                      </a:endParaRPr>
                    </a:p>
                  </a:txBody>
                  <a:tcPr marL="91446" marR="91446" marT="45732" marB="45732"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408835">
                <a:tc>
                  <a:txBody>
                    <a:bodyPr/>
                    <a:lstStyle/>
                    <a:p>
                      <a:pPr algn="l" fontAlgn="b"/>
                      <a:r>
                        <a:rPr lang="fr-FR" sz="1000" b="0" i="0" u="none" strike="noStrike" noProof="0" smtClean="0">
                          <a:solidFill>
                            <a:srgbClr val="000000"/>
                          </a:solidFill>
                          <a:effectLst/>
                          <a:latin typeface="+mn-lt"/>
                          <a:cs typeface="Arial" panose="020B0604020202020204" pitchFamily="34" charset="0"/>
                        </a:rPr>
                        <a:t>MTS Test</a:t>
                      </a:r>
                      <a:r>
                        <a:rPr lang="fr-FR" sz="1000" b="0" i="0" u="none" strike="noStrike" baseline="0" noProof="0" smtClean="0">
                          <a:solidFill>
                            <a:srgbClr val="000000"/>
                          </a:solidFill>
                          <a:effectLst/>
                          <a:latin typeface="+mn-lt"/>
                          <a:cs typeface="Arial" panose="020B0604020202020204" pitchFamily="34" charset="0"/>
                        </a:rPr>
                        <a:t> – </a:t>
                      </a:r>
                      <a:r>
                        <a:rPr lang="fr-FR" sz="1000" noProof="0" smtClean="0">
                          <a:solidFill>
                            <a:srgbClr val="000000"/>
                          </a:solidFill>
                          <a:sym typeface="Verdana" pitchFamily="34" charset="0"/>
                        </a:rPr>
                        <a:t>Espagne</a:t>
                      </a:r>
                      <a:endParaRPr lang="fr-FR" sz="1000" b="0" i="0" u="none" strike="noStrike" noProof="0">
                        <a:solidFill>
                          <a:srgbClr val="000000"/>
                        </a:solidFill>
                        <a:effectLst/>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smtClean="0">
                          <a:ln>
                            <a:noFill/>
                          </a:ln>
                          <a:solidFill>
                            <a:schemeClr val="tx1">
                              <a:lumMod val="85000"/>
                              <a:lumOff val="15000"/>
                            </a:schemeClr>
                          </a:solidFill>
                          <a:effectLst/>
                          <a:uLnTx/>
                          <a:uFillTx/>
                          <a:latin typeface="+mn-lt"/>
                          <a:ea typeface="+mn-ea"/>
                          <a:cs typeface="Arial" panose="020B0604020202020204" pitchFamily="34" charset="0"/>
                        </a:rPr>
                        <a:t>Brian Miller</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000" noProof="0" dirty="0" smtClean="0">
                          <a:latin typeface="+mn-lt"/>
                          <a:cs typeface="Arial" panose="020B0604020202020204" pitchFamily="34" charset="0"/>
                        </a:rPr>
                        <a:t>Monika Wolf,</a:t>
                      </a:r>
                    </a:p>
                    <a:p>
                      <a:pPr marL="0" marR="0" indent="0" algn="l" defTabSz="457200" rtl="0" eaLnBrk="1" fontAlgn="auto" latinLnBrk="0" hangingPunct="1">
                        <a:lnSpc>
                          <a:spcPct val="100000"/>
                        </a:lnSpc>
                        <a:spcBef>
                          <a:spcPts val="0"/>
                        </a:spcBef>
                        <a:spcAft>
                          <a:spcPts val="0"/>
                        </a:spcAft>
                        <a:buClrTx/>
                        <a:buSzTx/>
                        <a:buFontTx/>
                        <a:buNone/>
                        <a:tabLst/>
                        <a:defRPr/>
                      </a:pPr>
                      <a:r>
                        <a:rPr lang="fr-FR" sz="1000" noProof="0" dirty="0" smtClean="0">
                          <a:latin typeface="+mn-lt"/>
                          <a:cs typeface="Arial" panose="020B0604020202020204" pitchFamily="34" charset="0"/>
                        </a:rPr>
                        <a:t>Claudia </a:t>
                      </a:r>
                      <a:r>
                        <a:rPr lang="fr-FR" sz="1000" noProof="0" dirty="0" err="1" smtClean="0">
                          <a:latin typeface="+mn-lt"/>
                          <a:cs typeface="Arial" panose="020B0604020202020204" pitchFamily="34" charset="0"/>
                        </a:rPr>
                        <a:t>Preuss</a:t>
                      </a:r>
                      <a:endParaRPr lang="fr-FR" sz="1000" noProof="0" dirty="0" smtClean="0">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000" kern="1200" noProof="0" smtClean="0">
                          <a:solidFill>
                            <a:schemeClr val="dk1"/>
                          </a:solidFill>
                          <a:latin typeface="+mn-lt"/>
                          <a:ea typeface="+mn-ea"/>
                          <a:cs typeface="Arial" panose="020B0604020202020204" pitchFamily="34" charset="0"/>
                        </a:rPr>
                        <a:t>Brian</a:t>
                      </a:r>
                      <a:r>
                        <a:rPr lang="fr-FR" sz="1000" kern="1200" baseline="0" noProof="0" smtClean="0">
                          <a:solidFill>
                            <a:schemeClr val="dk1"/>
                          </a:solidFill>
                          <a:latin typeface="+mn-lt"/>
                          <a:ea typeface="+mn-ea"/>
                          <a:cs typeface="Arial" panose="020B0604020202020204" pitchFamily="34" charset="0"/>
                        </a:rPr>
                        <a:t> Miller</a:t>
                      </a:r>
                      <a:endParaRPr lang="fr-FR" sz="1000" kern="1200" noProof="0" smtClean="0">
                        <a:solidFill>
                          <a:schemeClr val="dk1"/>
                        </a:solidFill>
                        <a:latin typeface="+mn-lt"/>
                        <a:ea typeface="+mn-ea"/>
                        <a:cs typeface="Arial" panose="020B0604020202020204" pitchFamily="34" charset="0"/>
                      </a:endParaRPr>
                    </a:p>
                  </a:txBody>
                  <a:tcPr marL="91446" marR="91446" marT="45732" marB="45732"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566070">
                <a:tc>
                  <a:txBody>
                    <a:bodyPr/>
                    <a:lstStyle/>
                    <a:p>
                      <a:pPr>
                        <a:buSzPct val="100000"/>
                      </a:pPr>
                      <a:r>
                        <a:rPr lang="fr-FR" sz="1000" noProof="0" dirty="0" smtClean="0">
                          <a:solidFill>
                            <a:srgbClr val="000000"/>
                          </a:solidFill>
                          <a:sym typeface="Verdana" pitchFamily="34" charset="0"/>
                        </a:rPr>
                        <a:t>Anciens capteurs – Lüdenscheid/ Italie/France/R.-U.</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smtClean="0">
                          <a:ln>
                            <a:noFill/>
                          </a:ln>
                          <a:solidFill>
                            <a:schemeClr val="tx1">
                              <a:lumMod val="85000"/>
                              <a:lumOff val="15000"/>
                            </a:schemeClr>
                          </a:solidFill>
                          <a:effectLst/>
                          <a:uLnTx/>
                          <a:uFillTx/>
                          <a:latin typeface="+mn-lt"/>
                          <a:ea typeface="+mn-ea"/>
                          <a:cs typeface="Arial" panose="020B0604020202020204" pitchFamily="34" charset="0"/>
                        </a:rPr>
                        <a:t>Thomas </a:t>
                      </a:r>
                      <a:r>
                        <a:rPr kumimoji="0" lang="fr-FR" sz="1000" b="0" i="0" u="none" strike="noStrike" kern="1200" cap="none" spc="0" normalizeH="0" baseline="0" noProof="0" dirty="0" err="1" smtClean="0">
                          <a:ln>
                            <a:noFill/>
                          </a:ln>
                          <a:solidFill>
                            <a:schemeClr val="tx1">
                              <a:lumMod val="85000"/>
                              <a:lumOff val="15000"/>
                            </a:schemeClr>
                          </a:solidFill>
                          <a:effectLst/>
                          <a:uLnTx/>
                          <a:uFillTx/>
                          <a:latin typeface="+mn-lt"/>
                          <a:ea typeface="+mn-ea"/>
                          <a:cs typeface="Arial" panose="020B0604020202020204" pitchFamily="34" charset="0"/>
                        </a:rPr>
                        <a:t>Grahl</a:t>
                      </a:r>
                      <a:endParaRPr kumimoji="0" lang="fr-FR" sz="1000" b="0" i="0" u="none" strike="noStrike" kern="1200" cap="none" spc="0" normalizeH="0" baseline="0" noProof="0" dirty="0" smtClean="0">
                        <a:ln>
                          <a:noFill/>
                        </a:ln>
                        <a:solidFill>
                          <a:schemeClr val="tx1">
                            <a:lumMod val="85000"/>
                            <a:lumOff val="15000"/>
                          </a:schemeClr>
                        </a:solidFill>
                        <a:effectLst/>
                        <a:uLnTx/>
                        <a:uFillTx/>
                        <a:latin typeface="+mn-lt"/>
                        <a:ea typeface="+mn-ea"/>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Anja Buschmeier</a:t>
                      </a:r>
                      <a:endParaRPr lang="fr-FR" sz="1000" noProof="0">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
                      </a:r>
                      <a:br>
                        <a:rPr lang="fr-FR" sz="1000" noProof="0" smtClean="0">
                          <a:latin typeface="+mn-lt"/>
                          <a:cs typeface="Arial" panose="020B0604020202020204" pitchFamily="34" charset="0"/>
                        </a:rPr>
                      </a:br>
                      <a:r>
                        <a:rPr lang="fr-FR" sz="1000" noProof="0" smtClean="0">
                          <a:latin typeface="+mn-lt"/>
                          <a:cs typeface="Arial" panose="020B0604020202020204" pitchFamily="34" charset="0"/>
                        </a:rPr>
                        <a:t>Thomas Grahl</a:t>
                      </a:r>
                      <a:endParaRPr lang="fr-FR" sz="1000" noProof="0">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408835">
                <a:tc>
                  <a:txBody>
                    <a:bodyPr/>
                    <a:lstStyle/>
                    <a:p>
                      <a:pPr>
                        <a:buSzPct val="100000"/>
                      </a:pPr>
                      <a:r>
                        <a:rPr lang="fr-FR" sz="1000" noProof="0" smtClean="0">
                          <a:solidFill>
                            <a:srgbClr val="000000"/>
                          </a:solidFill>
                          <a:sym typeface="Verdana" pitchFamily="34" charset="0"/>
                        </a:rPr>
                        <a:t>Capteurs PCB – Hückelhoven</a:t>
                      </a:r>
                    </a:p>
                    <a:p>
                      <a:pPr>
                        <a:buSzPct val="100000"/>
                      </a:pPr>
                      <a:r>
                        <a:rPr lang="fr-FR" sz="1000" noProof="0" smtClean="0">
                          <a:solidFill>
                            <a:srgbClr val="000000"/>
                          </a:solidFill>
                          <a:sym typeface="Verdana" pitchFamily="34" charset="0"/>
                        </a:rPr>
                        <a:t>Synotech</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smtClean="0">
                          <a:ln>
                            <a:noFill/>
                          </a:ln>
                          <a:solidFill>
                            <a:schemeClr val="tx1">
                              <a:lumMod val="85000"/>
                              <a:lumOff val="15000"/>
                            </a:schemeClr>
                          </a:solidFill>
                          <a:effectLst/>
                          <a:uLnTx/>
                          <a:uFillTx/>
                          <a:latin typeface="+mn-lt"/>
                          <a:ea typeface="+mn-ea"/>
                          <a:cs typeface="Arial" panose="020B0604020202020204" pitchFamily="34" charset="0"/>
                        </a:rPr>
                        <a:t>Thomas Ebi</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Betty Verjans</a:t>
                      </a:r>
                      <a:endParaRPr lang="fr-FR" sz="1000" noProof="0">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Thomas</a:t>
                      </a:r>
                      <a:r>
                        <a:rPr lang="fr-FR" sz="1000" baseline="0" noProof="0" smtClean="0">
                          <a:latin typeface="+mn-lt"/>
                          <a:cs typeface="Arial" panose="020B0604020202020204" pitchFamily="34" charset="0"/>
                        </a:rPr>
                        <a:t> Ebi</a:t>
                      </a:r>
                      <a:endParaRPr lang="fr-FR" sz="1000" noProof="0">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296210">
                <a:tc>
                  <a:txBody>
                    <a:bodyPr/>
                    <a:lstStyle/>
                    <a:p>
                      <a:pPr algn="l" fontAlgn="b"/>
                      <a:r>
                        <a:rPr lang="fr-FR" sz="1000" b="0" i="0" u="none" strike="noStrike" noProof="0" smtClean="0">
                          <a:solidFill>
                            <a:srgbClr val="000000"/>
                          </a:solidFill>
                          <a:effectLst/>
                          <a:latin typeface="+mn-lt"/>
                          <a:cs typeface="Arial" panose="020B0604020202020204" pitchFamily="34" charset="0"/>
                        </a:rPr>
                        <a:t>PCB Sensors</a:t>
                      </a:r>
                      <a:r>
                        <a:rPr lang="fr-FR" sz="1000" b="0" i="0" u="none" strike="noStrike" baseline="0" noProof="0" smtClean="0">
                          <a:solidFill>
                            <a:srgbClr val="000000"/>
                          </a:solidFill>
                          <a:effectLst/>
                          <a:latin typeface="+mn-lt"/>
                          <a:cs typeface="Arial" panose="020B0604020202020204" pitchFamily="34" charset="0"/>
                        </a:rPr>
                        <a:t> – </a:t>
                      </a:r>
                      <a:r>
                        <a:rPr lang="fr-FR" sz="1000" noProof="0" smtClean="0">
                          <a:solidFill>
                            <a:srgbClr val="000000"/>
                          </a:solidFill>
                          <a:sym typeface="Verdana" pitchFamily="34" charset="0"/>
                        </a:rPr>
                        <a:t>UE</a:t>
                      </a:r>
                      <a:endParaRPr lang="fr-FR" sz="1000" b="0" i="0" u="none" strike="noStrike" noProof="0">
                        <a:solidFill>
                          <a:srgbClr val="000000"/>
                        </a:solidFill>
                        <a:effectLst/>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smtClean="0">
                          <a:ln>
                            <a:noFill/>
                          </a:ln>
                          <a:solidFill>
                            <a:schemeClr val="tx1">
                              <a:lumMod val="85000"/>
                              <a:lumOff val="15000"/>
                            </a:schemeClr>
                          </a:solidFill>
                          <a:effectLst/>
                          <a:uLnTx/>
                          <a:uFillTx/>
                          <a:latin typeface="+mn-lt"/>
                          <a:ea typeface="+mn-ea"/>
                          <a:cs typeface="Arial" panose="020B0604020202020204" pitchFamily="34" charset="0"/>
                        </a:rPr>
                        <a:t>Alain DeLandsheer</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000" noProof="0" smtClean="0">
                          <a:latin typeface="+mn-lt"/>
                          <a:cs typeface="Arial" panose="020B0604020202020204" pitchFamily="34" charset="0"/>
                        </a:rPr>
                        <a:t>Andreas Kaminski</a:t>
                      </a:r>
                    </a:p>
                  </a:txBody>
                  <a:tcPr marL="91446" marR="91446" marT="45732" marB="45732"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FR" sz="1000" noProof="0" smtClean="0">
                          <a:latin typeface="+mn-lt"/>
                          <a:cs typeface="Arial" panose="020B0604020202020204" pitchFamily="34" charset="0"/>
                        </a:rPr>
                        <a:t>Andreas Kaminski</a:t>
                      </a:r>
                    </a:p>
                  </a:txBody>
                  <a:tcPr marL="91446" marR="91446" marT="45732" marB="45732"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296210">
                <a:tc>
                  <a:txBody>
                    <a:bodyPr/>
                    <a:lstStyle/>
                    <a:p>
                      <a:pPr algn="l" fontAlgn="b"/>
                      <a:r>
                        <a:rPr lang="fr-FR" sz="1000" b="0" i="0" u="none" strike="noStrike" noProof="0" smtClean="0">
                          <a:solidFill>
                            <a:schemeClr val="tx1"/>
                          </a:solidFill>
                          <a:effectLst/>
                          <a:latin typeface="+mn-lt"/>
                          <a:cs typeface="Arial" panose="020B0604020202020204" pitchFamily="34" charset="0"/>
                        </a:rPr>
                        <a:t>PCB</a:t>
                      </a:r>
                      <a:r>
                        <a:rPr lang="fr-FR" sz="1000" b="0" i="0" u="none" strike="noStrike" baseline="0" noProof="0" smtClean="0">
                          <a:solidFill>
                            <a:schemeClr val="tx1"/>
                          </a:solidFill>
                          <a:effectLst/>
                          <a:latin typeface="+mn-lt"/>
                          <a:cs typeface="Arial" panose="020B0604020202020204" pitchFamily="34" charset="0"/>
                        </a:rPr>
                        <a:t> Sensors – </a:t>
                      </a:r>
                      <a:r>
                        <a:rPr lang="fr-FR" sz="1000" noProof="0" smtClean="0">
                          <a:solidFill>
                            <a:srgbClr val="000000"/>
                          </a:solidFill>
                          <a:sym typeface="Verdana" pitchFamily="34" charset="0"/>
                        </a:rPr>
                        <a:t>Italie</a:t>
                      </a:r>
                      <a:endParaRPr lang="fr-FR" sz="1000" b="0" i="0" u="none" strike="noStrike" noProof="0">
                        <a:solidFill>
                          <a:schemeClr val="tx1"/>
                        </a:solidFill>
                        <a:effectLst/>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smtClean="0">
                          <a:ln>
                            <a:noFill/>
                          </a:ln>
                          <a:solidFill>
                            <a:schemeClr val="tx1">
                              <a:lumMod val="85000"/>
                              <a:lumOff val="15000"/>
                            </a:schemeClr>
                          </a:solidFill>
                          <a:effectLst/>
                          <a:uLnTx/>
                          <a:uFillTx/>
                          <a:latin typeface="+mn-lt"/>
                          <a:ea typeface="+mn-ea"/>
                          <a:cs typeface="Arial" panose="020B0604020202020204" pitchFamily="34" charset="0"/>
                        </a:rPr>
                        <a:t>Paolo Sermisoni</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Barbara Sermisoni</a:t>
                      </a:r>
                      <a:endParaRPr lang="fr-FR" sz="1000" noProof="0">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Barbara Sermisoni</a:t>
                      </a:r>
                      <a:endParaRPr lang="fr-FR" sz="1000" noProof="0">
                        <a:latin typeface="+mn-lt"/>
                        <a:cs typeface="Arial" panose="020B0604020202020204" pitchFamily="34" charset="0"/>
                      </a:endParaRPr>
                    </a:p>
                  </a:txBody>
                  <a:tcPr marL="91446" marR="91446" marT="45732" marB="45732"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296210">
                <a:tc>
                  <a:txBody>
                    <a:bodyPr/>
                    <a:lstStyle/>
                    <a:p>
                      <a:pPr algn="l" fontAlgn="b"/>
                      <a:r>
                        <a:rPr lang="fr-FR" sz="1000" b="0" i="0" u="none" strike="noStrike" noProof="0" smtClean="0">
                          <a:solidFill>
                            <a:schemeClr val="tx1"/>
                          </a:solidFill>
                          <a:effectLst/>
                          <a:latin typeface="+mn-lt"/>
                          <a:cs typeface="Arial" panose="020B0604020202020204" pitchFamily="34" charset="0"/>
                        </a:rPr>
                        <a:t>PCB Sensors – </a:t>
                      </a:r>
                      <a:r>
                        <a:rPr lang="fr-FR" sz="1000" noProof="0" smtClean="0">
                          <a:solidFill>
                            <a:srgbClr val="000000"/>
                          </a:solidFill>
                          <a:sym typeface="Verdana" pitchFamily="34" charset="0"/>
                        </a:rPr>
                        <a:t>Belgique</a:t>
                      </a:r>
                      <a:endParaRPr lang="fr-FR" sz="1000" b="0" i="0" u="none" strike="noStrike" noProof="0">
                        <a:solidFill>
                          <a:schemeClr val="tx1"/>
                        </a:solidFill>
                        <a:effectLst/>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smtClean="0">
                          <a:ln>
                            <a:noFill/>
                          </a:ln>
                          <a:solidFill>
                            <a:schemeClr val="tx1">
                              <a:lumMod val="85000"/>
                              <a:lumOff val="15000"/>
                            </a:schemeClr>
                          </a:solidFill>
                          <a:effectLst/>
                          <a:uLnTx/>
                          <a:uFillTx/>
                          <a:latin typeface="+mn-lt"/>
                          <a:ea typeface="+mn-ea"/>
                          <a:cs typeface="Arial" panose="020B0604020202020204" pitchFamily="34" charset="0"/>
                        </a:rPr>
                        <a:t>Jos Koninckx </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000" noProof="0" smtClean="0">
                          <a:solidFill>
                            <a:srgbClr val="000000"/>
                          </a:solidFill>
                          <a:sym typeface="Verdana" pitchFamily="34" charset="0"/>
                        </a:rPr>
                        <a:t>S.O.</a:t>
                      </a:r>
                    </a:p>
                  </a:txBody>
                  <a:tcPr marL="91446" marR="91446" marT="45732" marB="45732"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Jos Koninckx</a:t>
                      </a:r>
                      <a:endParaRPr lang="fr-FR" sz="1000" noProof="0">
                        <a:latin typeface="+mn-lt"/>
                        <a:cs typeface="Arial" panose="020B0604020202020204" pitchFamily="34" charset="0"/>
                      </a:endParaRPr>
                    </a:p>
                  </a:txBody>
                  <a:tcPr marL="91446" marR="91446" marT="45732" marB="45732"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272585">
                <a:tc>
                  <a:txBody>
                    <a:bodyPr/>
                    <a:lstStyle/>
                    <a:p>
                      <a:pPr marL="0" marR="0" indent="0" algn="l" defTabSz="685800" rtl="0" eaLnBrk="1" fontAlgn="b" latinLnBrk="0" hangingPunct="1">
                        <a:lnSpc>
                          <a:spcPct val="100000"/>
                        </a:lnSpc>
                        <a:spcBef>
                          <a:spcPts val="0"/>
                        </a:spcBef>
                        <a:spcAft>
                          <a:spcPts val="0"/>
                        </a:spcAft>
                        <a:buClrTx/>
                        <a:buSzTx/>
                        <a:buFontTx/>
                        <a:buNone/>
                        <a:tabLst/>
                        <a:defRPr/>
                      </a:pPr>
                      <a:r>
                        <a:rPr lang="fr-FR" sz="1000" b="0" i="0" u="none" strike="noStrike" noProof="0" smtClean="0">
                          <a:solidFill>
                            <a:schemeClr val="tx1"/>
                          </a:solidFill>
                          <a:effectLst/>
                          <a:latin typeface="+mn-lt"/>
                          <a:cs typeface="Arial" panose="020B0604020202020204" pitchFamily="34" charset="0"/>
                        </a:rPr>
                        <a:t>PCB</a:t>
                      </a:r>
                      <a:r>
                        <a:rPr lang="fr-FR" sz="1000" b="0" i="0" u="none" strike="noStrike" baseline="0" noProof="0" smtClean="0">
                          <a:solidFill>
                            <a:schemeClr val="tx1"/>
                          </a:solidFill>
                          <a:effectLst/>
                          <a:latin typeface="+mn-lt"/>
                          <a:cs typeface="Arial" panose="020B0604020202020204" pitchFamily="34" charset="0"/>
                        </a:rPr>
                        <a:t> Sensors – </a:t>
                      </a:r>
                      <a:r>
                        <a:rPr lang="fr-FR" sz="1000" noProof="0" smtClean="0">
                          <a:solidFill>
                            <a:srgbClr val="000000"/>
                          </a:solidFill>
                          <a:sym typeface="Verdana" pitchFamily="34" charset="0"/>
                        </a:rPr>
                        <a:t>R.-U.</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smtClean="0">
                          <a:ln>
                            <a:noFill/>
                          </a:ln>
                          <a:solidFill>
                            <a:schemeClr val="tx1"/>
                          </a:solidFill>
                          <a:effectLst/>
                          <a:uLnTx/>
                          <a:uFillTx/>
                          <a:latin typeface="+mn-lt"/>
                          <a:ea typeface="+mn-ea"/>
                          <a:cs typeface="Arial" panose="020B0604020202020204" pitchFamily="34" charset="0"/>
                        </a:rPr>
                        <a:t>Bob Barrett</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fr-FR" sz="1000" noProof="0" smtClean="0">
                          <a:solidFill>
                            <a:srgbClr val="000000"/>
                          </a:solidFill>
                          <a:sym typeface="Verdana" pitchFamily="34" charset="0"/>
                        </a:rPr>
                        <a:t>S.O.</a:t>
                      </a:r>
                    </a:p>
                  </a:txBody>
                  <a:tcPr marL="91446" marR="91446" marT="45732" marB="45732"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Bob Barrett</a:t>
                      </a:r>
                      <a:endParaRPr lang="fr-FR" sz="1000" noProof="0">
                        <a:latin typeface="+mn-lt"/>
                        <a:cs typeface="Arial" panose="020B0604020202020204" pitchFamily="34" charset="0"/>
                      </a:endParaRPr>
                    </a:p>
                  </a:txBody>
                  <a:tcPr marL="91446" marR="91446" marT="45732" marB="45732"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r h="296210">
                <a:tc>
                  <a:txBody>
                    <a:bodyPr/>
                    <a:lstStyle/>
                    <a:p>
                      <a:pPr algn="l" fontAlgn="b"/>
                      <a:r>
                        <a:rPr lang="fr-FR" sz="1000" b="0" i="0" u="none" strike="noStrike" noProof="0" smtClean="0">
                          <a:solidFill>
                            <a:srgbClr val="000000"/>
                          </a:solidFill>
                          <a:effectLst/>
                          <a:latin typeface="+mn-lt"/>
                          <a:cs typeface="Arial" panose="020B0604020202020204" pitchFamily="34" charset="0"/>
                        </a:rPr>
                        <a:t>PCB Sensors – France </a:t>
                      </a:r>
                      <a:endParaRPr lang="fr-FR" sz="1000" b="0" i="0" u="none" strike="noStrike" noProof="0">
                        <a:solidFill>
                          <a:srgbClr val="000000"/>
                        </a:solidFill>
                        <a:effectLst/>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smtClean="0">
                          <a:ln>
                            <a:noFill/>
                          </a:ln>
                          <a:solidFill>
                            <a:schemeClr val="tx1">
                              <a:lumMod val="85000"/>
                              <a:lumOff val="15000"/>
                            </a:schemeClr>
                          </a:solidFill>
                          <a:effectLst/>
                          <a:uLnTx/>
                          <a:uFillTx/>
                          <a:latin typeface="+mn-lt"/>
                          <a:ea typeface="+mn-ea"/>
                          <a:cs typeface="Arial" panose="020B0604020202020204" pitchFamily="34" charset="0"/>
                        </a:rPr>
                        <a:t>Frank Retourne</a:t>
                      </a:r>
                    </a:p>
                  </a:txBody>
                  <a:tcPr marL="91446" marR="91446" marT="45732" marB="45732"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smtClean="0">
                          <a:latin typeface="+mn-lt"/>
                          <a:cs typeface="Arial" panose="020B0604020202020204" pitchFamily="34" charset="0"/>
                        </a:rPr>
                        <a:t>Nathalie Lenoel</a:t>
                      </a:r>
                      <a:endParaRPr lang="fr-FR" sz="1000" noProof="0">
                        <a:latin typeface="+mn-lt"/>
                        <a:cs typeface="Arial" panose="020B0604020202020204" pitchFamily="34" charset="0"/>
                      </a:endParaRPr>
                    </a:p>
                  </a:txBody>
                  <a:tcPr marL="91446" marR="91446" marT="45732" marB="45732"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c>
                  <a:txBody>
                    <a:bodyPr/>
                    <a:lstStyle/>
                    <a:p>
                      <a:r>
                        <a:rPr lang="fr-FR" sz="1000" noProof="0" dirty="0" err="1" smtClean="0">
                          <a:latin typeface="+mn-lt"/>
                          <a:cs typeface="Arial" panose="020B0604020202020204" pitchFamily="34" charset="0"/>
                        </a:rPr>
                        <a:t>Maiwenn</a:t>
                      </a:r>
                      <a:r>
                        <a:rPr lang="fr-FR" sz="1000" noProof="0" dirty="0" smtClean="0">
                          <a:latin typeface="+mn-lt"/>
                          <a:cs typeface="Arial" panose="020B0604020202020204" pitchFamily="34" charset="0"/>
                        </a:rPr>
                        <a:t> </a:t>
                      </a:r>
                      <a:r>
                        <a:rPr lang="fr-FR" sz="1000" noProof="0" dirty="0" err="1" smtClean="0">
                          <a:latin typeface="+mn-lt"/>
                          <a:cs typeface="Arial" panose="020B0604020202020204" pitchFamily="34" charset="0"/>
                        </a:rPr>
                        <a:t>Courbot</a:t>
                      </a:r>
                      <a:endParaRPr lang="fr-FR" sz="1000" noProof="0" dirty="0">
                        <a:latin typeface="+mn-lt"/>
                        <a:cs typeface="Arial" panose="020B0604020202020204" pitchFamily="34" charset="0"/>
                      </a:endParaRPr>
                    </a:p>
                  </a:txBody>
                  <a:tcPr marL="91446" marR="91446" marT="45732" marB="45732"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95000"/>
                      </a:schemeClr>
                    </a:solidFill>
                  </a:tcPr>
                </a:tc>
              </a:tr>
            </a:tbl>
          </a:graphicData>
        </a:graphic>
      </p:graphicFrame>
      <p:sp>
        <p:nvSpPr>
          <p:cNvPr id="52228" name="Slide Number Placeholder 5"/>
          <p:cNvSpPr txBox="1">
            <a:spLocks/>
          </p:cNvSpPr>
          <p:nvPr/>
        </p:nvSpPr>
        <p:spPr bwMode="auto">
          <a:xfrm>
            <a:off x="8045450" y="6442075"/>
            <a:ext cx="795338"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r">
              <a:buFont typeface="Verdana" pitchFamily="34" charset="0"/>
              <a:buNone/>
            </a:pPr>
            <a:fld id="{69F19B3D-0B0A-457B-9123-F1483CA97D6A}" type="slidenum">
              <a:rPr lang="fr-FR" sz="1000">
                <a:solidFill>
                  <a:srgbClr val="898989"/>
                </a:solidFill>
                <a:ea typeface="Verdana" pitchFamily="34" charset="0"/>
                <a:cs typeface="Verdana" pitchFamily="34" charset="0"/>
                <a:sym typeface="Verdana" pitchFamily="34" charset="0"/>
              </a:rPr>
              <a:pPr algn="r">
                <a:buFont typeface="Verdana" pitchFamily="34" charset="0"/>
                <a:buNone/>
              </a:pPr>
              <a:t>14</a:t>
            </a:fld>
            <a:endParaRPr lang="fr-FR" sz="1000">
              <a:solidFill>
                <a:srgbClr val="898989"/>
              </a:solidFill>
              <a:ea typeface="Verdana" pitchFamily="34" charset="0"/>
              <a:cs typeface="Verdana" pitchFamily="34" charset="0"/>
              <a:sym typeface="Verdan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431800" y="2457450"/>
            <a:ext cx="8280400" cy="458788"/>
          </a:xfrm>
        </p:spPr>
        <p:txBody>
          <a:bodyPr/>
          <a:lstStyle/>
          <a:p>
            <a:pPr>
              <a:lnSpc>
                <a:spcPct val="100000"/>
              </a:lnSpc>
            </a:pPr>
            <a:r>
              <a:rPr lang="fr-FR" smtClean="0">
                <a:solidFill>
                  <a:srgbClr val="FFFFFF"/>
                </a:solidFill>
                <a:sym typeface="Verdana" pitchFamily="34" charset="0"/>
              </a:rPr>
              <a:t>Principes clés du RGPD sur le traitement </a:t>
            </a:r>
            <a:br>
              <a:rPr lang="fr-FR" smtClean="0">
                <a:solidFill>
                  <a:srgbClr val="FFFFFF"/>
                </a:solidFill>
                <a:sym typeface="Verdana" pitchFamily="34" charset="0"/>
              </a:rPr>
            </a:br>
            <a:r>
              <a:rPr lang="fr-FR" smtClean="0">
                <a:solidFill>
                  <a:srgbClr val="FFFFFF"/>
                </a:solidFill>
                <a:sym typeface="Verdana" pitchFamily="34" charset="0"/>
              </a:rPr>
              <a:t>des données</a:t>
            </a:r>
          </a:p>
        </p:txBody>
      </p:sp>
      <p:sp>
        <p:nvSpPr>
          <p:cNvPr id="53251" name="Text Placeholder 2"/>
          <p:cNvSpPr>
            <a:spLocks noGrp="1"/>
          </p:cNvSpPr>
          <p:nvPr>
            <p:ph type="body" idx="1"/>
          </p:nvPr>
        </p:nvSpPr>
        <p:spPr>
          <a:xfrm>
            <a:off x="431800" y="2916238"/>
            <a:ext cx="8280400" cy="1770062"/>
          </a:xfrm>
        </p:spPr>
        <p:txBody>
          <a:bodyPr/>
          <a:lstStyle/>
          <a:p>
            <a:pPr>
              <a:buClrTx/>
            </a:pPr>
            <a:endParaRPr lang="fr-FR" sz="2000" dirty="0" smtClean="0">
              <a:solidFill>
                <a:srgbClr val="FFFFFF"/>
              </a:solidFill>
              <a:ea typeface="Verdana" pitchFamily="34" charset="0"/>
              <a:cs typeface="Verdana" pitchFamily="34" charset="0"/>
              <a:sym typeface="Verdana" pitchFamily="34" charset="0"/>
            </a:endParaRPr>
          </a:p>
          <a:p>
            <a:pPr marL="342900" indent="-342900">
              <a:buClr>
                <a:srgbClr val="FFFFFF"/>
              </a:buClr>
              <a:buFont typeface="Arial" charset="0"/>
              <a:buChar char="•"/>
            </a:pPr>
            <a:r>
              <a:rPr lang="fr-FR" sz="2000" dirty="0" smtClean="0">
                <a:solidFill>
                  <a:srgbClr val="FFFFFF"/>
                </a:solidFill>
                <a:ea typeface="Verdana" pitchFamily="34" charset="0"/>
                <a:cs typeface="Verdana" pitchFamily="34" charset="0"/>
                <a:sym typeface="Verdana" pitchFamily="34" charset="0"/>
              </a:rPr>
              <a:t>Principe</a:t>
            </a:r>
          </a:p>
          <a:p>
            <a:pPr marL="342900" indent="-342900">
              <a:buClr>
                <a:srgbClr val="FFFFFF"/>
              </a:buClr>
              <a:buFont typeface="Arial" charset="0"/>
              <a:buChar char="•"/>
            </a:pPr>
            <a:r>
              <a:rPr lang="fr-FR" sz="2000" dirty="0" smtClean="0">
                <a:solidFill>
                  <a:srgbClr val="FFFFFF"/>
                </a:solidFill>
                <a:ea typeface="Verdana" pitchFamily="34" charset="0"/>
                <a:cs typeface="Verdana" pitchFamily="34" charset="0"/>
                <a:sym typeface="Verdana" pitchFamily="34" charset="0"/>
              </a:rPr>
              <a:t>Ce que fait MTS pour se conformer</a:t>
            </a:r>
          </a:p>
          <a:p>
            <a:pPr marL="342900" indent="-342900">
              <a:buClr>
                <a:srgbClr val="FFFFFF"/>
              </a:buClr>
              <a:buFont typeface="Arial" charset="0"/>
              <a:buChar char="•"/>
            </a:pPr>
            <a:r>
              <a:rPr lang="fr-FR" sz="2000" dirty="0" smtClean="0">
                <a:solidFill>
                  <a:srgbClr val="FFFFFF"/>
                </a:solidFill>
                <a:ea typeface="Verdana" pitchFamily="34" charset="0"/>
                <a:cs typeface="Verdana" pitchFamily="34" charset="0"/>
                <a:sym typeface="Verdana" pitchFamily="34" charset="0"/>
              </a:rPr>
              <a:t>Ce que vous devez prendre en compte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Principes du traitement des données</a:t>
            </a:r>
            <a:br>
              <a:rPr lang="fr-FR" smtClean="0">
                <a:solidFill>
                  <a:srgbClr val="CD051D"/>
                </a:solidFill>
                <a:sym typeface="Verdana" pitchFamily="34" charset="0"/>
              </a:rPr>
            </a:br>
            <a:r>
              <a:rPr lang="fr-FR" b="0" smtClean="0">
                <a:solidFill>
                  <a:srgbClr val="CD051D"/>
                </a:solidFill>
                <a:sym typeface="Verdana" pitchFamily="34" charset="0"/>
              </a:rPr>
              <a:t>Cadre juridique du traitement</a:t>
            </a:r>
            <a:r>
              <a:rPr lang="fr-FR" smtClean="0">
                <a:solidFill>
                  <a:srgbClr val="CD051D"/>
                </a:solidFill>
                <a:sym typeface="Verdana" pitchFamily="34" charset="0"/>
              </a:rPr>
              <a:t>	</a:t>
            </a:r>
          </a:p>
        </p:txBody>
      </p:sp>
      <p:sp>
        <p:nvSpPr>
          <p:cNvPr id="54275"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BDBA4EE3-2400-4B0F-8D43-35AEF0B9C996}" type="slidenum">
              <a:rPr lang="fr-FR" smtClean="0">
                <a:solidFill>
                  <a:srgbClr val="898989"/>
                </a:solidFill>
                <a:sym typeface="Verdana" pitchFamily="34" charset="0"/>
              </a:rPr>
              <a:pPr eaLnBrk="0" hangingPunct="0">
                <a:buSzPct val="100000"/>
              </a:pPr>
              <a:t>16</a:t>
            </a:fld>
            <a:endParaRPr lang="fr-FR" smtClean="0">
              <a:solidFill>
                <a:srgbClr val="898989"/>
              </a:solidFill>
              <a:sym typeface="Verdana" pitchFamily="34" charset="0"/>
            </a:endParaRPr>
          </a:p>
        </p:txBody>
      </p:sp>
      <p:sp>
        <p:nvSpPr>
          <p:cNvPr id="9" name="Rounded Rectangle 8"/>
          <p:cNvSpPr/>
          <p:nvPr/>
        </p:nvSpPr>
        <p:spPr>
          <a:xfrm>
            <a:off x="2198688" y="1633538"/>
            <a:ext cx="4892675" cy="5889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700" dirty="0">
                <a:solidFill>
                  <a:srgbClr val="FFFFFF"/>
                </a:solidFill>
                <a:sym typeface="Verdana" pitchFamily="34" charset="0"/>
              </a:rPr>
              <a:t>Cadre juridique du traitement</a:t>
            </a:r>
          </a:p>
        </p:txBody>
      </p:sp>
      <p:sp>
        <p:nvSpPr>
          <p:cNvPr id="10" name="Rounded Rectangle 9"/>
          <p:cNvSpPr/>
          <p:nvPr/>
        </p:nvSpPr>
        <p:spPr>
          <a:xfrm>
            <a:off x="811213" y="5491163"/>
            <a:ext cx="2309812" cy="5365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700">
                <a:solidFill>
                  <a:srgbClr val="FFFFFF"/>
                </a:solidFill>
                <a:sym typeface="Verdana" pitchFamily="34" charset="0"/>
              </a:rPr>
              <a:t>consentement </a:t>
            </a:r>
          </a:p>
        </p:txBody>
      </p:sp>
      <p:sp>
        <p:nvSpPr>
          <p:cNvPr id="14" name="Rounded Rectangle 13"/>
          <p:cNvSpPr/>
          <p:nvPr/>
        </p:nvSpPr>
        <p:spPr>
          <a:xfrm>
            <a:off x="3536950" y="5491163"/>
            <a:ext cx="2255838" cy="5365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700">
                <a:solidFill>
                  <a:srgbClr val="FFFFFF"/>
                </a:solidFill>
                <a:sym typeface="Verdana" pitchFamily="34" charset="0"/>
              </a:rPr>
              <a:t>exécution du contrat</a:t>
            </a:r>
          </a:p>
        </p:txBody>
      </p:sp>
      <p:sp>
        <p:nvSpPr>
          <p:cNvPr id="15" name="Rounded Rectangle 14"/>
          <p:cNvSpPr/>
          <p:nvPr/>
        </p:nvSpPr>
        <p:spPr>
          <a:xfrm>
            <a:off x="6056313" y="5491163"/>
            <a:ext cx="2257425" cy="5365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700" dirty="0">
                <a:solidFill>
                  <a:srgbClr val="FFFFFF"/>
                </a:solidFill>
                <a:sym typeface="Verdana" pitchFamily="34" charset="0"/>
              </a:rPr>
              <a:t>intérêt légitime</a:t>
            </a:r>
          </a:p>
        </p:txBody>
      </p:sp>
      <p:cxnSp>
        <p:nvCxnSpPr>
          <p:cNvPr id="17" name="Straight Arrow Connector 16"/>
          <p:cNvCxnSpPr/>
          <p:nvPr/>
        </p:nvCxnSpPr>
        <p:spPr>
          <a:xfrm>
            <a:off x="4635500" y="2460625"/>
            <a:ext cx="19050" cy="2693988"/>
          </a:xfrm>
          <a:prstGeom prst="straightConnector1">
            <a:avLst/>
          </a:prstGeom>
          <a:ln w="57150">
            <a:solidFill>
              <a:schemeClr val="accent1">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1719263" y="2460625"/>
            <a:ext cx="1230312" cy="2771775"/>
          </a:xfrm>
          <a:prstGeom prst="straightConnector1">
            <a:avLst/>
          </a:prstGeom>
          <a:ln w="57150">
            <a:solidFill>
              <a:schemeClr val="accent1">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056313" y="2460625"/>
            <a:ext cx="1536700" cy="2692400"/>
          </a:xfrm>
          <a:prstGeom prst="straightConnector1">
            <a:avLst/>
          </a:prstGeom>
          <a:ln w="57150">
            <a:solidFill>
              <a:schemeClr val="accent1">
                <a:alpha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931863" y="2959100"/>
            <a:ext cx="2068512" cy="1511300"/>
          </a:xfrm>
          <a:prstGeom prst="rect">
            <a:avLst/>
          </a:prstGeom>
          <a:solidFill>
            <a:schemeClr val="bg1">
              <a:lumMod val="95000"/>
            </a:schemeClr>
          </a:solidFill>
        </p:spPr>
        <p:txBody>
          <a:bodyP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algn="ctr" defTabSz="685800">
              <a:spcBef>
                <a:spcPts val="1200"/>
              </a:spcBef>
              <a:buFont typeface="Verdana" pitchFamily="34" charset="0"/>
              <a:buNone/>
              <a:defRPr/>
            </a:pPr>
            <a:r>
              <a:rPr lang="fr-FR" sz="900" b="1" smtClean="0">
                <a:solidFill>
                  <a:srgbClr val="000000"/>
                </a:solidFill>
                <a:ea typeface="Verdana" pitchFamily="34" charset="0"/>
                <a:cs typeface="Verdana" pitchFamily="34" charset="0"/>
                <a:sym typeface="Verdana" pitchFamily="34" charset="0"/>
              </a:rPr>
              <a:t>Exemple</a:t>
            </a:r>
          </a:p>
          <a:p>
            <a:pPr algn="ctr" defTabSz="685800">
              <a:spcBef>
                <a:spcPts val="1200"/>
              </a:spcBef>
              <a:buFont typeface="Verdana" pitchFamily="34" charset="0"/>
              <a:buNone/>
              <a:defRPr/>
            </a:pPr>
            <a:r>
              <a:rPr lang="fr-FR" sz="900" smtClean="0">
                <a:solidFill>
                  <a:srgbClr val="000000"/>
                </a:solidFill>
                <a:ea typeface="Verdana" pitchFamily="34" charset="0"/>
                <a:cs typeface="Verdana" pitchFamily="34" charset="0"/>
                <a:sym typeface="Verdana" pitchFamily="34" charset="0"/>
              </a:rPr>
              <a:t>MTS obtient le consentement des personnes concernées (employés, clients) avant de publier leurs photos en ligne.</a:t>
            </a:r>
          </a:p>
        </p:txBody>
      </p:sp>
      <p:sp>
        <p:nvSpPr>
          <p:cNvPr id="16" name="Content Placeholder 2"/>
          <p:cNvSpPr txBox="1">
            <a:spLocks/>
          </p:cNvSpPr>
          <p:nvPr/>
        </p:nvSpPr>
        <p:spPr>
          <a:xfrm>
            <a:off x="3536950" y="2967038"/>
            <a:ext cx="2068513" cy="1503362"/>
          </a:xfrm>
          <a:prstGeom prst="rect">
            <a:avLst/>
          </a:prstGeom>
          <a:solidFill>
            <a:schemeClr val="bg1">
              <a:lumMod val="95000"/>
            </a:schemeClr>
          </a:solidFill>
        </p:spPr>
        <p:txBody>
          <a:bodyP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algn="ctr" defTabSz="685800">
              <a:spcBef>
                <a:spcPts val="1200"/>
              </a:spcBef>
              <a:buFont typeface="Verdana" pitchFamily="34" charset="0"/>
              <a:buNone/>
              <a:defRPr/>
            </a:pPr>
            <a:r>
              <a:rPr lang="fr-FR" sz="900" b="1" smtClean="0">
                <a:solidFill>
                  <a:srgbClr val="000000"/>
                </a:solidFill>
                <a:ea typeface="Verdana" pitchFamily="34" charset="0"/>
                <a:cs typeface="Verdana" pitchFamily="34" charset="0"/>
                <a:sym typeface="Verdana" pitchFamily="34" charset="0"/>
              </a:rPr>
              <a:t>Exemple</a:t>
            </a:r>
          </a:p>
          <a:p>
            <a:pPr algn="ctr" defTabSz="685800">
              <a:spcBef>
                <a:spcPts val="1200"/>
              </a:spcBef>
              <a:buFont typeface="Verdana" pitchFamily="34" charset="0"/>
              <a:buNone/>
              <a:defRPr/>
            </a:pPr>
            <a:r>
              <a:rPr lang="fr-FR" sz="900" smtClean="0">
                <a:solidFill>
                  <a:srgbClr val="000000"/>
                </a:solidFill>
                <a:ea typeface="Verdana" pitchFamily="34" charset="0"/>
                <a:cs typeface="Verdana" pitchFamily="34" charset="0"/>
                <a:sym typeface="Verdana" pitchFamily="34" charset="0"/>
              </a:rPr>
              <a:t>MTS traite les coordonnées des clients et des fournisseurs dans le but de communiquer et d’exécuter le contrat. Cet exemple s’applique aux données RH et aux contrats de travail.</a:t>
            </a:r>
          </a:p>
        </p:txBody>
      </p:sp>
      <p:sp>
        <p:nvSpPr>
          <p:cNvPr id="20" name="Content Placeholder 2"/>
          <p:cNvSpPr txBox="1">
            <a:spLocks/>
          </p:cNvSpPr>
          <p:nvPr/>
        </p:nvSpPr>
        <p:spPr>
          <a:xfrm>
            <a:off x="6056313" y="2967038"/>
            <a:ext cx="2070100" cy="1511300"/>
          </a:xfrm>
          <a:prstGeom prst="rect">
            <a:avLst/>
          </a:prstGeom>
          <a:solidFill>
            <a:schemeClr val="bg1">
              <a:lumMod val="95000"/>
            </a:schemeClr>
          </a:solidFill>
        </p:spPr>
        <p:txBody>
          <a:bodyPr lIns="36576" rIns="36576"/>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algn="ctr" defTabSz="685800">
              <a:spcBef>
                <a:spcPts val="1200"/>
              </a:spcBef>
              <a:buFont typeface="Verdana" pitchFamily="34" charset="0"/>
              <a:buNone/>
              <a:defRPr/>
            </a:pPr>
            <a:r>
              <a:rPr lang="fr-FR" sz="900" b="1" dirty="0" smtClean="0">
                <a:solidFill>
                  <a:srgbClr val="000000"/>
                </a:solidFill>
                <a:ea typeface="Verdana" pitchFamily="34" charset="0"/>
                <a:cs typeface="Verdana" pitchFamily="34" charset="0"/>
                <a:sym typeface="Verdana" pitchFamily="34" charset="0"/>
              </a:rPr>
              <a:t>Exemple</a:t>
            </a:r>
          </a:p>
          <a:p>
            <a:pPr algn="ctr" defTabSz="685800">
              <a:spcBef>
                <a:spcPts val="1200"/>
              </a:spcBef>
              <a:buFont typeface="Verdana" pitchFamily="34" charset="0"/>
              <a:buNone/>
              <a:defRPr/>
            </a:pPr>
            <a:r>
              <a:rPr lang="fr-FR" sz="900" dirty="0" smtClean="0">
                <a:solidFill>
                  <a:srgbClr val="000000"/>
                </a:solidFill>
                <a:ea typeface="Verdana" pitchFamily="34" charset="0"/>
                <a:cs typeface="Verdana" pitchFamily="34" charset="0"/>
                <a:sym typeface="Verdana" pitchFamily="34" charset="0"/>
              </a:rPr>
              <a:t>MTS partage des données à l’intérieur du groupe à des fins de développement commercial ; MTS place des cookies sur le site Web pour personnaliser l’expérience utilisateur ; MTS contacte des clients ou partenaires potentiels après un salon commercial.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Placeholder 2"/>
          <p:cNvSpPr>
            <a:spLocks noGrp="1"/>
          </p:cNvSpPr>
          <p:nvPr>
            <p:ph type="body" sz="quarter" idx="10"/>
          </p:nvPr>
        </p:nvSpPr>
        <p:spPr>
          <a:xfrm>
            <a:off x="431800" y="738188"/>
            <a:ext cx="8597900" cy="425450"/>
          </a:xfrm>
        </p:spPr>
        <p:txBody>
          <a:bodyPr/>
          <a:lstStyle/>
          <a:p>
            <a:pPr>
              <a:buClrTx/>
            </a:pPr>
            <a:r>
              <a:rPr lang="fr-FR" smtClean="0">
                <a:solidFill>
                  <a:srgbClr val="C00000"/>
                </a:solidFill>
                <a:ea typeface="Verdana" pitchFamily="34" charset="0"/>
                <a:cs typeface="Verdana" pitchFamily="34" charset="0"/>
                <a:sym typeface="Verdana" pitchFamily="34" charset="0"/>
              </a:rPr>
              <a:t>Cadre juridique du traitement </a:t>
            </a:r>
          </a:p>
        </p:txBody>
      </p:sp>
      <p:sp>
        <p:nvSpPr>
          <p:cNvPr id="55299"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Principes du traitement des données</a:t>
            </a:r>
          </a:p>
        </p:txBody>
      </p:sp>
      <p:sp>
        <p:nvSpPr>
          <p:cNvPr id="55300"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ED6F7B8B-5A69-47A9-AF7B-3A274EC94FFA}" type="slidenum">
              <a:rPr lang="fr-FR" smtClean="0">
                <a:solidFill>
                  <a:srgbClr val="898989"/>
                </a:solidFill>
                <a:sym typeface="Verdana" pitchFamily="34" charset="0"/>
              </a:rPr>
              <a:pPr eaLnBrk="0" hangingPunct="0">
                <a:buSzPct val="100000"/>
              </a:pPr>
              <a:t>17</a:t>
            </a:fld>
            <a:endParaRPr lang="fr-FR" smtClean="0">
              <a:solidFill>
                <a:srgbClr val="898989"/>
              </a:solidFill>
              <a:sym typeface="Verdana" pitchFamily="34" charset="0"/>
            </a:endParaRPr>
          </a:p>
        </p:txBody>
      </p:sp>
      <p:sp>
        <p:nvSpPr>
          <p:cNvPr id="8" name="Rectangle 7"/>
          <p:cNvSpPr/>
          <p:nvPr/>
        </p:nvSpPr>
        <p:spPr>
          <a:xfrm>
            <a:off x="449263" y="1765300"/>
            <a:ext cx="2309812" cy="534988"/>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a:solidFill>
                  <a:srgbClr val="FFFFFF"/>
                </a:solidFill>
                <a:sym typeface="Verdana" pitchFamily="34" charset="0"/>
              </a:rPr>
              <a:t>RoPA</a:t>
            </a:r>
          </a:p>
        </p:txBody>
      </p:sp>
      <p:sp>
        <p:nvSpPr>
          <p:cNvPr id="14" name="Content Placeholder 2"/>
          <p:cNvSpPr txBox="1">
            <a:spLocks/>
          </p:cNvSpPr>
          <p:nvPr/>
        </p:nvSpPr>
        <p:spPr>
          <a:xfrm>
            <a:off x="2909888" y="2854325"/>
            <a:ext cx="5541962" cy="984250"/>
          </a:xfrm>
          <a:prstGeom prst="rect">
            <a:avLst/>
          </a:prstGeom>
          <a:solidFill>
            <a:schemeClr val="bg1">
              <a:lumMod val="95000"/>
            </a:schemeClr>
          </a:solidFill>
        </p:spPr>
        <p:txBody>
          <a:bodyPr>
            <a:normAutofit fontScale="92500"/>
          </a:bodyP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defTabSz="685800">
              <a:spcBef>
                <a:spcPts val="1200"/>
              </a:spcBef>
              <a:buFont typeface="Verdana" pitchFamily="34" charset="0"/>
              <a:buNone/>
              <a:defRPr/>
            </a:pPr>
            <a:r>
              <a:rPr lang="fr-FR" sz="1500" dirty="0" smtClean="0">
                <a:solidFill>
                  <a:srgbClr val="C00000"/>
                </a:solidFill>
                <a:ea typeface="Verdana" pitchFamily="34" charset="0"/>
                <a:cs typeface="Verdana" pitchFamily="34" charset="0"/>
                <a:sym typeface="Verdana" pitchFamily="34" charset="0"/>
              </a:rPr>
              <a:t>Études d’impact sur la confidentialité des données</a:t>
            </a:r>
          </a:p>
          <a:p>
            <a:pPr defTabSz="685800">
              <a:spcBef>
                <a:spcPts val="1200"/>
              </a:spcBef>
              <a:buFont typeface="Verdana" pitchFamily="34" charset="0"/>
              <a:buNone/>
              <a:defRPr/>
            </a:pPr>
            <a:r>
              <a:rPr lang="fr-FR" sz="1000" dirty="0" smtClean="0">
                <a:solidFill>
                  <a:srgbClr val="000000"/>
                </a:solidFill>
                <a:ea typeface="Verdana" pitchFamily="34" charset="0"/>
                <a:cs typeface="Verdana" pitchFamily="34" charset="0"/>
                <a:sym typeface="Verdana" pitchFamily="34" charset="0"/>
              </a:rPr>
              <a:t>Une méthodologie de planification utilisée pour construire des processus et des garanties conformes au RGPD dans le travail quotidien. Les études d’impact (Data </a:t>
            </a:r>
            <a:r>
              <a:rPr lang="fr-FR" sz="1000" dirty="0" err="1" smtClean="0">
                <a:solidFill>
                  <a:srgbClr val="000000"/>
                </a:solidFill>
                <a:ea typeface="Verdana" pitchFamily="34" charset="0"/>
                <a:cs typeface="Verdana" pitchFamily="34" charset="0"/>
                <a:sym typeface="Verdana" pitchFamily="34" charset="0"/>
              </a:rPr>
              <a:t>Privacy</a:t>
            </a:r>
            <a:r>
              <a:rPr lang="fr-FR" sz="1000" dirty="0" smtClean="0">
                <a:solidFill>
                  <a:srgbClr val="000000"/>
                </a:solidFill>
                <a:ea typeface="Verdana" pitchFamily="34" charset="0"/>
                <a:cs typeface="Verdana" pitchFamily="34" charset="0"/>
                <a:sym typeface="Verdana" pitchFamily="34" charset="0"/>
              </a:rPr>
              <a:t> Impact </a:t>
            </a:r>
            <a:r>
              <a:rPr lang="fr-FR" sz="1000" dirty="0" err="1" smtClean="0">
                <a:solidFill>
                  <a:srgbClr val="000000"/>
                </a:solidFill>
                <a:ea typeface="Verdana" pitchFamily="34" charset="0"/>
                <a:cs typeface="Verdana" pitchFamily="34" charset="0"/>
                <a:sym typeface="Verdana" pitchFamily="34" charset="0"/>
              </a:rPr>
              <a:t>Assessments</a:t>
            </a:r>
            <a:r>
              <a:rPr lang="fr-FR" sz="1000" dirty="0" smtClean="0">
                <a:solidFill>
                  <a:srgbClr val="000000"/>
                </a:solidFill>
                <a:ea typeface="Verdana" pitchFamily="34" charset="0"/>
                <a:cs typeface="Verdana" pitchFamily="34" charset="0"/>
                <a:sym typeface="Verdana" pitchFamily="34" charset="0"/>
              </a:rPr>
              <a:t> ou DPIA) déterminent si le traitement est licite et identifient la base légale.</a:t>
            </a:r>
          </a:p>
        </p:txBody>
      </p:sp>
      <p:sp>
        <p:nvSpPr>
          <p:cNvPr id="15" name="Content Placeholder 2"/>
          <p:cNvSpPr txBox="1">
            <a:spLocks/>
          </p:cNvSpPr>
          <p:nvPr/>
        </p:nvSpPr>
        <p:spPr>
          <a:xfrm>
            <a:off x="2909888" y="1765300"/>
            <a:ext cx="5541962" cy="933450"/>
          </a:xfrm>
          <a:prstGeom prst="rect">
            <a:avLst/>
          </a:prstGeom>
          <a:solidFill>
            <a:schemeClr val="bg1">
              <a:lumMod val="95000"/>
            </a:schemeClr>
          </a:solidFill>
        </p:spPr>
        <p:txBody>
          <a:bodyPr anchor="ctr">
            <a:normAutofit fontScale="92500" lnSpcReduction="10000"/>
          </a:bodyP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defTabSz="685800">
              <a:lnSpc>
                <a:spcPct val="80000"/>
              </a:lnSpc>
              <a:spcBef>
                <a:spcPts val="1200"/>
              </a:spcBef>
              <a:buFont typeface="Verdana" pitchFamily="34" charset="0"/>
              <a:buNone/>
              <a:defRPr/>
            </a:pPr>
            <a:r>
              <a:rPr lang="fr-FR" sz="1500" dirty="0" smtClean="0">
                <a:solidFill>
                  <a:srgbClr val="C00000"/>
                </a:solidFill>
                <a:ea typeface="Verdana" pitchFamily="34" charset="0"/>
                <a:cs typeface="Verdana" pitchFamily="34" charset="0"/>
                <a:sym typeface="Verdana" pitchFamily="34" charset="0"/>
              </a:rPr>
              <a:t>Registre des activités de traitement</a:t>
            </a:r>
          </a:p>
          <a:p>
            <a:pPr defTabSz="685800">
              <a:lnSpc>
                <a:spcPct val="110000"/>
              </a:lnSpc>
              <a:spcBef>
                <a:spcPts val="600"/>
              </a:spcBef>
              <a:buFont typeface="Verdana" pitchFamily="34" charset="0"/>
              <a:buNone/>
              <a:defRPr/>
            </a:pPr>
            <a:r>
              <a:rPr lang="fr-FR" sz="1000" dirty="0" smtClean="0">
                <a:solidFill>
                  <a:srgbClr val="000000"/>
                </a:solidFill>
                <a:ea typeface="Verdana" pitchFamily="34" charset="0"/>
                <a:cs typeface="Verdana" pitchFamily="34" charset="0"/>
                <a:sym typeface="Verdana" pitchFamily="34" charset="0"/>
              </a:rPr>
              <a:t>MTS a créé un registre des activités de traitement (</a:t>
            </a:r>
            <a:r>
              <a:rPr lang="fr-FR" sz="1000" dirty="0" err="1" smtClean="0">
                <a:solidFill>
                  <a:srgbClr val="000000"/>
                </a:solidFill>
                <a:ea typeface="Verdana" pitchFamily="34" charset="0"/>
                <a:cs typeface="Verdana" pitchFamily="34" charset="0"/>
                <a:sym typeface="Verdana" pitchFamily="34" charset="0"/>
              </a:rPr>
              <a:t>Register</a:t>
            </a:r>
            <a:r>
              <a:rPr lang="fr-FR" sz="1000" dirty="0" smtClean="0">
                <a:solidFill>
                  <a:srgbClr val="000000"/>
                </a:solidFill>
                <a:ea typeface="Verdana" pitchFamily="34" charset="0"/>
                <a:cs typeface="Verdana" pitchFamily="34" charset="0"/>
                <a:sym typeface="Verdana" pitchFamily="34" charset="0"/>
              </a:rPr>
              <a:t> of </a:t>
            </a:r>
            <a:r>
              <a:rPr lang="fr-FR" sz="1000" dirty="0" err="1" smtClean="0">
                <a:solidFill>
                  <a:srgbClr val="000000"/>
                </a:solidFill>
                <a:ea typeface="Verdana" pitchFamily="34" charset="0"/>
                <a:cs typeface="Verdana" pitchFamily="34" charset="0"/>
                <a:sym typeface="Verdana" pitchFamily="34" charset="0"/>
              </a:rPr>
              <a:t>Processing</a:t>
            </a:r>
            <a:r>
              <a:rPr lang="fr-FR" sz="1000" dirty="0" smtClean="0">
                <a:solidFill>
                  <a:srgbClr val="000000"/>
                </a:solidFill>
                <a:ea typeface="Verdana" pitchFamily="34" charset="0"/>
                <a:cs typeface="Verdana" pitchFamily="34" charset="0"/>
                <a:sym typeface="Verdana" pitchFamily="34" charset="0"/>
              </a:rPr>
              <a:t> </a:t>
            </a:r>
            <a:r>
              <a:rPr lang="fr-FR" sz="1000" dirty="0" err="1" smtClean="0">
                <a:solidFill>
                  <a:srgbClr val="000000"/>
                </a:solidFill>
                <a:ea typeface="Verdana" pitchFamily="34" charset="0"/>
                <a:cs typeface="Verdana" pitchFamily="34" charset="0"/>
                <a:sym typeface="Verdana" pitchFamily="34" charset="0"/>
              </a:rPr>
              <a:t>Activities</a:t>
            </a:r>
            <a:r>
              <a:rPr lang="fr-FR" sz="1000" dirty="0" smtClean="0">
                <a:solidFill>
                  <a:srgbClr val="000000"/>
                </a:solidFill>
                <a:ea typeface="Verdana" pitchFamily="34" charset="0"/>
                <a:cs typeface="Verdana" pitchFamily="34" charset="0"/>
                <a:sym typeface="Verdana" pitchFamily="34" charset="0"/>
              </a:rPr>
              <a:t> ou </a:t>
            </a:r>
            <a:r>
              <a:rPr lang="fr-FR" sz="1000" dirty="0" err="1" smtClean="0">
                <a:solidFill>
                  <a:srgbClr val="000000"/>
                </a:solidFill>
                <a:ea typeface="Verdana" pitchFamily="34" charset="0"/>
                <a:cs typeface="Verdana" pitchFamily="34" charset="0"/>
                <a:sym typeface="Verdana" pitchFamily="34" charset="0"/>
              </a:rPr>
              <a:t>RoPA</a:t>
            </a:r>
            <a:r>
              <a:rPr lang="fr-FR" sz="1000" dirty="0" smtClean="0">
                <a:solidFill>
                  <a:srgbClr val="000000"/>
                </a:solidFill>
                <a:ea typeface="Verdana" pitchFamily="34" charset="0"/>
                <a:cs typeface="Verdana" pitchFamily="34" charset="0"/>
                <a:sym typeface="Verdana" pitchFamily="34" charset="0"/>
              </a:rPr>
              <a:t>) pour justifier que les processus identifiés ont une base légale. Celui-ci conserve des informations sur le traitement des données, y compris les catégories de données, le groupe des personnes concernées, la finalité du traitement et les destinataires des données.</a:t>
            </a:r>
          </a:p>
        </p:txBody>
      </p:sp>
      <p:sp>
        <p:nvSpPr>
          <p:cNvPr id="16" name="Content Placeholder 2"/>
          <p:cNvSpPr txBox="1">
            <a:spLocks/>
          </p:cNvSpPr>
          <p:nvPr/>
        </p:nvSpPr>
        <p:spPr>
          <a:xfrm>
            <a:off x="2892425" y="4052888"/>
            <a:ext cx="5559425" cy="985837"/>
          </a:xfrm>
          <a:prstGeom prst="rect">
            <a:avLst/>
          </a:prstGeom>
          <a:solidFill>
            <a:schemeClr val="bg1">
              <a:lumMod val="95000"/>
            </a:schemeClr>
          </a:solidFill>
        </p:spPr>
        <p:txBody>
          <a:bodyPr>
            <a:normAutofit/>
          </a:bodyP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spcBef>
                <a:spcPts val="1200"/>
              </a:spcBef>
              <a:buFont typeface="Verdana" pitchFamily="34" charset="0"/>
              <a:buNone/>
            </a:pPr>
            <a:r>
              <a:rPr lang="fr-FR" sz="1500">
                <a:solidFill>
                  <a:srgbClr val="C00000"/>
                </a:solidFill>
                <a:ea typeface="Verdana" pitchFamily="34" charset="0"/>
                <a:cs typeface="Verdana" pitchFamily="34" charset="0"/>
                <a:sym typeface="Verdana" pitchFamily="34" charset="0"/>
              </a:rPr>
              <a:t>Déclarations de confidentialité</a:t>
            </a:r>
          </a:p>
          <a:p>
            <a:pPr>
              <a:spcBef>
                <a:spcPts val="1200"/>
              </a:spcBef>
              <a:buFont typeface="Verdana" pitchFamily="34" charset="0"/>
              <a:buNone/>
            </a:pPr>
            <a:r>
              <a:rPr lang="fr-FR" sz="1000">
                <a:solidFill>
                  <a:srgbClr val="000000"/>
                </a:solidFill>
                <a:ea typeface="Verdana" pitchFamily="34" charset="0"/>
                <a:cs typeface="Verdana" pitchFamily="34" charset="0"/>
                <a:sym typeface="Verdana" pitchFamily="34" charset="0"/>
              </a:rPr>
              <a:t>Les Déclarations de confidentialité de MTS déclarent la base légale pour le traitement, tant pour les employés que pour les tiers. </a:t>
            </a:r>
          </a:p>
        </p:txBody>
      </p:sp>
      <p:sp>
        <p:nvSpPr>
          <p:cNvPr id="20" name="Content Placeholder 2"/>
          <p:cNvSpPr txBox="1">
            <a:spLocks/>
          </p:cNvSpPr>
          <p:nvPr/>
        </p:nvSpPr>
        <p:spPr>
          <a:xfrm>
            <a:off x="2909888" y="5227638"/>
            <a:ext cx="5559425" cy="984250"/>
          </a:xfrm>
          <a:prstGeom prst="rect">
            <a:avLst/>
          </a:prstGeom>
          <a:solidFill>
            <a:schemeClr val="bg1">
              <a:lumMod val="95000"/>
            </a:schemeClr>
          </a:solidFill>
        </p:spPr>
        <p:txBody>
          <a:bodyPr>
            <a:normAutofit/>
          </a:bodyP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defTabSz="685800">
              <a:spcBef>
                <a:spcPts val="1200"/>
              </a:spcBef>
              <a:buFont typeface="Verdana" pitchFamily="34" charset="0"/>
              <a:buNone/>
              <a:defRPr/>
            </a:pPr>
            <a:r>
              <a:rPr lang="fr-FR" sz="1500" smtClean="0">
                <a:solidFill>
                  <a:srgbClr val="C00000"/>
                </a:solidFill>
                <a:ea typeface="Verdana" pitchFamily="34" charset="0"/>
                <a:cs typeface="Verdana" pitchFamily="34" charset="0"/>
                <a:sym typeface="Verdana" pitchFamily="34" charset="0"/>
              </a:rPr>
              <a:t>Guides pour l’entreprise</a:t>
            </a:r>
          </a:p>
          <a:p>
            <a:pPr defTabSz="685800">
              <a:spcBef>
                <a:spcPts val="1200"/>
              </a:spcBef>
              <a:buFont typeface="Verdana" pitchFamily="34" charset="0"/>
              <a:buNone/>
              <a:defRPr/>
            </a:pPr>
            <a:r>
              <a:rPr lang="fr-FR" sz="1000" smtClean="0">
                <a:solidFill>
                  <a:srgbClr val="000000"/>
                </a:solidFill>
                <a:ea typeface="Verdana" pitchFamily="34" charset="0"/>
                <a:cs typeface="Verdana" pitchFamily="34" charset="0"/>
                <a:sym typeface="Verdana" pitchFamily="34" charset="0"/>
              </a:rPr>
              <a:t>Les guides de pratiques recommandées de MTS (intégration, recrutement, marketing) aident l’entreprise à appliquer les principes et règles du RGPD. </a:t>
            </a:r>
          </a:p>
        </p:txBody>
      </p:sp>
      <p:sp>
        <p:nvSpPr>
          <p:cNvPr id="17" name="Rectangle 16"/>
          <p:cNvSpPr/>
          <p:nvPr/>
        </p:nvSpPr>
        <p:spPr>
          <a:xfrm>
            <a:off x="449263" y="2854325"/>
            <a:ext cx="2309812" cy="534988"/>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a:solidFill>
                  <a:srgbClr val="FFFFFF"/>
                </a:solidFill>
                <a:sym typeface="Verdana" pitchFamily="34" charset="0"/>
              </a:rPr>
              <a:t>DPIA</a:t>
            </a:r>
          </a:p>
        </p:txBody>
      </p:sp>
      <p:sp>
        <p:nvSpPr>
          <p:cNvPr id="18" name="Rectangle 17"/>
          <p:cNvSpPr/>
          <p:nvPr/>
        </p:nvSpPr>
        <p:spPr>
          <a:xfrm>
            <a:off x="422275" y="4052888"/>
            <a:ext cx="2309813" cy="534987"/>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a:solidFill>
                  <a:srgbClr val="FFFFFF"/>
                </a:solidFill>
                <a:sym typeface="Verdana" pitchFamily="34" charset="0"/>
              </a:rPr>
              <a:t>Déclarations de confidentialité</a:t>
            </a:r>
          </a:p>
        </p:txBody>
      </p:sp>
      <p:sp>
        <p:nvSpPr>
          <p:cNvPr id="21" name="Rectangle 20"/>
          <p:cNvSpPr/>
          <p:nvPr/>
        </p:nvSpPr>
        <p:spPr>
          <a:xfrm>
            <a:off x="422275" y="5227638"/>
            <a:ext cx="2309813" cy="534987"/>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dirty="0">
                <a:solidFill>
                  <a:srgbClr val="FFFFFF"/>
                </a:solidFill>
                <a:sym typeface="Verdana" pitchFamily="34" charset="0"/>
              </a:rPr>
              <a:t>Pratiques recommandées</a:t>
            </a:r>
          </a:p>
        </p:txBody>
      </p:sp>
      <p:sp>
        <p:nvSpPr>
          <p:cNvPr id="2" name="Rectangle 1"/>
          <p:cNvSpPr/>
          <p:nvPr/>
        </p:nvSpPr>
        <p:spPr>
          <a:xfrm>
            <a:off x="4763" y="1322388"/>
            <a:ext cx="9139237" cy="414337"/>
          </a:xfrm>
          <a:prstGeom prst="rect">
            <a:avLst/>
          </a:prstGeom>
          <a:solidFill>
            <a:schemeClr val="accent2">
              <a:lumMod val="40000"/>
              <a:lumOff val="60000"/>
            </a:schemeClr>
          </a:solidFill>
        </p:spPr>
        <p:txBody>
          <a:bodyPr>
            <a:spAutoFit/>
          </a:bodyPr>
          <a:lstStyle/>
          <a:p>
            <a:pPr algn="ctr">
              <a:buSzPct val="100000"/>
              <a:defRPr/>
            </a:pPr>
            <a:r>
              <a:rPr lang="fr-FR" sz="2100" dirty="0">
                <a:solidFill>
                  <a:srgbClr val="000000"/>
                </a:solidFill>
                <a:sym typeface="Verdana" pitchFamily="34" charset="0"/>
              </a:rPr>
              <a:t>Que fait MTS pour se conformer ?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Principes du traitement des données</a:t>
            </a:r>
          </a:p>
        </p:txBody>
      </p:sp>
      <p:sp>
        <p:nvSpPr>
          <p:cNvPr id="56323"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7CA1DF3F-8FA7-4A91-A79E-440CD2547C25}" type="slidenum">
              <a:rPr lang="fr-FR" smtClean="0">
                <a:solidFill>
                  <a:srgbClr val="898989"/>
                </a:solidFill>
                <a:sym typeface="Verdana" pitchFamily="34" charset="0"/>
              </a:rPr>
              <a:pPr eaLnBrk="0" hangingPunct="0">
                <a:buSzPct val="100000"/>
              </a:pPr>
              <a:t>18</a:t>
            </a:fld>
            <a:endParaRPr lang="fr-FR" smtClean="0">
              <a:solidFill>
                <a:srgbClr val="898989"/>
              </a:solidFill>
              <a:sym typeface="Verdana" pitchFamily="34" charset="0"/>
            </a:endParaRPr>
          </a:p>
        </p:txBody>
      </p:sp>
      <p:sp>
        <p:nvSpPr>
          <p:cNvPr id="56324" name="Text Placeholder 1"/>
          <p:cNvSpPr>
            <a:spLocks noGrp="1"/>
          </p:cNvSpPr>
          <p:nvPr>
            <p:ph type="body" sz="quarter" idx="10"/>
          </p:nvPr>
        </p:nvSpPr>
        <p:spPr/>
        <p:txBody>
          <a:bodyPr/>
          <a:lstStyle/>
          <a:p>
            <a:pPr>
              <a:lnSpc>
                <a:spcPct val="90000"/>
              </a:lnSpc>
              <a:buClrTx/>
            </a:pPr>
            <a:r>
              <a:rPr lang="fr-FR" smtClean="0">
                <a:solidFill>
                  <a:srgbClr val="C00000"/>
                </a:solidFill>
                <a:ea typeface="Verdana" pitchFamily="34" charset="0"/>
                <a:cs typeface="Verdana" pitchFamily="34" charset="0"/>
                <a:sym typeface="Verdana" pitchFamily="34" charset="0"/>
              </a:rPr>
              <a:t>Principes de base applicables à chaque traitement</a:t>
            </a:r>
          </a:p>
        </p:txBody>
      </p:sp>
      <p:sp>
        <p:nvSpPr>
          <p:cNvPr id="9" name="Rounded Rectangle 8"/>
          <p:cNvSpPr/>
          <p:nvPr/>
        </p:nvSpPr>
        <p:spPr>
          <a:xfrm>
            <a:off x="2198688" y="1633538"/>
            <a:ext cx="4892675" cy="1177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300" dirty="0">
                <a:solidFill>
                  <a:srgbClr val="FFFFFF"/>
                </a:solidFill>
                <a:sym typeface="Verdana" pitchFamily="34" charset="0"/>
              </a:rPr>
              <a:t>Principes de base</a:t>
            </a:r>
          </a:p>
        </p:txBody>
      </p:sp>
      <p:sp>
        <p:nvSpPr>
          <p:cNvPr id="10" name="Rounded Rectangle 9"/>
          <p:cNvSpPr/>
          <p:nvPr/>
        </p:nvSpPr>
        <p:spPr>
          <a:xfrm>
            <a:off x="690563" y="5759450"/>
            <a:ext cx="2309812"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 rIns="9144" anchor="ctr"/>
          <a:lstStyle/>
          <a:p>
            <a:pPr algn="ctr">
              <a:lnSpc>
                <a:spcPct val="94000"/>
              </a:lnSpc>
              <a:buSzPct val="100000"/>
              <a:defRPr/>
            </a:pPr>
            <a:r>
              <a:rPr lang="fr-FR" sz="1300" spc="-20" dirty="0">
                <a:solidFill>
                  <a:srgbClr val="FFFFFF"/>
                </a:solidFill>
                <a:sym typeface="Verdana" pitchFamily="34" charset="0"/>
              </a:rPr>
              <a:t>nécessité de minimisation des données</a:t>
            </a:r>
          </a:p>
        </p:txBody>
      </p:sp>
      <p:sp>
        <p:nvSpPr>
          <p:cNvPr id="14" name="Rounded Rectangle 13"/>
          <p:cNvSpPr/>
          <p:nvPr/>
        </p:nvSpPr>
        <p:spPr>
          <a:xfrm>
            <a:off x="3536950" y="5759450"/>
            <a:ext cx="2255838"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300">
                <a:solidFill>
                  <a:srgbClr val="FFFFFF"/>
                </a:solidFill>
                <a:sym typeface="Verdana" pitchFamily="34" charset="0"/>
              </a:rPr>
              <a:t>suppression</a:t>
            </a:r>
          </a:p>
        </p:txBody>
      </p:sp>
      <p:sp>
        <p:nvSpPr>
          <p:cNvPr id="15" name="Rounded Rectangle 14"/>
          <p:cNvSpPr/>
          <p:nvPr/>
        </p:nvSpPr>
        <p:spPr>
          <a:xfrm>
            <a:off x="6329363" y="5759450"/>
            <a:ext cx="2257425"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300">
                <a:solidFill>
                  <a:srgbClr val="FFFFFF"/>
                </a:solidFill>
                <a:sym typeface="Verdana" pitchFamily="34" charset="0"/>
              </a:rPr>
              <a:t>limitation de la finalité</a:t>
            </a:r>
          </a:p>
        </p:txBody>
      </p:sp>
      <p:cxnSp>
        <p:nvCxnSpPr>
          <p:cNvPr id="17" name="Straight Arrow Connector 16"/>
          <p:cNvCxnSpPr/>
          <p:nvPr/>
        </p:nvCxnSpPr>
        <p:spPr>
          <a:xfrm>
            <a:off x="4645025" y="2938463"/>
            <a:ext cx="19050" cy="2693987"/>
          </a:xfrm>
          <a:prstGeom prst="straightConnector1">
            <a:avLst/>
          </a:prstGeom>
          <a:ln w="57150">
            <a:solidFill>
              <a:schemeClr val="accent1">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1770063" y="2938463"/>
            <a:ext cx="1230312" cy="2771775"/>
          </a:xfrm>
          <a:prstGeom prst="straightConnector1">
            <a:avLst/>
          </a:prstGeom>
          <a:ln w="57150">
            <a:solidFill>
              <a:schemeClr val="accent1">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008688" y="2917825"/>
            <a:ext cx="1536700" cy="2692400"/>
          </a:xfrm>
          <a:prstGeom prst="straightConnector1">
            <a:avLst/>
          </a:prstGeom>
          <a:ln w="57150">
            <a:solidFill>
              <a:schemeClr val="accent1">
                <a:alpha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a:xfrm>
            <a:off x="1165225" y="3838575"/>
            <a:ext cx="2068513" cy="914400"/>
          </a:xfrm>
          <a:prstGeom prst="rect">
            <a:avLst/>
          </a:prstGeom>
          <a:solidFill>
            <a:schemeClr val="bg1">
              <a:lumMod val="95000"/>
            </a:schemeClr>
          </a:solidFill>
        </p:spPr>
        <p:txBody>
          <a:bodyPr/>
          <a:lstStyle>
            <a:lvl1pPr defTabSz="488950">
              <a:defRPr sz="2100">
                <a:solidFill>
                  <a:schemeClr val="tx1"/>
                </a:solidFill>
                <a:latin typeface="Verdana" pitchFamily="34" charset="0"/>
              </a:defRPr>
            </a:lvl1pPr>
            <a:lvl2pPr defTabSz="488950">
              <a:defRPr>
                <a:solidFill>
                  <a:schemeClr val="tx1"/>
                </a:solidFill>
                <a:latin typeface="Verdana" pitchFamily="34" charset="0"/>
              </a:defRPr>
            </a:lvl2pPr>
            <a:lvl3pPr defTabSz="488950">
              <a:defRPr sz="1500">
                <a:solidFill>
                  <a:schemeClr val="tx1"/>
                </a:solidFill>
                <a:latin typeface="Verdana" pitchFamily="34" charset="0"/>
              </a:defRPr>
            </a:lvl3pPr>
            <a:lvl4pPr defTabSz="488950">
              <a:defRPr sz="1300">
                <a:solidFill>
                  <a:schemeClr val="tx1"/>
                </a:solidFill>
                <a:latin typeface="Verdana" pitchFamily="34" charset="0"/>
              </a:defRPr>
            </a:lvl4pPr>
            <a:lvl5pPr defTabSz="488950">
              <a:defRPr sz="1300">
                <a:solidFill>
                  <a:schemeClr val="tx1"/>
                </a:solidFill>
                <a:latin typeface="Verdana" pitchFamily="34" charset="0"/>
              </a:defRPr>
            </a:lvl5pPr>
            <a:lvl6pPr marL="2000250" defTabSz="488950" eaLnBrk="0" fontAlgn="base" hangingPunct="0">
              <a:spcAft>
                <a:spcPct val="0"/>
              </a:spcAft>
              <a:buClr>
                <a:schemeClr val="accent1"/>
              </a:buClr>
              <a:buFont typeface="Arial" charset="0"/>
              <a:defRPr sz="1300">
                <a:solidFill>
                  <a:schemeClr val="tx1"/>
                </a:solidFill>
                <a:latin typeface="Verdana" pitchFamily="34" charset="0"/>
              </a:defRPr>
            </a:lvl6pPr>
            <a:lvl7pPr marL="2457450" defTabSz="488950" eaLnBrk="0" fontAlgn="base" hangingPunct="0">
              <a:spcAft>
                <a:spcPct val="0"/>
              </a:spcAft>
              <a:buClr>
                <a:schemeClr val="accent1"/>
              </a:buClr>
              <a:buFont typeface="Arial" charset="0"/>
              <a:defRPr sz="1300">
                <a:solidFill>
                  <a:schemeClr val="tx1"/>
                </a:solidFill>
                <a:latin typeface="Verdana" pitchFamily="34" charset="0"/>
              </a:defRPr>
            </a:lvl7pPr>
            <a:lvl8pPr marL="2914650" defTabSz="488950" eaLnBrk="0" fontAlgn="base" hangingPunct="0">
              <a:spcAft>
                <a:spcPct val="0"/>
              </a:spcAft>
              <a:buClr>
                <a:schemeClr val="accent1"/>
              </a:buClr>
              <a:buFont typeface="Arial" charset="0"/>
              <a:defRPr sz="1300">
                <a:solidFill>
                  <a:schemeClr val="tx1"/>
                </a:solidFill>
                <a:latin typeface="Verdana" pitchFamily="34" charset="0"/>
              </a:defRPr>
            </a:lvl8pPr>
            <a:lvl9pPr marL="3371850" defTabSz="488950" eaLnBrk="0" fontAlgn="base" hangingPunct="0">
              <a:spcAft>
                <a:spcPct val="0"/>
              </a:spcAft>
              <a:buClr>
                <a:schemeClr val="accent1"/>
              </a:buClr>
              <a:buFont typeface="Arial" charset="0"/>
              <a:defRPr sz="1300">
                <a:solidFill>
                  <a:schemeClr val="tx1"/>
                </a:solidFill>
                <a:latin typeface="Verdana" pitchFamily="34" charset="0"/>
              </a:defRPr>
            </a:lvl9pPr>
          </a:lstStyle>
          <a:p>
            <a:pPr algn="ctr">
              <a:lnSpc>
                <a:spcPct val="90000"/>
              </a:lnSpc>
              <a:spcBef>
                <a:spcPts val="1200"/>
              </a:spcBef>
              <a:spcAft>
                <a:spcPct val="35000"/>
              </a:spcAft>
              <a:buFont typeface="Verdana" pitchFamily="34" charset="0"/>
              <a:buNone/>
              <a:defRPr/>
            </a:pPr>
            <a:r>
              <a:rPr lang="fr-FR" sz="1100" dirty="0" smtClean="0">
                <a:solidFill>
                  <a:srgbClr val="000000"/>
                </a:solidFill>
                <a:ea typeface="Verdana" pitchFamily="34" charset="0"/>
                <a:cs typeface="Verdana" pitchFamily="34" charset="0"/>
                <a:sym typeface="Verdana" pitchFamily="34" charset="0"/>
              </a:rPr>
              <a:t>Ne pas recueillir ou accumuler plus de données personnelles </a:t>
            </a:r>
            <a:br>
              <a:rPr lang="fr-FR" sz="1100" dirty="0" smtClean="0">
                <a:solidFill>
                  <a:srgbClr val="000000"/>
                </a:solidFill>
                <a:ea typeface="Verdana" pitchFamily="34" charset="0"/>
                <a:cs typeface="Verdana" pitchFamily="34" charset="0"/>
                <a:sym typeface="Verdana" pitchFamily="34" charset="0"/>
              </a:rPr>
            </a:br>
            <a:r>
              <a:rPr lang="fr-FR" sz="1100" dirty="0" smtClean="0">
                <a:solidFill>
                  <a:srgbClr val="000000"/>
                </a:solidFill>
                <a:ea typeface="Verdana" pitchFamily="34" charset="0"/>
                <a:cs typeface="Verdana" pitchFamily="34" charset="0"/>
                <a:sym typeface="Verdana" pitchFamily="34" charset="0"/>
              </a:rPr>
              <a:t>que ce qui est réellement nécessaire</a:t>
            </a:r>
          </a:p>
        </p:txBody>
      </p:sp>
      <p:sp>
        <p:nvSpPr>
          <p:cNvPr id="16" name="Content Placeholder 2"/>
          <p:cNvSpPr txBox="1">
            <a:spLocks/>
          </p:cNvSpPr>
          <p:nvPr/>
        </p:nvSpPr>
        <p:spPr>
          <a:xfrm>
            <a:off x="3621088" y="3838575"/>
            <a:ext cx="2066925" cy="914400"/>
          </a:xfrm>
          <a:prstGeom prst="rect">
            <a:avLst/>
          </a:prstGeom>
          <a:solidFill>
            <a:schemeClr val="bg1">
              <a:lumMod val="95000"/>
            </a:schemeClr>
          </a:solidFill>
        </p:spPr>
        <p:txBody>
          <a:bodyP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algn="ctr" defTabSz="685800">
              <a:spcBef>
                <a:spcPts val="1200"/>
              </a:spcBef>
              <a:buFont typeface="Verdana" pitchFamily="34" charset="0"/>
              <a:buNone/>
              <a:defRPr/>
            </a:pPr>
            <a:r>
              <a:rPr lang="fr-FR" sz="1100" smtClean="0">
                <a:solidFill>
                  <a:srgbClr val="000000"/>
                </a:solidFill>
                <a:ea typeface="Verdana" pitchFamily="34" charset="0"/>
                <a:cs typeface="Verdana" pitchFamily="34" charset="0"/>
                <a:sym typeface="Verdana" pitchFamily="34" charset="0"/>
              </a:rPr>
              <a:t>Envisager la suppression des données personnelles lorsqu’elles ne sont plus nécessaires</a:t>
            </a:r>
          </a:p>
        </p:txBody>
      </p:sp>
      <p:sp>
        <p:nvSpPr>
          <p:cNvPr id="20" name="Content Placeholder 2"/>
          <p:cNvSpPr txBox="1">
            <a:spLocks/>
          </p:cNvSpPr>
          <p:nvPr/>
        </p:nvSpPr>
        <p:spPr>
          <a:xfrm>
            <a:off x="6057900" y="3838575"/>
            <a:ext cx="2068513" cy="914400"/>
          </a:xfrm>
          <a:prstGeom prst="rect">
            <a:avLst/>
          </a:prstGeom>
          <a:solidFill>
            <a:schemeClr val="bg1">
              <a:lumMod val="95000"/>
            </a:schemeClr>
          </a:solidFill>
        </p:spPr>
        <p:txBody>
          <a:bodyPr/>
          <a:lstStyle>
            <a:lvl1pPr defTabSz="488950">
              <a:defRPr sz="2100">
                <a:solidFill>
                  <a:schemeClr val="tx1"/>
                </a:solidFill>
                <a:latin typeface="Verdana" pitchFamily="34" charset="0"/>
              </a:defRPr>
            </a:lvl1pPr>
            <a:lvl2pPr defTabSz="488950">
              <a:defRPr>
                <a:solidFill>
                  <a:schemeClr val="tx1"/>
                </a:solidFill>
                <a:latin typeface="Verdana" pitchFamily="34" charset="0"/>
              </a:defRPr>
            </a:lvl2pPr>
            <a:lvl3pPr defTabSz="488950">
              <a:defRPr sz="1500">
                <a:solidFill>
                  <a:schemeClr val="tx1"/>
                </a:solidFill>
                <a:latin typeface="Verdana" pitchFamily="34" charset="0"/>
              </a:defRPr>
            </a:lvl3pPr>
            <a:lvl4pPr defTabSz="488950">
              <a:defRPr sz="1300">
                <a:solidFill>
                  <a:schemeClr val="tx1"/>
                </a:solidFill>
                <a:latin typeface="Verdana" pitchFamily="34" charset="0"/>
              </a:defRPr>
            </a:lvl4pPr>
            <a:lvl5pPr defTabSz="488950">
              <a:defRPr sz="1300">
                <a:solidFill>
                  <a:schemeClr val="tx1"/>
                </a:solidFill>
                <a:latin typeface="Verdana" pitchFamily="34" charset="0"/>
              </a:defRPr>
            </a:lvl5pPr>
            <a:lvl6pPr marL="2000250" defTabSz="488950" eaLnBrk="0" fontAlgn="base" hangingPunct="0">
              <a:spcAft>
                <a:spcPct val="0"/>
              </a:spcAft>
              <a:buClr>
                <a:schemeClr val="accent1"/>
              </a:buClr>
              <a:buFont typeface="Arial" charset="0"/>
              <a:defRPr sz="1300">
                <a:solidFill>
                  <a:schemeClr val="tx1"/>
                </a:solidFill>
                <a:latin typeface="Verdana" pitchFamily="34" charset="0"/>
              </a:defRPr>
            </a:lvl6pPr>
            <a:lvl7pPr marL="2457450" defTabSz="488950" eaLnBrk="0" fontAlgn="base" hangingPunct="0">
              <a:spcAft>
                <a:spcPct val="0"/>
              </a:spcAft>
              <a:buClr>
                <a:schemeClr val="accent1"/>
              </a:buClr>
              <a:buFont typeface="Arial" charset="0"/>
              <a:defRPr sz="1300">
                <a:solidFill>
                  <a:schemeClr val="tx1"/>
                </a:solidFill>
                <a:latin typeface="Verdana" pitchFamily="34" charset="0"/>
              </a:defRPr>
            </a:lvl7pPr>
            <a:lvl8pPr marL="2914650" defTabSz="488950" eaLnBrk="0" fontAlgn="base" hangingPunct="0">
              <a:spcAft>
                <a:spcPct val="0"/>
              </a:spcAft>
              <a:buClr>
                <a:schemeClr val="accent1"/>
              </a:buClr>
              <a:buFont typeface="Arial" charset="0"/>
              <a:defRPr sz="1300">
                <a:solidFill>
                  <a:schemeClr val="tx1"/>
                </a:solidFill>
                <a:latin typeface="Verdana" pitchFamily="34" charset="0"/>
              </a:defRPr>
            </a:lvl8pPr>
            <a:lvl9pPr marL="3371850" defTabSz="488950" eaLnBrk="0" fontAlgn="base" hangingPunct="0">
              <a:spcAft>
                <a:spcPct val="0"/>
              </a:spcAft>
              <a:buClr>
                <a:schemeClr val="accent1"/>
              </a:buClr>
              <a:buFont typeface="Arial" charset="0"/>
              <a:defRPr sz="1300">
                <a:solidFill>
                  <a:schemeClr val="tx1"/>
                </a:solidFill>
                <a:latin typeface="Verdana" pitchFamily="34" charset="0"/>
              </a:defRPr>
            </a:lvl9pPr>
          </a:lstStyle>
          <a:p>
            <a:pPr marL="0" lvl="1" algn="ctr">
              <a:lnSpc>
                <a:spcPct val="90000"/>
              </a:lnSpc>
              <a:spcBef>
                <a:spcPts val="388"/>
              </a:spcBef>
              <a:spcAft>
                <a:spcPct val="15000"/>
              </a:spcAft>
              <a:buFont typeface="Verdana" pitchFamily="34" charset="0"/>
              <a:buNone/>
              <a:defRPr/>
            </a:pPr>
            <a:r>
              <a:rPr lang="fr-FR" sz="1100" dirty="0" smtClean="0">
                <a:solidFill>
                  <a:srgbClr val="000000"/>
                </a:solidFill>
                <a:ea typeface="Verdana" pitchFamily="34" charset="0"/>
                <a:cs typeface="Verdana" pitchFamily="34" charset="0"/>
                <a:sym typeface="Verdana" pitchFamily="34" charset="0"/>
              </a:rPr>
              <a:t>Utiliser uniquement des données personnelles </a:t>
            </a:r>
            <a:br>
              <a:rPr lang="fr-FR" sz="1100" dirty="0" smtClean="0">
                <a:solidFill>
                  <a:srgbClr val="000000"/>
                </a:solidFill>
                <a:ea typeface="Verdana" pitchFamily="34" charset="0"/>
                <a:cs typeface="Verdana" pitchFamily="34" charset="0"/>
                <a:sym typeface="Verdana" pitchFamily="34" charset="0"/>
              </a:rPr>
            </a:br>
            <a:r>
              <a:rPr lang="fr-FR" sz="1100" dirty="0" smtClean="0">
                <a:solidFill>
                  <a:srgbClr val="000000"/>
                </a:solidFill>
                <a:ea typeface="Verdana" pitchFamily="34" charset="0"/>
                <a:cs typeface="Verdana" pitchFamily="34" charset="0"/>
                <a:sym typeface="Verdana" pitchFamily="34" charset="0"/>
              </a:rPr>
              <a:t>aux fins que vous avez déclarées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Principes du traitement des données	</a:t>
            </a:r>
          </a:p>
        </p:txBody>
      </p:sp>
      <p:sp>
        <p:nvSpPr>
          <p:cNvPr id="57347"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1A942FFE-1CD6-4363-9A20-7623279DE34F}" type="slidenum">
              <a:rPr lang="fr-FR" smtClean="0">
                <a:solidFill>
                  <a:srgbClr val="898989"/>
                </a:solidFill>
                <a:sym typeface="Verdana" pitchFamily="34" charset="0"/>
              </a:rPr>
              <a:pPr eaLnBrk="0" hangingPunct="0">
                <a:buSzPct val="100000"/>
              </a:pPr>
              <a:t>19</a:t>
            </a:fld>
            <a:endParaRPr lang="fr-FR" smtClean="0">
              <a:solidFill>
                <a:srgbClr val="898989"/>
              </a:solidFill>
              <a:sym typeface="Verdana" pitchFamily="34" charset="0"/>
            </a:endParaRPr>
          </a:p>
        </p:txBody>
      </p:sp>
      <p:pic>
        <p:nvPicPr>
          <p:cNvPr id="57348" name="Picture 1"/>
          <p:cNvPicPr>
            <a:picLocks noChangeAspect="1"/>
          </p:cNvPicPr>
          <p:nvPr/>
        </p:nvPicPr>
        <p:blipFill>
          <a:blip r:embed="rId2">
            <a:extLst>
              <a:ext uri="{28A0092B-C50C-407E-A947-70E740481C1C}">
                <a14:useLocalDpi xmlns:a14="http://schemas.microsoft.com/office/drawing/2010/main" val="0"/>
              </a:ext>
            </a:extLst>
          </a:blip>
          <a:srcRect t="21277" b="14185"/>
          <a:stretch>
            <a:fillRect/>
          </a:stretch>
        </p:blipFill>
        <p:spPr bwMode="auto">
          <a:xfrm>
            <a:off x="687388" y="4652963"/>
            <a:ext cx="1577975" cy="1443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ounded Rectangle 10"/>
          <p:cNvSpPr/>
          <p:nvPr/>
        </p:nvSpPr>
        <p:spPr>
          <a:xfrm>
            <a:off x="422275" y="1717675"/>
            <a:ext cx="2309813"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45720" rIns="45720" anchor="ctr"/>
          <a:lstStyle/>
          <a:p>
            <a:pPr algn="ctr">
              <a:buSzPct val="100000"/>
              <a:defRPr/>
            </a:pPr>
            <a:r>
              <a:rPr lang="fr-FR" sz="1300" dirty="0">
                <a:solidFill>
                  <a:srgbClr val="FFFFFF"/>
                </a:solidFill>
                <a:sym typeface="Verdana" pitchFamily="34" charset="0"/>
              </a:rPr>
              <a:t>nécessité de minimisation des données</a:t>
            </a:r>
          </a:p>
        </p:txBody>
      </p:sp>
      <p:sp>
        <p:nvSpPr>
          <p:cNvPr id="12" name="Rounded Rectangle 11"/>
          <p:cNvSpPr/>
          <p:nvPr/>
        </p:nvSpPr>
        <p:spPr>
          <a:xfrm>
            <a:off x="422275" y="2525713"/>
            <a:ext cx="2255838" cy="534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300">
                <a:solidFill>
                  <a:srgbClr val="FFFFFF"/>
                </a:solidFill>
                <a:sym typeface="Verdana" pitchFamily="34" charset="0"/>
              </a:rPr>
              <a:t>suppression</a:t>
            </a:r>
          </a:p>
        </p:txBody>
      </p:sp>
      <p:sp>
        <p:nvSpPr>
          <p:cNvPr id="13" name="Rounded Rectangle 12"/>
          <p:cNvSpPr/>
          <p:nvPr/>
        </p:nvSpPr>
        <p:spPr>
          <a:xfrm>
            <a:off x="420688" y="3328988"/>
            <a:ext cx="2257425" cy="534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300">
                <a:solidFill>
                  <a:srgbClr val="FFFFFF"/>
                </a:solidFill>
                <a:sym typeface="Verdana" pitchFamily="34" charset="0"/>
              </a:rPr>
              <a:t>limitation de la finalité</a:t>
            </a:r>
          </a:p>
        </p:txBody>
      </p:sp>
      <p:sp>
        <p:nvSpPr>
          <p:cNvPr id="14" name="Content Placeholder 2"/>
          <p:cNvSpPr txBox="1">
            <a:spLocks/>
          </p:cNvSpPr>
          <p:nvPr/>
        </p:nvSpPr>
        <p:spPr>
          <a:xfrm>
            <a:off x="2832100" y="3328988"/>
            <a:ext cx="5895975" cy="2900362"/>
          </a:xfrm>
          <a:prstGeom prst="rect">
            <a:avLst/>
          </a:prstGeom>
          <a:solidFill>
            <a:schemeClr val="bg1">
              <a:lumMod val="95000"/>
            </a:schemeClr>
          </a:solidFill>
        </p:spPr>
        <p:txBody>
          <a:bodyP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spcBef>
                <a:spcPts val="1200"/>
              </a:spcBef>
              <a:buFont typeface="Verdana" pitchFamily="34" charset="0"/>
              <a:buNone/>
            </a:pPr>
            <a:r>
              <a:rPr lang="fr-FR" sz="1100" dirty="0">
                <a:solidFill>
                  <a:srgbClr val="000000"/>
                </a:solidFill>
                <a:ea typeface="Verdana" pitchFamily="34" charset="0"/>
                <a:cs typeface="Verdana" pitchFamily="34" charset="0"/>
                <a:sym typeface="Verdana" pitchFamily="34" charset="0"/>
              </a:rPr>
              <a:t>MTS a étudié les processus durant le projet et a défini et appliqué des fins spécifiques à chaque processus, p. ex. pour les RH :</a:t>
            </a:r>
          </a:p>
          <a:p>
            <a:pPr marL="356616" indent="-356616">
              <a:buClr>
                <a:srgbClr val="CD051D"/>
              </a:buClr>
              <a:buFont typeface="Verdana" pitchFamily="34" charset="0"/>
              <a:buChar char="─"/>
            </a:pPr>
            <a:r>
              <a:rPr lang="fr-FR" sz="1100" dirty="0">
                <a:solidFill>
                  <a:srgbClr val="000000"/>
                </a:solidFill>
                <a:ea typeface="Verdana" pitchFamily="34" charset="0"/>
                <a:cs typeface="Verdana" pitchFamily="34" charset="0"/>
                <a:sym typeface="Verdana" pitchFamily="34" charset="0"/>
              </a:rPr>
              <a:t>Mener à bien les activités relatives à la rémunération, notamment la gestion des plans de stock-options et l’analyse et l’administration de la rémunération ;</a:t>
            </a:r>
          </a:p>
          <a:p>
            <a:pPr marL="356616" indent="-356616">
              <a:buClr>
                <a:srgbClr val="CD051D"/>
              </a:buClr>
              <a:buFont typeface="Verdana" pitchFamily="34" charset="0"/>
              <a:buChar char="─"/>
            </a:pPr>
            <a:r>
              <a:rPr lang="fr-FR" sz="1100" dirty="0">
                <a:solidFill>
                  <a:srgbClr val="000000"/>
                </a:solidFill>
                <a:ea typeface="Verdana" pitchFamily="34" charset="0"/>
                <a:cs typeface="Verdana" pitchFamily="34" charset="0"/>
                <a:sym typeface="Verdana" pitchFamily="34" charset="0"/>
              </a:rPr>
              <a:t>Gérer la paie ;</a:t>
            </a:r>
          </a:p>
          <a:p>
            <a:pPr marL="356616" indent="-356616">
              <a:buClr>
                <a:srgbClr val="CD051D"/>
              </a:buClr>
              <a:buFont typeface="Verdana" pitchFamily="34" charset="0"/>
              <a:buChar char="─"/>
            </a:pPr>
            <a:r>
              <a:rPr lang="fr-FR" sz="1100" dirty="0">
                <a:solidFill>
                  <a:srgbClr val="000000"/>
                </a:solidFill>
                <a:ea typeface="Verdana" pitchFamily="34" charset="0"/>
                <a:cs typeface="Verdana" pitchFamily="34" charset="0"/>
                <a:sym typeface="Verdana" pitchFamily="34" charset="0"/>
              </a:rPr>
              <a:t>Gérer et suivre les performances des employés ;</a:t>
            </a:r>
          </a:p>
          <a:p>
            <a:pPr marL="356616" indent="-356616">
              <a:buClr>
                <a:srgbClr val="CD051D"/>
              </a:buClr>
              <a:buFont typeface="Verdana" pitchFamily="34" charset="0"/>
              <a:buChar char="─"/>
            </a:pPr>
            <a:r>
              <a:rPr lang="fr-FR" sz="1100" dirty="0">
                <a:solidFill>
                  <a:srgbClr val="000000"/>
                </a:solidFill>
                <a:ea typeface="Verdana" pitchFamily="34" charset="0"/>
                <a:cs typeface="Verdana" pitchFamily="34" charset="0"/>
                <a:sym typeface="Verdana" pitchFamily="34" charset="0"/>
              </a:rPr>
              <a:t>Conduire les plans de relève ;</a:t>
            </a:r>
          </a:p>
          <a:p>
            <a:pPr marL="356616" indent="-356616">
              <a:buClr>
                <a:srgbClr val="CD051D"/>
              </a:buClr>
              <a:buFont typeface="Verdana" pitchFamily="34" charset="0"/>
              <a:buChar char="─"/>
            </a:pPr>
            <a:r>
              <a:rPr lang="fr-FR" sz="1100" dirty="0">
                <a:solidFill>
                  <a:srgbClr val="000000"/>
                </a:solidFill>
                <a:ea typeface="Verdana" pitchFamily="34" charset="0"/>
                <a:cs typeface="Verdana" pitchFamily="34" charset="0"/>
                <a:sym typeface="Verdana" pitchFamily="34" charset="0"/>
              </a:rPr>
              <a:t>Gérer l’administration du personnel ;</a:t>
            </a:r>
          </a:p>
          <a:p>
            <a:pPr marL="356616" indent="-356616">
              <a:buClr>
                <a:srgbClr val="CD051D"/>
              </a:buClr>
              <a:buFont typeface="Verdana" pitchFamily="34" charset="0"/>
              <a:buChar char="─"/>
            </a:pPr>
            <a:r>
              <a:rPr lang="fr-FR" sz="1100" dirty="0">
                <a:solidFill>
                  <a:srgbClr val="000000"/>
                </a:solidFill>
                <a:ea typeface="Verdana" pitchFamily="34" charset="0"/>
                <a:cs typeface="Verdana" pitchFamily="34" charset="0"/>
                <a:sym typeface="Verdana" pitchFamily="34" charset="0"/>
              </a:rPr>
              <a:t>Assurer la sécurité, la reprise après sinistre et les services d’assistance informatique ;</a:t>
            </a:r>
          </a:p>
          <a:p>
            <a:pPr marL="356616" indent="-356616">
              <a:buClr>
                <a:srgbClr val="CD051D"/>
              </a:buClr>
              <a:buFont typeface="Verdana" pitchFamily="34" charset="0"/>
              <a:buChar char="─"/>
            </a:pPr>
            <a:r>
              <a:rPr lang="fr-FR" sz="1100" dirty="0">
                <a:solidFill>
                  <a:srgbClr val="000000"/>
                </a:solidFill>
                <a:ea typeface="Verdana" pitchFamily="34" charset="0"/>
                <a:cs typeface="Verdana" pitchFamily="34" charset="0"/>
                <a:sym typeface="Verdana" pitchFamily="34" charset="0"/>
              </a:rPr>
              <a:t>Rendre compte des activités professionnelles liées aux responsabilités du poste de l’employé et les exécuter ;</a:t>
            </a:r>
          </a:p>
          <a:p>
            <a:pPr marL="356616" indent="-356616">
              <a:buClr>
                <a:srgbClr val="CD051D"/>
              </a:buClr>
              <a:buFont typeface="Verdana" pitchFamily="34" charset="0"/>
              <a:buChar char="─"/>
            </a:pPr>
            <a:r>
              <a:rPr lang="fr-FR" sz="1100" dirty="0">
                <a:solidFill>
                  <a:srgbClr val="000000"/>
                </a:solidFill>
                <a:ea typeface="Verdana" pitchFamily="34" charset="0"/>
                <a:cs typeface="Verdana" pitchFamily="34" charset="0"/>
                <a:sym typeface="Verdana" pitchFamily="34" charset="0"/>
              </a:rPr>
              <a:t>Gérer et faire le suivi des flux liés aux responsabilités du poste attribué à l’employé ; et</a:t>
            </a:r>
          </a:p>
          <a:p>
            <a:pPr marL="356616" indent="-356616">
              <a:buClr>
                <a:srgbClr val="CD051D"/>
              </a:buClr>
              <a:buFont typeface="Verdana" pitchFamily="34" charset="0"/>
              <a:buChar char="─"/>
            </a:pPr>
            <a:r>
              <a:rPr lang="fr-FR" sz="1100" dirty="0">
                <a:solidFill>
                  <a:srgbClr val="000000"/>
                </a:solidFill>
                <a:ea typeface="Verdana" pitchFamily="34" charset="0"/>
                <a:cs typeface="Verdana" pitchFamily="34" charset="0"/>
                <a:sym typeface="Verdana" pitchFamily="34" charset="0"/>
              </a:rPr>
              <a:t>Contrôler et garantir le respect des politiques, des procédures et normes de l’entreprise.</a:t>
            </a:r>
          </a:p>
        </p:txBody>
      </p:sp>
      <p:sp>
        <p:nvSpPr>
          <p:cNvPr id="4" name="Rectangle 3"/>
          <p:cNvSpPr/>
          <p:nvPr/>
        </p:nvSpPr>
        <p:spPr>
          <a:xfrm>
            <a:off x="2832100" y="2525713"/>
            <a:ext cx="5895975" cy="53498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96000"/>
              </a:lnSpc>
              <a:spcBef>
                <a:spcPts val="900"/>
              </a:spcBef>
              <a:buSzPct val="100000"/>
              <a:defRPr/>
            </a:pPr>
            <a:r>
              <a:rPr lang="fr-FR" sz="1100">
                <a:solidFill>
                  <a:srgbClr val="000000"/>
                </a:solidFill>
                <a:sym typeface="Verdana" pitchFamily="34" charset="0"/>
              </a:rPr>
              <a:t>Nous mettons à jour notre politique de stockage et de conservation des données établissant où nous devons stocker les données et pour combien de temps.</a:t>
            </a:r>
          </a:p>
        </p:txBody>
      </p:sp>
      <p:sp>
        <p:nvSpPr>
          <p:cNvPr id="17" name="Rectangle 16"/>
          <p:cNvSpPr/>
          <p:nvPr/>
        </p:nvSpPr>
        <p:spPr>
          <a:xfrm>
            <a:off x="2832100" y="1717675"/>
            <a:ext cx="5895975" cy="70167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96000"/>
              </a:lnSpc>
              <a:buSzPct val="100000"/>
              <a:defRPr/>
            </a:pPr>
            <a:r>
              <a:rPr lang="fr-FR" sz="1100" dirty="0">
                <a:solidFill>
                  <a:srgbClr val="000000"/>
                </a:solidFill>
                <a:sym typeface="Verdana" pitchFamily="34" charset="0"/>
              </a:rPr>
              <a:t>Nous ne recueillons et utilisons des données personnelles que dans la mesure nécessaire à un but approuvé ; nous ne recueillons pas de données sur la famille </a:t>
            </a:r>
            <a:br>
              <a:rPr lang="fr-FR" sz="1100" dirty="0">
                <a:solidFill>
                  <a:srgbClr val="000000"/>
                </a:solidFill>
                <a:sym typeface="Verdana" pitchFamily="34" charset="0"/>
              </a:rPr>
            </a:br>
            <a:r>
              <a:rPr lang="fr-FR" sz="1100" dirty="0">
                <a:solidFill>
                  <a:srgbClr val="000000"/>
                </a:solidFill>
                <a:sym typeface="Verdana" pitchFamily="34" charset="0"/>
              </a:rPr>
              <a:t>et les habitudes personnelles des clients dans la gestion des relations clients (Customer Relationship Management ou CRM).</a:t>
            </a:r>
          </a:p>
        </p:txBody>
      </p:sp>
      <p:sp>
        <p:nvSpPr>
          <p:cNvPr id="3" name="Rectangle 2"/>
          <p:cNvSpPr/>
          <p:nvPr/>
        </p:nvSpPr>
        <p:spPr>
          <a:xfrm>
            <a:off x="0" y="1238250"/>
            <a:ext cx="9144000" cy="415925"/>
          </a:xfrm>
          <a:prstGeom prst="rect">
            <a:avLst/>
          </a:prstGeom>
          <a:solidFill>
            <a:schemeClr val="accent2">
              <a:lumMod val="40000"/>
              <a:lumOff val="60000"/>
            </a:schemeClr>
          </a:solidFill>
        </p:spPr>
        <p:txBody>
          <a:bodyPr>
            <a:spAutoFit/>
          </a:bodyPr>
          <a:lstStyle/>
          <a:p>
            <a:pPr algn="ctr">
              <a:buSzPct val="100000"/>
              <a:defRPr/>
            </a:pPr>
            <a:r>
              <a:rPr lang="fr-FR" sz="2100">
                <a:solidFill>
                  <a:srgbClr val="000000"/>
                </a:solidFill>
                <a:sym typeface="Verdana" pitchFamily="34" charset="0"/>
              </a:rPr>
              <a:t>Que fait MTS pour se conformer ?</a:t>
            </a:r>
          </a:p>
        </p:txBody>
      </p:sp>
      <p:sp>
        <p:nvSpPr>
          <p:cNvPr id="57356" name="Text Placeholder 1"/>
          <p:cNvSpPr>
            <a:spLocks noGrp="1"/>
          </p:cNvSpPr>
          <p:nvPr>
            <p:ph type="body" sz="quarter" idx="10"/>
          </p:nvPr>
        </p:nvSpPr>
        <p:spPr/>
        <p:txBody>
          <a:bodyPr/>
          <a:lstStyle/>
          <a:p>
            <a:pPr>
              <a:lnSpc>
                <a:spcPct val="90000"/>
              </a:lnSpc>
              <a:buClrTx/>
            </a:pPr>
            <a:r>
              <a:rPr lang="fr-FR" smtClean="0">
                <a:solidFill>
                  <a:srgbClr val="C00000"/>
                </a:solidFill>
                <a:ea typeface="Verdana" pitchFamily="34" charset="0"/>
                <a:cs typeface="Verdana" pitchFamily="34" charset="0"/>
                <a:sym typeface="Verdana" pitchFamily="34" charset="0"/>
              </a:rPr>
              <a:t>Principes de base applicables à chaque traitement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31800" y="949325"/>
            <a:ext cx="8280400" cy="460375"/>
          </a:xfrm>
        </p:spPr>
        <p:txBody>
          <a:bodyPr/>
          <a:lstStyle/>
          <a:p>
            <a:r>
              <a:rPr lang="fr-FR" smtClean="0">
                <a:solidFill>
                  <a:srgbClr val="FFFFFF"/>
                </a:solidFill>
                <a:sym typeface="Verdana" pitchFamily="34" charset="0"/>
              </a:rPr>
              <a:t>Ordre du jour</a:t>
            </a:r>
          </a:p>
        </p:txBody>
      </p:sp>
      <p:sp>
        <p:nvSpPr>
          <p:cNvPr id="39939" name="Text Placeholder 2"/>
          <p:cNvSpPr>
            <a:spLocks noGrp="1"/>
          </p:cNvSpPr>
          <p:nvPr>
            <p:ph type="body" idx="1"/>
          </p:nvPr>
        </p:nvSpPr>
        <p:spPr>
          <a:xfrm>
            <a:off x="431799" y="1562100"/>
            <a:ext cx="8712201" cy="2978150"/>
          </a:xfrm>
        </p:spPr>
        <p:txBody>
          <a:bodyPr/>
          <a:lstStyle/>
          <a:p>
            <a:pPr marL="457200" indent="-457200">
              <a:buClr>
                <a:srgbClr val="FFFFFF"/>
              </a:buClr>
              <a:buFont typeface="Verdana" pitchFamily="34" charset="0"/>
              <a:buAutoNum type="arabicPeriod"/>
            </a:pPr>
            <a:r>
              <a:rPr lang="fr-FR" sz="2000" dirty="0" smtClean="0">
                <a:solidFill>
                  <a:srgbClr val="FFFFFF"/>
                </a:solidFill>
                <a:ea typeface="Verdana" pitchFamily="34" charset="0"/>
                <a:cs typeface="Verdana" pitchFamily="34" charset="0"/>
                <a:sym typeface="Verdana" pitchFamily="34" charset="0"/>
              </a:rPr>
              <a:t>Présentation</a:t>
            </a:r>
          </a:p>
          <a:p>
            <a:pPr marL="457200" indent="-457200">
              <a:buClr>
                <a:srgbClr val="FFFFFF"/>
              </a:buClr>
              <a:buFont typeface="Verdana" pitchFamily="34" charset="0"/>
              <a:buAutoNum type="arabicPeriod"/>
            </a:pPr>
            <a:r>
              <a:rPr lang="fr-FR" sz="2000" spc="-20" dirty="0">
                <a:solidFill>
                  <a:srgbClr val="FFFFFF"/>
                </a:solidFill>
                <a:ea typeface="Verdana" pitchFamily="34" charset="0"/>
                <a:cs typeface="Verdana" pitchFamily="34" charset="0"/>
                <a:sym typeface="Verdana" pitchFamily="34" charset="0"/>
              </a:rPr>
              <a:t>Champ d'application du </a:t>
            </a:r>
            <a:r>
              <a:rPr lang="fr-FR" sz="2000" spc="-20" dirty="0" smtClean="0">
                <a:solidFill>
                  <a:srgbClr val="FFFFFF"/>
                </a:solidFill>
                <a:ea typeface="Verdana" pitchFamily="34" charset="0"/>
                <a:cs typeface="Verdana" pitchFamily="34" charset="0"/>
                <a:sym typeface="Verdana" pitchFamily="34" charset="0"/>
              </a:rPr>
              <a:t>RGPD</a:t>
            </a:r>
          </a:p>
          <a:p>
            <a:pPr marL="457200" indent="-457200">
              <a:buClr>
                <a:srgbClr val="FFFFFF"/>
              </a:buClr>
              <a:buFont typeface="Verdana" pitchFamily="34" charset="0"/>
              <a:buAutoNum type="arabicPeriod"/>
            </a:pPr>
            <a:r>
              <a:rPr lang="fr-FR" sz="2000" spc="-20" dirty="0" smtClean="0">
                <a:solidFill>
                  <a:srgbClr val="FFFFFF"/>
                </a:solidFill>
                <a:ea typeface="Verdana" pitchFamily="34" charset="0"/>
                <a:cs typeface="Verdana" pitchFamily="34" charset="0"/>
                <a:sym typeface="Verdana" pitchFamily="34" charset="0"/>
              </a:rPr>
              <a:t>Votre rôle et vos responsabilités</a:t>
            </a:r>
          </a:p>
          <a:p>
            <a:pPr marL="457200" indent="-457200">
              <a:buClr>
                <a:srgbClr val="FFFFFF"/>
              </a:buClr>
              <a:buFont typeface="Verdana" pitchFamily="34" charset="0"/>
              <a:buAutoNum type="arabicPeriod"/>
            </a:pPr>
            <a:r>
              <a:rPr lang="fr-FR" sz="2000" dirty="0" smtClean="0">
                <a:solidFill>
                  <a:srgbClr val="FFFFFF"/>
                </a:solidFill>
                <a:ea typeface="Verdana" pitchFamily="34" charset="0"/>
                <a:cs typeface="Verdana" pitchFamily="34" charset="0"/>
                <a:sym typeface="Verdana" pitchFamily="34" charset="0"/>
              </a:rPr>
              <a:t>Principes clés du RGPD sur le traitement des données</a:t>
            </a:r>
          </a:p>
          <a:p>
            <a:pPr marL="457200" indent="-457200">
              <a:buClr>
                <a:srgbClr val="FFFFFF"/>
              </a:buClr>
              <a:buFont typeface="Verdana" pitchFamily="34" charset="0"/>
              <a:buAutoNum type="arabicPeriod"/>
            </a:pPr>
            <a:r>
              <a:rPr lang="fr-FR" sz="2000" dirty="0" smtClean="0">
                <a:solidFill>
                  <a:srgbClr val="FFFFFF"/>
                </a:solidFill>
                <a:ea typeface="Verdana" pitchFamily="34" charset="0"/>
                <a:cs typeface="Verdana" pitchFamily="34" charset="0"/>
                <a:sym typeface="Verdana" pitchFamily="34" charset="0"/>
              </a:rPr>
              <a:t>Rappels de sécurité</a:t>
            </a:r>
          </a:p>
          <a:p>
            <a:pPr marL="457200" indent="-457200">
              <a:buClr>
                <a:srgbClr val="FFFFFF"/>
              </a:buClr>
              <a:buFont typeface="Verdana" pitchFamily="34" charset="0"/>
              <a:buAutoNum type="arabicPeriod"/>
            </a:pPr>
            <a:r>
              <a:rPr lang="fr-FR" sz="2000" dirty="0" smtClean="0">
                <a:solidFill>
                  <a:srgbClr val="FFFFFF"/>
                </a:solidFill>
                <a:ea typeface="Verdana" pitchFamily="34" charset="0"/>
                <a:cs typeface="Verdana" pitchFamily="34" charset="0"/>
                <a:sym typeface="Verdana" pitchFamily="34" charset="0"/>
              </a:rPr>
              <a:t>Jalons dans le cadre du projet RGPD</a:t>
            </a:r>
          </a:p>
          <a:p>
            <a:pPr marL="457200" indent="-457200">
              <a:buClr>
                <a:srgbClr val="FFFFFF"/>
              </a:buClr>
              <a:buFont typeface="Verdana" pitchFamily="34" charset="0"/>
              <a:buAutoNum type="arabicPeriod"/>
            </a:pPr>
            <a:r>
              <a:rPr lang="fr-FR" sz="2000" dirty="0" smtClean="0">
                <a:solidFill>
                  <a:srgbClr val="FFFFFF"/>
                </a:solidFill>
                <a:ea typeface="Verdana" pitchFamily="34" charset="0"/>
                <a:cs typeface="Verdana" pitchFamily="34" charset="0"/>
                <a:sym typeface="Verdana" pitchFamily="34" charset="0"/>
              </a:rPr>
              <a:t>Séance de questions et réponses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Placeholder 2"/>
          <p:cNvSpPr>
            <a:spLocks noGrp="1"/>
          </p:cNvSpPr>
          <p:nvPr>
            <p:ph type="body" sz="quarter" idx="10"/>
          </p:nvPr>
        </p:nvSpPr>
        <p:spPr>
          <a:xfrm>
            <a:off x="431800" y="738188"/>
            <a:ext cx="8597900" cy="736600"/>
          </a:xfrm>
        </p:spPr>
        <p:txBody>
          <a:bodyPr/>
          <a:lstStyle/>
          <a:p>
            <a:pPr>
              <a:buClrTx/>
            </a:pPr>
            <a:r>
              <a:rPr lang="fr-FR" smtClean="0">
                <a:solidFill>
                  <a:srgbClr val="C00000"/>
                </a:solidFill>
                <a:ea typeface="Verdana" pitchFamily="34" charset="0"/>
                <a:cs typeface="Verdana" pitchFamily="34" charset="0"/>
                <a:sym typeface="Verdana" pitchFamily="34" charset="0"/>
              </a:rPr>
              <a:t>Cadre juridique du traitement et principes de base</a:t>
            </a:r>
          </a:p>
        </p:txBody>
      </p:sp>
      <p:sp>
        <p:nvSpPr>
          <p:cNvPr id="58371"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Principes du traitement des données	</a:t>
            </a:r>
          </a:p>
        </p:txBody>
      </p:sp>
      <p:sp>
        <p:nvSpPr>
          <p:cNvPr id="58372"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FEB49B4A-F670-4344-9AF5-9B2FCECCBB0F}" type="slidenum">
              <a:rPr lang="fr-FR" smtClean="0">
                <a:solidFill>
                  <a:srgbClr val="898989"/>
                </a:solidFill>
                <a:sym typeface="Verdana" pitchFamily="34" charset="0"/>
              </a:rPr>
              <a:pPr eaLnBrk="0" hangingPunct="0">
                <a:buSzPct val="100000"/>
              </a:pPr>
              <a:t>20</a:t>
            </a:fld>
            <a:endParaRPr lang="fr-FR" smtClean="0">
              <a:solidFill>
                <a:srgbClr val="898989"/>
              </a:solidFill>
              <a:sym typeface="Verdana" pitchFamily="34" charset="0"/>
            </a:endParaRPr>
          </a:p>
        </p:txBody>
      </p:sp>
      <p:sp>
        <p:nvSpPr>
          <p:cNvPr id="58373" name="Rectangle 1"/>
          <p:cNvSpPr>
            <a:spLocks noChangeArrowheads="1"/>
          </p:cNvSpPr>
          <p:nvPr/>
        </p:nvSpPr>
        <p:spPr bwMode="auto">
          <a:xfrm>
            <a:off x="457200" y="2109788"/>
            <a:ext cx="811530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spcBef>
                <a:spcPts val="600"/>
              </a:spcBef>
              <a:spcAft>
                <a:spcPts val="600"/>
              </a:spcAft>
              <a:buFont typeface="Arial" charset="0"/>
              <a:buChar char="•"/>
            </a:pPr>
            <a:r>
              <a:rPr lang="fr-FR" sz="1600" dirty="0">
                <a:solidFill>
                  <a:srgbClr val="000000"/>
                </a:solidFill>
                <a:sym typeface="Verdana" pitchFamily="34" charset="0"/>
              </a:rPr>
              <a:t>N’utilisez les données personnelles qu’au besoin, avec un objectif </a:t>
            </a:r>
            <a:r>
              <a:rPr lang="fr-FR" sz="1600" dirty="0" smtClean="0">
                <a:solidFill>
                  <a:srgbClr val="000000"/>
                </a:solidFill>
                <a:sym typeface="Verdana" pitchFamily="34" charset="0"/>
              </a:rPr>
              <a:t>professionnel.</a:t>
            </a:r>
            <a:endParaRPr lang="fr-FR" sz="1600" dirty="0">
              <a:solidFill>
                <a:srgbClr val="000000"/>
              </a:solidFill>
              <a:sym typeface="Verdana" pitchFamily="34" charset="0"/>
            </a:endParaRPr>
          </a:p>
          <a:p>
            <a:pPr marL="285750" indent="-285750">
              <a:spcBef>
                <a:spcPts val="600"/>
              </a:spcBef>
              <a:spcAft>
                <a:spcPts val="600"/>
              </a:spcAft>
              <a:buFont typeface="Arial" charset="0"/>
              <a:buChar char="•"/>
            </a:pPr>
            <a:r>
              <a:rPr lang="fr-FR" sz="1600" dirty="0">
                <a:solidFill>
                  <a:srgbClr val="000000"/>
                </a:solidFill>
                <a:sym typeface="Verdana" pitchFamily="34" charset="0"/>
              </a:rPr>
              <a:t>Assurez-vous que votre collecte et votre utilisation des données personnelles sont conformes à la Déclaration de confidentialité </a:t>
            </a:r>
            <a:r>
              <a:rPr lang="fr-FR" sz="1600" dirty="0" smtClean="0">
                <a:solidFill>
                  <a:srgbClr val="000000"/>
                </a:solidFill>
                <a:sym typeface="Verdana" pitchFamily="34" charset="0"/>
              </a:rPr>
              <a:t>approuvée.</a:t>
            </a:r>
            <a:endParaRPr lang="fr-FR" sz="1600" dirty="0">
              <a:solidFill>
                <a:srgbClr val="000000"/>
              </a:solidFill>
              <a:sym typeface="Verdana" pitchFamily="34" charset="0"/>
            </a:endParaRPr>
          </a:p>
          <a:p>
            <a:pPr marL="285750" indent="-285750">
              <a:spcBef>
                <a:spcPts val="600"/>
              </a:spcBef>
              <a:spcAft>
                <a:spcPts val="600"/>
              </a:spcAft>
              <a:buFont typeface="Arial" charset="0"/>
              <a:buChar char="•"/>
            </a:pPr>
            <a:r>
              <a:rPr lang="fr-FR" sz="1600" dirty="0">
                <a:solidFill>
                  <a:srgbClr val="000000"/>
                </a:solidFill>
                <a:sym typeface="Verdana" pitchFamily="34" charset="0"/>
              </a:rPr>
              <a:t>N’utilisez pas de données personnelles de </a:t>
            </a:r>
            <a:r>
              <a:rPr lang="fr-FR" sz="1600" dirty="0" smtClean="0">
                <a:solidFill>
                  <a:srgbClr val="000000"/>
                </a:solidFill>
                <a:sym typeface="Verdana" pitchFamily="34" charset="0"/>
              </a:rPr>
              <a:t>nouvelle manière </a:t>
            </a:r>
            <a:r>
              <a:rPr lang="fr-FR" sz="1600" dirty="0">
                <a:solidFill>
                  <a:srgbClr val="000000"/>
                </a:solidFill>
                <a:sym typeface="Verdana" pitchFamily="34" charset="0"/>
              </a:rPr>
              <a:t>sans obtenir l’approbation préalable de l’ORC, car les données personnelles doivent être utilisées dans le but pour lequel elles ont été initialement </a:t>
            </a:r>
            <a:r>
              <a:rPr lang="fr-FR" sz="1600" dirty="0" smtClean="0">
                <a:solidFill>
                  <a:srgbClr val="000000"/>
                </a:solidFill>
                <a:sym typeface="Verdana" pitchFamily="34" charset="0"/>
              </a:rPr>
              <a:t>recueillies.</a:t>
            </a:r>
            <a:endParaRPr lang="fr-FR" sz="1600" dirty="0">
              <a:solidFill>
                <a:srgbClr val="000000"/>
              </a:solidFill>
              <a:sym typeface="Verdana" pitchFamily="34" charset="0"/>
            </a:endParaRPr>
          </a:p>
          <a:p>
            <a:pPr marL="285750" indent="-285750">
              <a:spcBef>
                <a:spcPts val="600"/>
              </a:spcBef>
              <a:spcAft>
                <a:spcPts val="600"/>
              </a:spcAft>
              <a:buFont typeface="Arial" charset="0"/>
              <a:buChar char="•"/>
            </a:pPr>
            <a:r>
              <a:rPr lang="fr-FR" sz="1600" dirty="0">
                <a:solidFill>
                  <a:srgbClr val="000000"/>
                </a:solidFill>
                <a:sym typeface="Verdana" pitchFamily="34" charset="0"/>
              </a:rPr>
              <a:t>Vérifiez si l’utilisation de données personnelles peut être réduite au minimum </a:t>
            </a:r>
            <a:r>
              <a:rPr lang="fr-FR" sz="1600" dirty="0" smtClean="0">
                <a:solidFill>
                  <a:srgbClr val="000000"/>
                </a:solidFill>
                <a:sym typeface="Verdana" pitchFamily="34" charset="0"/>
              </a:rPr>
              <a:t>et/ou dépersonnalisée.</a:t>
            </a:r>
            <a:endParaRPr lang="fr-FR" sz="1600" dirty="0">
              <a:solidFill>
                <a:srgbClr val="000000"/>
              </a:solidFill>
              <a:sym typeface="Verdana" pitchFamily="34" charset="0"/>
            </a:endParaRPr>
          </a:p>
          <a:p>
            <a:pPr marL="285750" indent="-285750">
              <a:spcBef>
                <a:spcPts val="600"/>
              </a:spcBef>
              <a:spcAft>
                <a:spcPts val="600"/>
              </a:spcAft>
              <a:buFont typeface="Arial" charset="0"/>
              <a:buChar char="•"/>
            </a:pPr>
            <a:r>
              <a:rPr lang="fr-FR" sz="1600" dirty="0">
                <a:solidFill>
                  <a:srgbClr val="000000"/>
                </a:solidFill>
                <a:sym typeface="Verdana" pitchFamily="34" charset="0"/>
              </a:rPr>
              <a:t>Supprimez les données personnelles dès que vous n’en avez plus besoin en fonction de la politique de conservation de votre bureau.</a:t>
            </a:r>
          </a:p>
          <a:p>
            <a:pPr marL="285750" indent="-285750">
              <a:spcBef>
                <a:spcPts val="600"/>
              </a:spcBef>
              <a:spcAft>
                <a:spcPts val="600"/>
              </a:spcAft>
              <a:buFont typeface="Arial" charset="0"/>
              <a:buChar char="•"/>
            </a:pPr>
            <a:r>
              <a:rPr lang="fr-FR" sz="1600" dirty="0">
                <a:solidFill>
                  <a:srgbClr val="000000"/>
                </a:solidFill>
                <a:sym typeface="Verdana" pitchFamily="34" charset="0"/>
              </a:rPr>
              <a:t>Évitez la duplication des données lorsque vous les stockez.</a:t>
            </a:r>
          </a:p>
        </p:txBody>
      </p:sp>
      <p:pic>
        <p:nvPicPr>
          <p:cNvPr id="5837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075" y="2157413"/>
            <a:ext cx="258763"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83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075" y="2805113"/>
            <a:ext cx="258763"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837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075" y="3451225"/>
            <a:ext cx="258763"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837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303713"/>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837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025" y="4989513"/>
            <a:ext cx="260350"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0" y="1465263"/>
            <a:ext cx="9144000" cy="414337"/>
          </a:xfrm>
          <a:prstGeom prst="rect">
            <a:avLst/>
          </a:prstGeom>
          <a:solidFill>
            <a:schemeClr val="accent4">
              <a:lumMod val="20000"/>
              <a:lumOff val="80000"/>
            </a:schemeClr>
          </a:solidFill>
        </p:spPr>
        <p:txBody>
          <a:bodyPr>
            <a:spAutoFit/>
          </a:bodyPr>
          <a:lstStyle/>
          <a:p>
            <a:pPr>
              <a:buSzPct val="100000"/>
              <a:defRPr/>
            </a:pPr>
            <a:r>
              <a:rPr lang="fr-FR" sz="2100">
                <a:solidFill>
                  <a:srgbClr val="000000"/>
                </a:solidFill>
                <a:sym typeface="Verdana" pitchFamily="34" charset="0"/>
              </a:rPr>
              <a:t>	Ce que vous devez prendre en compte</a:t>
            </a:r>
          </a:p>
        </p:txBody>
      </p:sp>
      <p:pic>
        <p:nvPicPr>
          <p:cNvPr id="58380"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 y="1433513"/>
            <a:ext cx="315913"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8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5581650"/>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Principes du traitement des données</a:t>
            </a:r>
          </a:p>
        </p:txBody>
      </p:sp>
      <p:sp>
        <p:nvSpPr>
          <p:cNvPr id="59395"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5E9CEC96-5A18-4764-9BFB-D48E0B3D37CF}" type="slidenum">
              <a:rPr lang="fr-FR" smtClean="0">
                <a:solidFill>
                  <a:srgbClr val="898989"/>
                </a:solidFill>
                <a:sym typeface="Verdana" pitchFamily="34" charset="0"/>
              </a:rPr>
              <a:pPr eaLnBrk="0" hangingPunct="0">
                <a:buSzPct val="100000"/>
              </a:pPr>
              <a:t>21</a:t>
            </a:fld>
            <a:endParaRPr lang="fr-FR" smtClean="0">
              <a:solidFill>
                <a:srgbClr val="898989"/>
              </a:solidFill>
              <a:sym typeface="Verdana" pitchFamily="34" charset="0"/>
            </a:endParaRPr>
          </a:p>
        </p:txBody>
      </p:sp>
      <p:sp>
        <p:nvSpPr>
          <p:cNvPr id="59396" name="Text Placeholder 1"/>
          <p:cNvSpPr>
            <a:spLocks noGrp="1"/>
          </p:cNvSpPr>
          <p:nvPr>
            <p:ph type="body" sz="quarter" idx="10"/>
          </p:nvPr>
        </p:nvSpPr>
        <p:spPr/>
        <p:txBody>
          <a:bodyPr/>
          <a:lstStyle/>
          <a:p>
            <a:pPr>
              <a:lnSpc>
                <a:spcPct val="90000"/>
              </a:lnSpc>
              <a:buClrTx/>
            </a:pPr>
            <a:r>
              <a:rPr lang="fr-FR" smtClean="0">
                <a:solidFill>
                  <a:srgbClr val="C00000"/>
                </a:solidFill>
                <a:ea typeface="Verdana" pitchFamily="34" charset="0"/>
                <a:cs typeface="Verdana" pitchFamily="34" charset="0"/>
                <a:sym typeface="Verdana" pitchFamily="34" charset="0"/>
              </a:rPr>
              <a:t>Utilisation de chargés de traitement des données</a:t>
            </a:r>
          </a:p>
        </p:txBody>
      </p:sp>
      <p:sp>
        <p:nvSpPr>
          <p:cNvPr id="9" name="Rounded Rectangle 8"/>
          <p:cNvSpPr/>
          <p:nvPr/>
        </p:nvSpPr>
        <p:spPr>
          <a:xfrm>
            <a:off x="690563" y="1633538"/>
            <a:ext cx="7896225" cy="1177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700">
                <a:solidFill>
                  <a:srgbClr val="FFFFFF"/>
                </a:solidFill>
                <a:sym typeface="Verdana" pitchFamily="34" charset="0"/>
              </a:rPr>
              <a:t>Utilisation de chargés de traitement des données</a:t>
            </a:r>
          </a:p>
        </p:txBody>
      </p:sp>
      <p:sp>
        <p:nvSpPr>
          <p:cNvPr id="10" name="Rounded Rectangle 9"/>
          <p:cNvSpPr/>
          <p:nvPr/>
        </p:nvSpPr>
        <p:spPr>
          <a:xfrm>
            <a:off x="690563" y="5005388"/>
            <a:ext cx="2309812" cy="12890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54864" rIns="54864" anchor="ctr"/>
          <a:lstStyle/>
          <a:p>
            <a:pPr algn="ctr">
              <a:buSzPct val="100000"/>
              <a:defRPr/>
            </a:pPr>
            <a:r>
              <a:rPr lang="fr-FR" sz="1700" dirty="0">
                <a:solidFill>
                  <a:srgbClr val="FFFFFF"/>
                </a:solidFill>
                <a:sym typeface="Verdana" pitchFamily="34" charset="0"/>
              </a:rPr>
              <a:t>traitement des données pour le compte et sous les consignes de MTS</a:t>
            </a:r>
          </a:p>
        </p:txBody>
      </p:sp>
      <p:sp>
        <p:nvSpPr>
          <p:cNvPr id="14" name="Rounded Rectangle 13"/>
          <p:cNvSpPr/>
          <p:nvPr/>
        </p:nvSpPr>
        <p:spPr>
          <a:xfrm>
            <a:off x="6329363" y="5065713"/>
            <a:ext cx="2257425" cy="534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700">
                <a:solidFill>
                  <a:srgbClr val="FFFFFF"/>
                </a:solidFill>
                <a:sym typeface="Verdana" pitchFamily="34" charset="0"/>
              </a:rPr>
              <a:t>contrat</a:t>
            </a:r>
          </a:p>
        </p:txBody>
      </p:sp>
      <p:sp>
        <p:nvSpPr>
          <p:cNvPr id="15" name="Rounded Rectangle 14"/>
          <p:cNvSpPr/>
          <p:nvPr/>
        </p:nvSpPr>
        <p:spPr>
          <a:xfrm>
            <a:off x="6329363" y="5759450"/>
            <a:ext cx="2257425"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700">
                <a:solidFill>
                  <a:srgbClr val="FFFFFF"/>
                </a:solidFill>
                <a:sym typeface="Verdana" pitchFamily="34" charset="0"/>
              </a:rPr>
              <a:t>UE ?</a:t>
            </a:r>
          </a:p>
        </p:txBody>
      </p:sp>
      <p:cxnSp>
        <p:nvCxnSpPr>
          <p:cNvPr id="17" name="Straight Arrow Connector 16"/>
          <p:cNvCxnSpPr/>
          <p:nvPr/>
        </p:nvCxnSpPr>
        <p:spPr>
          <a:xfrm flipV="1">
            <a:off x="3073400" y="5332413"/>
            <a:ext cx="3181350" cy="268287"/>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760538" y="2879725"/>
            <a:ext cx="9525" cy="2117725"/>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073400" y="5600700"/>
            <a:ext cx="3181350" cy="376238"/>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Principes du traitement des données	</a:t>
            </a:r>
          </a:p>
        </p:txBody>
      </p:sp>
      <p:sp>
        <p:nvSpPr>
          <p:cNvPr id="60419" name="Content Placeholder 4"/>
          <p:cNvSpPr>
            <a:spLocks noGrp="1"/>
          </p:cNvSpPr>
          <p:nvPr>
            <p:ph sz="quarter" idx="14"/>
          </p:nvPr>
        </p:nvSpPr>
        <p:spPr>
          <a:xfrm>
            <a:off x="512763" y="2181225"/>
            <a:ext cx="4159250" cy="4892675"/>
          </a:xfrm>
        </p:spPr>
        <p:txBody>
          <a:bodyPr/>
          <a:lstStyle/>
          <a:p>
            <a:pPr>
              <a:buClr>
                <a:srgbClr val="CD051D"/>
              </a:buClr>
              <a:defRPr/>
            </a:pPr>
            <a:r>
              <a:rPr lang="fr-FR" sz="1500" spc="-10" dirty="0" smtClean="0">
                <a:solidFill>
                  <a:srgbClr val="000000"/>
                </a:solidFill>
                <a:ea typeface="Verdana" pitchFamily="34" charset="0"/>
                <a:cs typeface="Verdana" pitchFamily="34" charset="0"/>
                <a:sym typeface="Verdana" pitchFamily="34" charset="0"/>
              </a:rPr>
              <a:t>Identifie les fournisseurs qui </a:t>
            </a:r>
            <a:br>
              <a:rPr lang="fr-FR" sz="1500" spc="-10" dirty="0" smtClean="0">
                <a:solidFill>
                  <a:srgbClr val="000000"/>
                </a:solidFill>
                <a:ea typeface="Verdana" pitchFamily="34" charset="0"/>
                <a:cs typeface="Verdana" pitchFamily="34" charset="0"/>
                <a:sym typeface="Verdana" pitchFamily="34" charset="0"/>
              </a:rPr>
            </a:br>
            <a:r>
              <a:rPr lang="fr-FR" sz="1500" spc="-10" dirty="0" smtClean="0">
                <a:solidFill>
                  <a:srgbClr val="000000"/>
                </a:solidFill>
                <a:ea typeface="Verdana" pitchFamily="34" charset="0"/>
                <a:cs typeface="Verdana" pitchFamily="34" charset="0"/>
                <a:sym typeface="Verdana" pitchFamily="34" charset="0"/>
              </a:rPr>
              <a:t>traitent ou transfèrent des données.</a:t>
            </a:r>
          </a:p>
          <a:p>
            <a:pPr>
              <a:buClr>
                <a:srgbClr val="CD051D"/>
              </a:buClr>
              <a:defRPr/>
            </a:pPr>
            <a:r>
              <a:rPr lang="fr-FR" sz="1500" dirty="0" smtClean="0">
                <a:solidFill>
                  <a:srgbClr val="000000"/>
                </a:solidFill>
                <a:ea typeface="Verdana" pitchFamily="34" charset="0"/>
                <a:cs typeface="Verdana" pitchFamily="34" charset="0"/>
                <a:sym typeface="Verdana" pitchFamily="34" charset="0"/>
              </a:rPr>
              <a:t>Utilise un modèle d’accord de traitement de données (Data </a:t>
            </a:r>
            <a:r>
              <a:rPr lang="fr-FR" sz="1500" dirty="0" err="1" smtClean="0">
                <a:solidFill>
                  <a:srgbClr val="000000"/>
                </a:solidFill>
                <a:ea typeface="Verdana" pitchFamily="34" charset="0"/>
                <a:cs typeface="Verdana" pitchFamily="34" charset="0"/>
                <a:sym typeface="Verdana" pitchFamily="34" charset="0"/>
              </a:rPr>
              <a:t>Processing</a:t>
            </a:r>
            <a:r>
              <a:rPr lang="fr-FR" sz="1500" dirty="0" smtClean="0">
                <a:solidFill>
                  <a:srgbClr val="000000"/>
                </a:solidFill>
                <a:ea typeface="Verdana" pitchFamily="34" charset="0"/>
                <a:cs typeface="Verdana" pitchFamily="34" charset="0"/>
                <a:sym typeface="Verdana" pitchFamily="34" charset="0"/>
              </a:rPr>
              <a:t> Agreement ou DPA).</a:t>
            </a:r>
          </a:p>
          <a:p>
            <a:pPr>
              <a:buClr>
                <a:srgbClr val="CD051D"/>
              </a:buClr>
              <a:defRPr/>
            </a:pPr>
            <a:r>
              <a:rPr lang="fr-FR" sz="1500" dirty="0" smtClean="0">
                <a:solidFill>
                  <a:srgbClr val="000000"/>
                </a:solidFill>
                <a:ea typeface="Verdana" pitchFamily="34" charset="0"/>
                <a:cs typeface="Verdana" pitchFamily="34" charset="0"/>
                <a:sym typeface="Verdana" pitchFamily="34" charset="0"/>
              </a:rPr>
              <a:t>Examine les conditions générales </a:t>
            </a:r>
            <a:br>
              <a:rPr lang="fr-FR" sz="1500" dirty="0" smtClean="0">
                <a:solidFill>
                  <a:srgbClr val="000000"/>
                </a:solidFill>
                <a:ea typeface="Verdana" pitchFamily="34" charset="0"/>
                <a:cs typeface="Verdana" pitchFamily="34" charset="0"/>
                <a:sym typeface="Verdana" pitchFamily="34" charset="0"/>
              </a:rPr>
            </a:br>
            <a:r>
              <a:rPr lang="fr-FR" sz="1500" dirty="0" smtClean="0">
                <a:solidFill>
                  <a:srgbClr val="000000"/>
                </a:solidFill>
                <a:ea typeface="Verdana" pitchFamily="34" charset="0"/>
                <a:cs typeface="Verdana" pitchFamily="34" charset="0"/>
                <a:sym typeface="Verdana" pitchFamily="34" charset="0"/>
              </a:rPr>
              <a:t>des tiers.</a:t>
            </a:r>
          </a:p>
          <a:p>
            <a:pPr>
              <a:buClr>
                <a:srgbClr val="CD051D"/>
              </a:buClr>
              <a:defRPr/>
            </a:pPr>
            <a:r>
              <a:rPr lang="fr-FR" sz="1500" dirty="0" smtClean="0">
                <a:solidFill>
                  <a:srgbClr val="000000"/>
                </a:solidFill>
                <a:ea typeface="Verdana" pitchFamily="34" charset="0"/>
                <a:cs typeface="Verdana" pitchFamily="34" charset="0"/>
                <a:sym typeface="Verdana" pitchFamily="34" charset="0"/>
              </a:rPr>
              <a:t>Suit les DPA pour tous les fournisseurs/chargés de traitement pour garantir la transition vers un DPA convenu.</a:t>
            </a:r>
          </a:p>
          <a:p>
            <a:pPr>
              <a:buClr>
                <a:srgbClr val="CD051D"/>
              </a:buClr>
              <a:defRPr/>
            </a:pPr>
            <a:r>
              <a:rPr lang="fr-FR" sz="1500" dirty="0" smtClean="0">
                <a:solidFill>
                  <a:srgbClr val="000000"/>
                </a:solidFill>
                <a:ea typeface="Verdana" pitchFamily="34" charset="0"/>
                <a:cs typeface="Verdana" pitchFamily="34" charset="0"/>
                <a:sym typeface="Verdana" pitchFamily="34" charset="0"/>
              </a:rPr>
              <a:t>Les transferts de données personnelles avec des tiers sont documentés dans le registre des activités de traitement (</a:t>
            </a:r>
            <a:r>
              <a:rPr lang="fr-FR" sz="1500" dirty="0" err="1" smtClean="0">
                <a:solidFill>
                  <a:srgbClr val="000000"/>
                </a:solidFill>
                <a:ea typeface="Verdana" pitchFamily="34" charset="0"/>
                <a:cs typeface="Verdana" pitchFamily="34" charset="0"/>
                <a:sym typeface="Verdana" pitchFamily="34" charset="0"/>
              </a:rPr>
              <a:t>RoPA</a:t>
            </a:r>
            <a:r>
              <a:rPr lang="fr-FR" sz="1500" dirty="0" smtClean="0">
                <a:solidFill>
                  <a:srgbClr val="000000"/>
                </a:solidFill>
                <a:ea typeface="Verdana" pitchFamily="34" charset="0"/>
                <a:cs typeface="Verdana" pitchFamily="34" charset="0"/>
                <a:sym typeface="Verdana" pitchFamily="34" charset="0"/>
              </a:rPr>
              <a:t>).</a:t>
            </a:r>
          </a:p>
        </p:txBody>
      </p:sp>
      <p:sp>
        <p:nvSpPr>
          <p:cNvPr id="60420"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5DBF7C56-D264-4546-88F3-F9B277A7DB79}" type="slidenum">
              <a:rPr lang="fr-FR" smtClean="0">
                <a:solidFill>
                  <a:srgbClr val="898989"/>
                </a:solidFill>
                <a:sym typeface="Verdana" pitchFamily="34" charset="0"/>
              </a:rPr>
              <a:pPr eaLnBrk="0" hangingPunct="0">
                <a:buSzPct val="100000"/>
              </a:pPr>
              <a:t>22</a:t>
            </a:fld>
            <a:endParaRPr lang="fr-FR" smtClean="0">
              <a:solidFill>
                <a:srgbClr val="898989"/>
              </a:solidFill>
              <a:sym typeface="Verdana" pitchFamily="34" charset="0"/>
            </a:endParaRPr>
          </a:p>
        </p:txBody>
      </p:sp>
      <p:pic>
        <p:nvPicPr>
          <p:cNvPr id="60421"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10388" y="4572000"/>
            <a:ext cx="1795462" cy="179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5143500" y="2119313"/>
            <a:ext cx="1901825" cy="1943100"/>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600"/>
              </a:spcBef>
              <a:buSzPct val="100000"/>
              <a:defRPr/>
            </a:pPr>
            <a:r>
              <a:rPr lang="fr-FR" sz="1200" dirty="0">
                <a:solidFill>
                  <a:srgbClr val="FFFFFF"/>
                </a:solidFill>
                <a:sym typeface="Verdana" pitchFamily="34" charset="0"/>
              </a:rPr>
              <a:t>EXEMPLES :</a:t>
            </a:r>
          </a:p>
          <a:p>
            <a:pPr marL="285750" indent="-285750">
              <a:spcBef>
                <a:spcPts val="600"/>
              </a:spcBef>
              <a:buFont typeface="Arial" charset="0"/>
              <a:buChar char="•"/>
              <a:defRPr/>
            </a:pPr>
            <a:r>
              <a:rPr lang="fr-FR" sz="1200" dirty="0">
                <a:solidFill>
                  <a:srgbClr val="FFFFFF"/>
                </a:solidFill>
                <a:sym typeface="Verdana" pitchFamily="34" charset="0"/>
              </a:rPr>
              <a:t>ADP</a:t>
            </a:r>
          </a:p>
          <a:p>
            <a:pPr marL="285750" indent="-285750">
              <a:spcBef>
                <a:spcPts val="600"/>
              </a:spcBef>
              <a:buFont typeface="Arial" charset="0"/>
              <a:buChar char="•"/>
              <a:defRPr/>
            </a:pPr>
            <a:r>
              <a:rPr lang="fr-FR" sz="1200" dirty="0">
                <a:solidFill>
                  <a:srgbClr val="FFFFFF"/>
                </a:solidFill>
                <a:sym typeface="Verdana" pitchFamily="34" charset="0"/>
              </a:rPr>
              <a:t>Alphabet</a:t>
            </a:r>
          </a:p>
          <a:p>
            <a:pPr marL="285750" indent="-285750">
              <a:spcBef>
                <a:spcPts val="600"/>
              </a:spcBef>
              <a:buFont typeface="Arial" charset="0"/>
              <a:buChar char="•"/>
              <a:defRPr/>
            </a:pPr>
            <a:r>
              <a:rPr lang="fr-FR" sz="1200" dirty="0">
                <a:solidFill>
                  <a:srgbClr val="FFFFFF"/>
                </a:solidFill>
                <a:sym typeface="Verdana" pitchFamily="34" charset="0"/>
              </a:rPr>
              <a:t>HRV</a:t>
            </a:r>
          </a:p>
          <a:p>
            <a:pPr marL="285750" indent="-285750">
              <a:spcBef>
                <a:spcPts val="600"/>
              </a:spcBef>
              <a:buFont typeface="Arial" charset="0"/>
              <a:buChar char="•"/>
              <a:defRPr/>
            </a:pPr>
            <a:r>
              <a:rPr lang="fr-FR" sz="1200" dirty="0">
                <a:solidFill>
                  <a:srgbClr val="FFFFFF"/>
                </a:solidFill>
                <a:sym typeface="Verdana" pitchFamily="34" charset="0"/>
              </a:rPr>
              <a:t>DBH </a:t>
            </a:r>
            <a:r>
              <a:rPr lang="fr-FR" sz="1200" dirty="0" err="1">
                <a:solidFill>
                  <a:srgbClr val="FFFFFF"/>
                </a:solidFill>
                <a:sym typeface="Verdana" pitchFamily="34" charset="0"/>
              </a:rPr>
              <a:t>Logistics</a:t>
            </a:r>
            <a:endParaRPr lang="fr-FR" sz="1200" dirty="0">
              <a:solidFill>
                <a:srgbClr val="FFFFFF"/>
              </a:solidFill>
              <a:sym typeface="Verdana" pitchFamily="34" charset="0"/>
            </a:endParaRPr>
          </a:p>
          <a:p>
            <a:pPr marL="285750" indent="-285750">
              <a:spcBef>
                <a:spcPts val="600"/>
              </a:spcBef>
              <a:buFont typeface="Arial" charset="0"/>
              <a:buChar char="•"/>
              <a:defRPr/>
            </a:pPr>
            <a:r>
              <a:rPr lang="fr-FR" sz="1200" dirty="0">
                <a:solidFill>
                  <a:srgbClr val="FFFFFF"/>
                </a:solidFill>
                <a:sym typeface="Verdana" pitchFamily="34" charset="0"/>
              </a:rPr>
              <a:t>DER </a:t>
            </a:r>
            <a:r>
              <a:rPr lang="fr-FR" sz="1200" dirty="0" err="1">
                <a:solidFill>
                  <a:srgbClr val="FFFFFF"/>
                </a:solidFill>
                <a:sym typeface="Verdana" pitchFamily="34" charset="0"/>
              </a:rPr>
              <a:t>Travel</a:t>
            </a:r>
            <a:endParaRPr lang="fr-FR" sz="1200" dirty="0">
              <a:solidFill>
                <a:srgbClr val="FFFFFF"/>
              </a:solidFill>
              <a:sym typeface="Verdana" pitchFamily="34" charset="0"/>
            </a:endParaRPr>
          </a:p>
          <a:p>
            <a:pPr marL="285750" indent="-285750">
              <a:spcBef>
                <a:spcPts val="600"/>
              </a:spcBef>
              <a:buFont typeface="Arial" charset="0"/>
              <a:buChar char="•"/>
              <a:defRPr/>
            </a:pPr>
            <a:r>
              <a:rPr lang="fr-FR" sz="1200" dirty="0" err="1">
                <a:solidFill>
                  <a:srgbClr val="FFFFFF"/>
                </a:solidFill>
                <a:sym typeface="Verdana" pitchFamily="34" charset="0"/>
              </a:rPr>
              <a:t>Reißwolf</a:t>
            </a:r>
            <a:endParaRPr lang="fr-FR" sz="1200" dirty="0">
              <a:solidFill>
                <a:srgbClr val="FFFFFF"/>
              </a:solidFill>
              <a:sym typeface="Verdana" pitchFamily="34" charset="0"/>
            </a:endParaRPr>
          </a:p>
        </p:txBody>
      </p:sp>
      <p:sp>
        <p:nvSpPr>
          <p:cNvPr id="5" name="Right Arrow 4"/>
          <p:cNvSpPr/>
          <p:nvPr/>
        </p:nvSpPr>
        <p:spPr>
          <a:xfrm>
            <a:off x="4486275" y="2265363"/>
            <a:ext cx="481013" cy="4778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tLang="en-US">
              <a:solidFill>
                <a:srgbClr val="FFFFFF"/>
              </a:solidFill>
            </a:endParaRPr>
          </a:p>
        </p:txBody>
      </p:sp>
      <p:sp>
        <p:nvSpPr>
          <p:cNvPr id="12" name="Rectangle 11"/>
          <p:cNvSpPr/>
          <p:nvPr/>
        </p:nvSpPr>
        <p:spPr>
          <a:xfrm>
            <a:off x="0" y="1446213"/>
            <a:ext cx="9144000" cy="415925"/>
          </a:xfrm>
          <a:prstGeom prst="rect">
            <a:avLst/>
          </a:prstGeom>
          <a:solidFill>
            <a:schemeClr val="accent2">
              <a:lumMod val="40000"/>
              <a:lumOff val="60000"/>
            </a:schemeClr>
          </a:solidFill>
        </p:spPr>
        <p:txBody>
          <a:bodyPr>
            <a:spAutoFit/>
          </a:bodyPr>
          <a:lstStyle/>
          <a:p>
            <a:pPr algn="ctr">
              <a:buSzPct val="100000"/>
              <a:defRPr/>
            </a:pPr>
            <a:r>
              <a:rPr lang="fr-FR" sz="2100">
                <a:solidFill>
                  <a:srgbClr val="000000"/>
                </a:solidFill>
                <a:sym typeface="Verdana" pitchFamily="34" charset="0"/>
              </a:rPr>
              <a:t>Que fait MTS pour se conformer ?</a:t>
            </a:r>
          </a:p>
        </p:txBody>
      </p:sp>
      <p:sp>
        <p:nvSpPr>
          <p:cNvPr id="60425" name="Text Placeholder 1"/>
          <p:cNvSpPr>
            <a:spLocks noGrp="1"/>
          </p:cNvSpPr>
          <p:nvPr>
            <p:ph type="body" sz="quarter" idx="10"/>
          </p:nvPr>
        </p:nvSpPr>
        <p:spPr/>
        <p:txBody>
          <a:bodyPr/>
          <a:lstStyle/>
          <a:p>
            <a:pPr>
              <a:lnSpc>
                <a:spcPct val="90000"/>
              </a:lnSpc>
              <a:buClrTx/>
            </a:pPr>
            <a:r>
              <a:rPr lang="fr-FR" smtClean="0">
                <a:solidFill>
                  <a:srgbClr val="C00000"/>
                </a:solidFill>
                <a:ea typeface="Verdana" pitchFamily="34" charset="0"/>
                <a:cs typeface="Verdana" pitchFamily="34" charset="0"/>
                <a:sym typeface="Verdana" pitchFamily="34" charset="0"/>
              </a:rPr>
              <a:t>Utilisation de chargés de traitement des données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Placeholder 2"/>
          <p:cNvSpPr>
            <a:spLocks noGrp="1"/>
          </p:cNvSpPr>
          <p:nvPr>
            <p:ph type="body" sz="quarter" idx="10"/>
          </p:nvPr>
        </p:nvSpPr>
        <p:spPr>
          <a:xfrm>
            <a:off x="511175" y="720725"/>
            <a:ext cx="8280400" cy="377825"/>
          </a:xfrm>
        </p:spPr>
        <p:txBody>
          <a:bodyPr/>
          <a:lstStyle/>
          <a:p>
            <a:pPr>
              <a:buClrTx/>
            </a:pPr>
            <a:r>
              <a:rPr lang="fr-FR" smtClean="0">
                <a:solidFill>
                  <a:srgbClr val="C00000"/>
                </a:solidFill>
                <a:ea typeface="Verdana" pitchFamily="34" charset="0"/>
                <a:cs typeface="Verdana" pitchFamily="34" charset="0"/>
                <a:sym typeface="Verdana" pitchFamily="34" charset="0"/>
              </a:rPr>
              <a:t>Utilisation de chargés de traitement des données</a:t>
            </a:r>
          </a:p>
        </p:txBody>
      </p:sp>
      <p:sp>
        <p:nvSpPr>
          <p:cNvPr id="61443"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AF75ECD7-B2F8-4CE9-8A3E-30C3E05547DF}" type="slidenum">
              <a:rPr lang="fr-FR" smtClean="0">
                <a:solidFill>
                  <a:srgbClr val="898989"/>
                </a:solidFill>
                <a:sym typeface="Verdana" pitchFamily="34" charset="0"/>
              </a:rPr>
              <a:pPr eaLnBrk="0" hangingPunct="0">
                <a:buSzPct val="100000"/>
              </a:pPr>
              <a:t>23</a:t>
            </a:fld>
            <a:endParaRPr lang="fr-FR" smtClean="0">
              <a:solidFill>
                <a:srgbClr val="898989"/>
              </a:solidFill>
              <a:sym typeface="Verdana" pitchFamily="34" charset="0"/>
            </a:endParaRPr>
          </a:p>
        </p:txBody>
      </p:sp>
      <p:sp>
        <p:nvSpPr>
          <p:cNvPr id="61444" name="Title 3"/>
          <p:cNvSpPr txBox="1">
            <a:spLocks/>
          </p:cNvSpPr>
          <p:nvPr/>
        </p:nvSpPr>
        <p:spPr bwMode="auto">
          <a:xfrm>
            <a:off x="511175" y="387350"/>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p>
        </p:txBody>
      </p:sp>
      <p:sp>
        <p:nvSpPr>
          <p:cNvPr id="61445" name="Rectangle 4"/>
          <p:cNvSpPr>
            <a:spLocks noChangeArrowheads="1"/>
          </p:cNvSpPr>
          <p:nvPr/>
        </p:nvSpPr>
        <p:spPr bwMode="auto">
          <a:xfrm>
            <a:off x="493713" y="2163763"/>
            <a:ext cx="7694612"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spcBef>
                <a:spcPts val="600"/>
              </a:spcBef>
              <a:spcAft>
                <a:spcPts val="600"/>
              </a:spcAft>
              <a:buFont typeface="Arial" charset="0"/>
              <a:buChar char="•"/>
            </a:pPr>
            <a:r>
              <a:rPr lang="fr-FR" dirty="0">
                <a:solidFill>
                  <a:srgbClr val="000000"/>
                </a:solidFill>
                <a:sym typeface="Verdana" pitchFamily="34" charset="0"/>
              </a:rPr>
              <a:t>Si vous travaillez avec un tiers et étudiez le contrat de votre poste, associez-vous à l’ORC pour vous assurer que votre tiers est inclus dans l’inventaire des tiers.</a:t>
            </a:r>
          </a:p>
          <a:p>
            <a:pPr marL="285750" indent="-285750">
              <a:spcBef>
                <a:spcPts val="600"/>
              </a:spcBef>
              <a:spcAft>
                <a:spcPts val="600"/>
              </a:spcAft>
              <a:buFont typeface="Arial" charset="0"/>
              <a:buChar char="•"/>
            </a:pPr>
            <a:r>
              <a:rPr lang="fr-FR" dirty="0">
                <a:solidFill>
                  <a:srgbClr val="000000"/>
                </a:solidFill>
                <a:sym typeface="Verdana" pitchFamily="34" charset="0"/>
              </a:rPr>
              <a:t>Travaillez avec votre tiers à veiller à l’inclusion d’un accord de traitement des données (DPA) mis à jour.</a:t>
            </a:r>
          </a:p>
          <a:p>
            <a:pPr marL="285750" indent="-285750">
              <a:spcBef>
                <a:spcPts val="600"/>
              </a:spcBef>
              <a:spcAft>
                <a:spcPts val="600"/>
              </a:spcAft>
              <a:buFont typeface="Arial" charset="0"/>
              <a:buChar char="•"/>
            </a:pPr>
            <a:r>
              <a:rPr lang="fr-FR" dirty="0">
                <a:solidFill>
                  <a:srgbClr val="000000"/>
                </a:solidFill>
                <a:sym typeface="Verdana" pitchFamily="34" charset="0"/>
              </a:rPr>
              <a:t>Assurez-vous que tous les accords tiers futurs comprennent le DPA.</a:t>
            </a:r>
          </a:p>
          <a:p>
            <a:pPr marL="285750" indent="-285750">
              <a:spcBef>
                <a:spcPts val="600"/>
              </a:spcBef>
              <a:spcAft>
                <a:spcPts val="600"/>
              </a:spcAft>
              <a:buFont typeface="Arial" charset="0"/>
              <a:buChar char="•"/>
            </a:pPr>
            <a:r>
              <a:rPr lang="fr-FR" dirty="0">
                <a:solidFill>
                  <a:srgbClr val="000000"/>
                </a:solidFill>
                <a:sym typeface="Verdana" pitchFamily="34" charset="0"/>
              </a:rPr>
              <a:t>Ne transférez pas de données si </a:t>
            </a:r>
            <a:r>
              <a:rPr lang="fr-FR" dirty="0" smtClean="0">
                <a:solidFill>
                  <a:srgbClr val="000000"/>
                </a:solidFill>
                <a:sym typeface="Verdana" pitchFamily="34" charset="0"/>
              </a:rPr>
              <a:t>MTS/PCB </a:t>
            </a:r>
            <a:r>
              <a:rPr lang="fr-FR" dirty="0">
                <a:solidFill>
                  <a:srgbClr val="000000"/>
                </a:solidFill>
                <a:sym typeface="Verdana" pitchFamily="34" charset="0"/>
              </a:rPr>
              <a:t>n’a pas de contrat (et d’accord de traitement des données) avec le tiers.</a:t>
            </a:r>
          </a:p>
        </p:txBody>
      </p:sp>
      <p:sp>
        <p:nvSpPr>
          <p:cNvPr id="12" name="Rectangle 11"/>
          <p:cNvSpPr/>
          <p:nvPr/>
        </p:nvSpPr>
        <p:spPr>
          <a:xfrm>
            <a:off x="0" y="1309688"/>
            <a:ext cx="9144000" cy="414337"/>
          </a:xfrm>
          <a:prstGeom prst="rect">
            <a:avLst/>
          </a:prstGeom>
          <a:solidFill>
            <a:schemeClr val="accent4">
              <a:lumMod val="20000"/>
              <a:lumOff val="80000"/>
            </a:schemeClr>
          </a:solidFill>
        </p:spPr>
        <p:txBody>
          <a:bodyPr>
            <a:spAutoFit/>
          </a:bodyPr>
          <a:lstStyle/>
          <a:p>
            <a:pPr>
              <a:buSzPct val="100000"/>
              <a:defRPr/>
            </a:pPr>
            <a:r>
              <a:rPr lang="fr-FR" sz="2100">
                <a:solidFill>
                  <a:srgbClr val="000000"/>
                </a:solidFill>
                <a:sym typeface="Verdana" pitchFamily="34" charset="0"/>
              </a:rPr>
              <a:t>	Ce que vous devez prendre en compte</a:t>
            </a:r>
          </a:p>
        </p:txBody>
      </p:sp>
      <p:pic>
        <p:nvPicPr>
          <p:cNvPr id="61447" name="Picture 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713" y="1273175"/>
            <a:ext cx="31591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700" y="2200275"/>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4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75" y="3209925"/>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5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175" y="3914775"/>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75" y="4613275"/>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Principes du traitement des données</a:t>
            </a:r>
          </a:p>
        </p:txBody>
      </p:sp>
      <p:sp>
        <p:nvSpPr>
          <p:cNvPr id="62467"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6D9876EE-3B5E-46BC-A030-C32BD49B541D}" type="slidenum">
              <a:rPr lang="fr-FR" smtClean="0">
                <a:solidFill>
                  <a:srgbClr val="898989"/>
                </a:solidFill>
                <a:sym typeface="Verdana" pitchFamily="34" charset="0"/>
              </a:rPr>
              <a:pPr eaLnBrk="0" hangingPunct="0">
                <a:buSzPct val="100000"/>
              </a:pPr>
              <a:t>24</a:t>
            </a:fld>
            <a:endParaRPr lang="fr-FR" smtClean="0">
              <a:solidFill>
                <a:srgbClr val="898989"/>
              </a:solidFill>
              <a:sym typeface="Verdana" pitchFamily="34" charset="0"/>
            </a:endParaRPr>
          </a:p>
        </p:txBody>
      </p:sp>
      <p:sp>
        <p:nvSpPr>
          <p:cNvPr id="9" name="Rounded Rectangle 8"/>
          <p:cNvSpPr/>
          <p:nvPr/>
        </p:nvSpPr>
        <p:spPr>
          <a:xfrm>
            <a:off x="690563" y="1633538"/>
            <a:ext cx="7896225" cy="1177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600">
                <a:solidFill>
                  <a:srgbClr val="FFFFFF"/>
                </a:solidFill>
                <a:sym typeface="Verdana" pitchFamily="34" charset="0"/>
              </a:rPr>
              <a:t>Partage d’informations au sein de MTS</a:t>
            </a:r>
          </a:p>
        </p:txBody>
      </p:sp>
      <p:sp>
        <p:nvSpPr>
          <p:cNvPr id="10" name="Rounded Rectangle 9"/>
          <p:cNvSpPr/>
          <p:nvPr/>
        </p:nvSpPr>
        <p:spPr>
          <a:xfrm>
            <a:off x="690563" y="5005388"/>
            <a:ext cx="2309812" cy="12890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600" dirty="0">
                <a:solidFill>
                  <a:srgbClr val="FFFFFF"/>
                </a:solidFill>
                <a:sym typeface="Verdana" pitchFamily="34" charset="0"/>
              </a:rPr>
              <a:t>Pas de privilège </a:t>
            </a:r>
            <a:br>
              <a:rPr lang="fr-FR" sz="1600" dirty="0">
                <a:solidFill>
                  <a:srgbClr val="FFFFFF"/>
                </a:solidFill>
                <a:sym typeface="Verdana" pitchFamily="34" charset="0"/>
              </a:rPr>
            </a:br>
            <a:r>
              <a:rPr lang="fr-FR" sz="1600" dirty="0">
                <a:solidFill>
                  <a:srgbClr val="FFFFFF"/>
                </a:solidFill>
                <a:sym typeface="Verdana" pitchFamily="34" charset="0"/>
              </a:rPr>
              <a:t>de l’entreprise </a:t>
            </a:r>
          </a:p>
        </p:txBody>
      </p:sp>
      <p:sp>
        <p:nvSpPr>
          <p:cNvPr id="14" name="Rounded Rectangle 13"/>
          <p:cNvSpPr/>
          <p:nvPr/>
        </p:nvSpPr>
        <p:spPr>
          <a:xfrm>
            <a:off x="6329363" y="4110038"/>
            <a:ext cx="2257425" cy="534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600" dirty="0">
                <a:solidFill>
                  <a:srgbClr val="FFFFFF"/>
                </a:solidFill>
                <a:sym typeface="Verdana" pitchFamily="34" charset="0"/>
              </a:rPr>
              <a:t>minimisation </a:t>
            </a:r>
            <a:br>
              <a:rPr lang="fr-FR" sz="1600" dirty="0">
                <a:solidFill>
                  <a:srgbClr val="FFFFFF"/>
                </a:solidFill>
                <a:sym typeface="Verdana" pitchFamily="34" charset="0"/>
              </a:rPr>
            </a:br>
            <a:r>
              <a:rPr lang="fr-FR" sz="1600" dirty="0">
                <a:solidFill>
                  <a:srgbClr val="FFFFFF"/>
                </a:solidFill>
                <a:sym typeface="Verdana" pitchFamily="34" charset="0"/>
              </a:rPr>
              <a:t>des données</a:t>
            </a:r>
          </a:p>
        </p:txBody>
      </p:sp>
      <p:sp>
        <p:nvSpPr>
          <p:cNvPr id="15" name="Rounded Rectangle 14"/>
          <p:cNvSpPr/>
          <p:nvPr/>
        </p:nvSpPr>
        <p:spPr>
          <a:xfrm>
            <a:off x="6329363" y="5272088"/>
            <a:ext cx="2257425" cy="534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600" dirty="0">
                <a:solidFill>
                  <a:srgbClr val="FFFFFF"/>
                </a:solidFill>
                <a:sym typeface="Verdana" pitchFamily="34" charset="0"/>
              </a:rPr>
              <a:t>Accord de transfert de MTS</a:t>
            </a:r>
          </a:p>
        </p:txBody>
      </p:sp>
      <p:cxnSp>
        <p:nvCxnSpPr>
          <p:cNvPr id="17" name="Straight Arrow Connector 16"/>
          <p:cNvCxnSpPr/>
          <p:nvPr/>
        </p:nvCxnSpPr>
        <p:spPr>
          <a:xfrm flipV="1">
            <a:off x="3073400" y="4519613"/>
            <a:ext cx="3181350" cy="1081087"/>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760538" y="2879725"/>
            <a:ext cx="9525" cy="2117725"/>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073400" y="5600700"/>
            <a:ext cx="3181350" cy="0"/>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29363" y="3268663"/>
            <a:ext cx="2257425" cy="534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600">
                <a:solidFill>
                  <a:srgbClr val="FFFFFF"/>
                </a:solidFill>
                <a:sym typeface="Verdana" pitchFamily="34" charset="0"/>
              </a:rPr>
              <a:t>base légale</a:t>
            </a:r>
          </a:p>
        </p:txBody>
      </p:sp>
      <p:cxnSp>
        <p:nvCxnSpPr>
          <p:cNvPr id="20" name="Straight Arrow Connector 19"/>
          <p:cNvCxnSpPr/>
          <p:nvPr/>
        </p:nvCxnSpPr>
        <p:spPr>
          <a:xfrm flipV="1">
            <a:off x="3113088" y="3657600"/>
            <a:ext cx="2997200" cy="193516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2477" name="Text Placeholder 1"/>
          <p:cNvSpPr>
            <a:spLocks noGrp="1"/>
          </p:cNvSpPr>
          <p:nvPr>
            <p:ph type="body" sz="quarter" idx="10"/>
          </p:nvPr>
        </p:nvSpPr>
        <p:spPr>
          <a:xfrm>
            <a:off x="449263" y="765175"/>
            <a:ext cx="8280400" cy="377825"/>
          </a:xfrm>
        </p:spPr>
        <p:txBody>
          <a:bodyPr/>
          <a:lstStyle/>
          <a:p>
            <a:pPr>
              <a:lnSpc>
                <a:spcPct val="90000"/>
              </a:lnSpc>
              <a:buClrTx/>
            </a:pPr>
            <a:r>
              <a:rPr lang="fr-FR" smtClean="0">
                <a:solidFill>
                  <a:srgbClr val="C00000"/>
                </a:solidFill>
                <a:ea typeface="Verdana" pitchFamily="34" charset="0"/>
                <a:cs typeface="Verdana" pitchFamily="34" charset="0"/>
                <a:sym typeface="Verdana" pitchFamily="34" charset="0"/>
              </a:rPr>
              <a:t>Partage d’informations au sein de MTS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Placeholder 2"/>
          <p:cNvSpPr>
            <a:spLocks noGrp="1"/>
          </p:cNvSpPr>
          <p:nvPr>
            <p:ph type="body" sz="quarter" idx="10"/>
          </p:nvPr>
        </p:nvSpPr>
        <p:spPr>
          <a:xfrm>
            <a:off x="511175" y="720725"/>
            <a:ext cx="8280400" cy="377825"/>
          </a:xfrm>
        </p:spPr>
        <p:txBody>
          <a:bodyPr/>
          <a:lstStyle/>
          <a:p>
            <a:pPr>
              <a:buClrTx/>
            </a:pPr>
            <a:r>
              <a:rPr lang="fr-FR" smtClean="0">
                <a:solidFill>
                  <a:srgbClr val="C00000"/>
                </a:solidFill>
                <a:ea typeface="Verdana" pitchFamily="34" charset="0"/>
                <a:cs typeface="Verdana" pitchFamily="34" charset="0"/>
                <a:sym typeface="Verdana" pitchFamily="34" charset="0"/>
              </a:rPr>
              <a:t>Partage d’informations au sein de MTS</a:t>
            </a:r>
          </a:p>
        </p:txBody>
      </p:sp>
      <p:sp>
        <p:nvSpPr>
          <p:cNvPr id="63491" name="Content Placeholder 4"/>
          <p:cNvSpPr>
            <a:spLocks noGrp="1"/>
          </p:cNvSpPr>
          <p:nvPr>
            <p:ph sz="quarter" idx="14"/>
          </p:nvPr>
        </p:nvSpPr>
        <p:spPr>
          <a:xfrm>
            <a:off x="511175" y="3198813"/>
            <a:ext cx="5605463" cy="2292350"/>
          </a:xfrm>
        </p:spPr>
        <p:txBody>
          <a:bodyPr/>
          <a:lstStyle/>
          <a:p>
            <a:pPr marL="0" indent="0">
              <a:buClrTx/>
              <a:buFont typeface="Verdana" pitchFamily="34" charset="0"/>
              <a:buNone/>
            </a:pPr>
            <a:endParaRPr lang="fr-FR" sz="2000" dirty="0" smtClean="0">
              <a:solidFill>
                <a:srgbClr val="000000"/>
              </a:solidFill>
              <a:ea typeface="Verdana" pitchFamily="34" charset="0"/>
              <a:cs typeface="Verdana" pitchFamily="34" charset="0"/>
              <a:sym typeface="Verdana" pitchFamily="34" charset="0"/>
            </a:endParaRPr>
          </a:p>
          <a:p>
            <a:pPr marL="356616" indent="-356616">
              <a:buClr>
                <a:srgbClr val="CD051D"/>
              </a:buClr>
            </a:pPr>
            <a:r>
              <a:rPr lang="fr-FR" sz="2000" dirty="0" smtClean="0">
                <a:solidFill>
                  <a:srgbClr val="000000"/>
                </a:solidFill>
                <a:ea typeface="Verdana" pitchFamily="34" charset="0"/>
                <a:cs typeface="Verdana" pitchFamily="34" charset="0"/>
                <a:sym typeface="Verdana" pitchFamily="34" charset="0"/>
              </a:rPr>
              <a:t>Flux de données internes identifiés</a:t>
            </a:r>
          </a:p>
          <a:p>
            <a:pPr marL="356616" indent="-356616">
              <a:buClr>
                <a:srgbClr val="CD051D"/>
              </a:buClr>
            </a:pPr>
            <a:r>
              <a:rPr lang="fr-FR" sz="2000" dirty="0" smtClean="0">
                <a:solidFill>
                  <a:srgbClr val="000000"/>
                </a:solidFill>
                <a:ea typeface="Verdana" pitchFamily="34" charset="0"/>
                <a:cs typeface="Verdana" pitchFamily="34" charset="0"/>
                <a:sym typeface="Verdana" pitchFamily="34" charset="0"/>
              </a:rPr>
              <a:t>Accords internes au sein des entités </a:t>
            </a:r>
            <a:br>
              <a:rPr lang="fr-FR" sz="2000" dirty="0" smtClean="0">
                <a:solidFill>
                  <a:srgbClr val="000000"/>
                </a:solidFill>
                <a:ea typeface="Verdana" pitchFamily="34" charset="0"/>
                <a:cs typeface="Verdana" pitchFamily="34" charset="0"/>
                <a:sym typeface="Verdana" pitchFamily="34" charset="0"/>
              </a:rPr>
            </a:br>
            <a:r>
              <a:rPr lang="fr-FR" sz="2000" dirty="0" smtClean="0">
                <a:solidFill>
                  <a:srgbClr val="000000"/>
                </a:solidFill>
                <a:ea typeface="Verdana" pitchFamily="34" charset="0"/>
                <a:cs typeface="Verdana" pitchFamily="34" charset="0"/>
                <a:sym typeface="Verdana" pitchFamily="34" charset="0"/>
              </a:rPr>
              <a:t>de MTS mis à jour et implantés, avec inclusion du libellé du RGPD approprié</a:t>
            </a:r>
          </a:p>
        </p:txBody>
      </p:sp>
      <p:sp>
        <p:nvSpPr>
          <p:cNvPr id="63492"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6CD2CABF-B4D2-45A8-AC57-98724B6D514C}" type="slidenum">
              <a:rPr lang="fr-FR" smtClean="0">
                <a:solidFill>
                  <a:srgbClr val="898989"/>
                </a:solidFill>
                <a:sym typeface="Verdana" pitchFamily="34" charset="0"/>
              </a:rPr>
              <a:pPr eaLnBrk="0" hangingPunct="0">
                <a:buSzPct val="100000"/>
              </a:pPr>
              <a:t>25</a:t>
            </a:fld>
            <a:endParaRPr lang="fr-FR" smtClean="0">
              <a:solidFill>
                <a:srgbClr val="898989"/>
              </a:solidFill>
              <a:sym typeface="Verdana" pitchFamily="34" charset="0"/>
            </a:endParaRPr>
          </a:p>
        </p:txBody>
      </p:sp>
      <p:pic>
        <p:nvPicPr>
          <p:cNvPr id="63493" name="Picture 8"/>
          <p:cNvPicPr>
            <a:picLocks noChangeAspect="1"/>
          </p:cNvPicPr>
          <p:nvPr/>
        </p:nvPicPr>
        <p:blipFill>
          <a:blip r:embed="rId2">
            <a:extLst>
              <a:ext uri="{28A0092B-C50C-407E-A947-70E740481C1C}">
                <a14:useLocalDpi xmlns:a14="http://schemas.microsoft.com/office/drawing/2010/main" val="0"/>
              </a:ext>
            </a:extLst>
          </a:blip>
          <a:srcRect t="19138" b="14368"/>
          <a:stretch>
            <a:fillRect/>
          </a:stretch>
        </p:blipFill>
        <p:spPr bwMode="auto">
          <a:xfrm>
            <a:off x="6800850" y="4449763"/>
            <a:ext cx="1876425"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4" name="Title 3"/>
          <p:cNvSpPr txBox="1">
            <a:spLocks/>
          </p:cNvSpPr>
          <p:nvPr/>
        </p:nvSpPr>
        <p:spPr bwMode="auto">
          <a:xfrm>
            <a:off x="511175" y="387350"/>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p>
        </p:txBody>
      </p:sp>
      <p:sp>
        <p:nvSpPr>
          <p:cNvPr id="10" name="Rectangle 9"/>
          <p:cNvSpPr/>
          <p:nvPr/>
        </p:nvSpPr>
        <p:spPr>
          <a:xfrm>
            <a:off x="0" y="1446213"/>
            <a:ext cx="9144000" cy="415925"/>
          </a:xfrm>
          <a:prstGeom prst="rect">
            <a:avLst/>
          </a:prstGeom>
          <a:solidFill>
            <a:schemeClr val="accent2">
              <a:lumMod val="40000"/>
              <a:lumOff val="60000"/>
            </a:schemeClr>
          </a:solidFill>
        </p:spPr>
        <p:txBody>
          <a:bodyPr>
            <a:spAutoFit/>
          </a:bodyPr>
          <a:lstStyle/>
          <a:p>
            <a:pPr algn="ctr">
              <a:buSzPct val="100000"/>
              <a:defRPr/>
            </a:pPr>
            <a:r>
              <a:rPr lang="fr-FR" sz="2100">
                <a:solidFill>
                  <a:srgbClr val="000000"/>
                </a:solidFill>
                <a:sym typeface="Verdana" pitchFamily="34" charset="0"/>
              </a:rPr>
              <a:t>Que fait MTS pour se conformer ?</a:t>
            </a:r>
          </a:p>
        </p:txBody>
      </p:sp>
      <p:sp>
        <p:nvSpPr>
          <p:cNvPr id="63496" name="Content Placeholder 4"/>
          <p:cNvSpPr txBox="1">
            <a:spLocks/>
          </p:cNvSpPr>
          <p:nvPr/>
        </p:nvSpPr>
        <p:spPr bwMode="auto">
          <a:xfrm>
            <a:off x="487363" y="1998663"/>
            <a:ext cx="8169275" cy="1125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spcBef>
                <a:spcPts val="1200"/>
              </a:spcBef>
              <a:buFont typeface="Verdana" pitchFamily="34" charset="0"/>
              <a:buNone/>
            </a:pPr>
            <a:r>
              <a:rPr lang="fr-FR" sz="2000">
                <a:solidFill>
                  <a:srgbClr val="000000"/>
                </a:solidFill>
                <a:ea typeface="Verdana" pitchFamily="34" charset="0"/>
                <a:cs typeface="Verdana" pitchFamily="34" charset="0"/>
                <a:sym typeface="Verdana" pitchFamily="34" charset="0"/>
              </a:rPr>
              <a:t>Les transferts de données personnelles entre les employés des filiales et sociétés affiliées de MTS sont protégés par des accords internes (approuvés par le DPO).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Placeholder 2"/>
          <p:cNvSpPr>
            <a:spLocks noGrp="1"/>
          </p:cNvSpPr>
          <p:nvPr>
            <p:ph type="body" sz="quarter" idx="10"/>
          </p:nvPr>
        </p:nvSpPr>
        <p:spPr>
          <a:xfrm>
            <a:off x="511175" y="720725"/>
            <a:ext cx="8280400" cy="377825"/>
          </a:xfrm>
        </p:spPr>
        <p:txBody>
          <a:bodyPr/>
          <a:lstStyle/>
          <a:p>
            <a:pPr>
              <a:buClrTx/>
            </a:pPr>
            <a:r>
              <a:rPr lang="fr-FR" smtClean="0">
                <a:solidFill>
                  <a:srgbClr val="C00000"/>
                </a:solidFill>
                <a:ea typeface="Verdana" pitchFamily="34" charset="0"/>
                <a:cs typeface="Verdana" pitchFamily="34" charset="0"/>
                <a:sym typeface="Verdana" pitchFamily="34" charset="0"/>
              </a:rPr>
              <a:t>Partage d’informations au sein de MTS</a:t>
            </a:r>
          </a:p>
        </p:txBody>
      </p:sp>
      <p:sp>
        <p:nvSpPr>
          <p:cNvPr id="64515"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B39561B9-2317-4949-A77B-016B7476451F}" type="slidenum">
              <a:rPr lang="fr-FR" smtClean="0">
                <a:solidFill>
                  <a:srgbClr val="898989"/>
                </a:solidFill>
                <a:sym typeface="Verdana" pitchFamily="34" charset="0"/>
              </a:rPr>
              <a:pPr eaLnBrk="0" hangingPunct="0">
                <a:buSzPct val="100000"/>
              </a:pPr>
              <a:t>26</a:t>
            </a:fld>
            <a:endParaRPr lang="fr-FR" smtClean="0">
              <a:solidFill>
                <a:srgbClr val="898989"/>
              </a:solidFill>
              <a:sym typeface="Verdana" pitchFamily="34" charset="0"/>
            </a:endParaRPr>
          </a:p>
        </p:txBody>
      </p:sp>
      <p:sp>
        <p:nvSpPr>
          <p:cNvPr id="64516" name="Title 3"/>
          <p:cNvSpPr txBox="1">
            <a:spLocks/>
          </p:cNvSpPr>
          <p:nvPr/>
        </p:nvSpPr>
        <p:spPr bwMode="auto">
          <a:xfrm>
            <a:off x="511175" y="387350"/>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p>
        </p:txBody>
      </p:sp>
      <p:sp>
        <p:nvSpPr>
          <p:cNvPr id="64517" name="Rectangle 4"/>
          <p:cNvSpPr>
            <a:spLocks noChangeArrowheads="1"/>
          </p:cNvSpPr>
          <p:nvPr/>
        </p:nvSpPr>
        <p:spPr bwMode="auto">
          <a:xfrm>
            <a:off x="511175" y="2009775"/>
            <a:ext cx="8164513" cy="446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spcBef>
                <a:spcPts val="600"/>
              </a:spcBef>
              <a:spcAft>
                <a:spcPts val="600"/>
              </a:spcAft>
              <a:buFont typeface="Arial" charset="0"/>
              <a:buChar char="•"/>
            </a:pPr>
            <a:r>
              <a:rPr lang="fr-FR" sz="1400" dirty="0">
                <a:solidFill>
                  <a:srgbClr val="000000"/>
                </a:solidFill>
                <a:sym typeface="Verdana" pitchFamily="34" charset="0"/>
              </a:rPr>
              <a:t>Assurez-vous que votre collecte et votre utilisation des données personnelles sont conformes aux Déclarations de confidentialité approuvées.</a:t>
            </a:r>
          </a:p>
          <a:p>
            <a:pPr marL="285750" indent="-285750">
              <a:spcBef>
                <a:spcPts val="600"/>
              </a:spcBef>
              <a:spcAft>
                <a:spcPts val="600"/>
              </a:spcAft>
              <a:buFont typeface="Arial" charset="0"/>
              <a:buChar char="•"/>
            </a:pPr>
            <a:r>
              <a:rPr lang="fr-FR" sz="1400" dirty="0">
                <a:solidFill>
                  <a:srgbClr val="000000"/>
                </a:solidFill>
                <a:sym typeface="Verdana" pitchFamily="34" charset="0"/>
              </a:rPr>
              <a:t>N’utilisez pas de données personnelles de </a:t>
            </a:r>
            <a:r>
              <a:rPr lang="fr-FR" sz="1400" dirty="0" smtClean="0">
                <a:solidFill>
                  <a:srgbClr val="000000"/>
                </a:solidFill>
                <a:sym typeface="Verdana" pitchFamily="34" charset="0"/>
              </a:rPr>
              <a:t>façon nouvelle </a:t>
            </a:r>
            <a:r>
              <a:rPr lang="fr-FR" sz="1400" dirty="0">
                <a:solidFill>
                  <a:srgbClr val="000000"/>
                </a:solidFill>
                <a:sym typeface="Verdana" pitchFamily="34" charset="0"/>
              </a:rPr>
              <a:t>sans obtenir l’approbation préalable de l’ORC. </a:t>
            </a:r>
          </a:p>
          <a:p>
            <a:pPr marL="285750" indent="-285750">
              <a:spcBef>
                <a:spcPts val="600"/>
              </a:spcBef>
              <a:spcAft>
                <a:spcPts val="600"/>
              </a:spcAft>
              <a:buFont typeface="Arial" charset="0"/>
              <a:buChar char="•"/>
            </a:pPr>
            <a:r>
              <a:rPr lang="fr-FR" sz="1400" dirty="0">
                <a:solidFill>
                  <a:srgbClr val="000000"/>
                </a:solidFill>
                <a:sym typeface="Verdana" pitchFamily="34" charset="0"/>
              </a:rPr>
              <a:t>Avant d’envoyer un e-mail qui contient des données personnelles, vérifiez la liste de distribution pour vous assurer que seules les personnes qui ont besoin de ces données ont été incluses dans l’e-mail.</a:t>
            </a:r>
          </a:p>
          <a:p>
            <a:pPr marL="285750" indent="-285750">
              <a:spcBef>
                <a:spcPts val="600"/>
              </a:spcBef>
              <a:spcAft>
                <a:spcPts val="600"/>
              </a:spcAft>
              <a:buFont typeface="Arial" charset="0"/>
              <a:buChar char="•"/>
            </a:pPr>
            <a:r>
              <a:rPr lang="fr-FR" sz="1400" dirty="0">
                <a:solidFill>
                  <a:srgbClr val="000000"/>
                </a:solidFill>
                <a:sym typeface="Verdana" pitchFamily="34" charset="0"/>
              </a:rPr>
              <a:t>Incluez une note dans l’objet ou à l’intérieur de l’e-mail précisant que celui-ci contient des données personnelles et ne doit pas être transmis.</a:t>
            </a:r>
          </a:p>
          <a:p>
            <a:pPr marL="285750" indent="-285750">
              <a:spcBef>
                <a:spcPts val="600"/>
              </a:spcBef>
              <a:spcAft>
                <a:spcPts val="600"/>
              </a:spcAft>
              <a:buFont typeface="Arial" charset="0"/>
              <a:buChar char="•"/>
            </a:pPr>
            <a:r>
              <a:rPr lang="fr-FR" sz="1400" dirty="0">
                <a:solidFill>
                  <a:srgbClr val="000000"/>
                </a:solidFill>
                <a:sym typeface="Verdana" pitchFamily="34" charset="0"/>
              </a:rPr>
              <a:t>Lors d’un transfert de données personnelles entre un employé de MTS et un tiers, utilisez une méthode sécurisée telle qu’une fonction de chiffrement de courrier électronique.</a:t>
            </a:r>
          </a:p>
          <a:p>
            <a:pPr marL="285750" indent="-285750">
              <a:spcBef>
                <a:spcPts val="600"/>
              </a:spcBef>
              <a:spcAft>
                <a:spcPts val="600"/>
              </a:spcAft>
              <a:buFont typeface="Arial" charset="0"/>
              <a:buChar char="•"/>
            </a:pPr>
            <a:r>
              <a:rPr lang="fr-FR" sz="1400" dirty="0">
                <a:solidFill>
                  <a:srgbClr val="000000"/>
                </a:solidFill>
                <a:sym typeface="Verdana" pitchFamily="34" charset="0"/>
              </a:rPr>
              <a:t>N’envoyez pas de données personnelles à des personnes qui n’en ont pas besoin dans le cadre de leur travail.</a:t>
            </a:r>
          </a:p>
          <a:p>
            <a:pPr marL="285750" indent="-285750">
              <a:spcBef>
                <a:spcPts val="600"/>
              </a:spcBef>
              <a:spcAft>
                <a:spcPts val="600"/>
              </a:spcAft>
              <a:buFont typeface="Arial" charset="0"/>
              <a:buChar char="•"/>
            </a:pPr>
            <a:r>
              <a:rPr lang="fr-FR" sz="1400" dirty="0">
                <a:solidFill>
                  <a:srgbClr val="000000"/>
                </a:solidFill>
                <a:sym typeface="Verdana" pitchFamily="34" charset="0"/>
              </a:rPr>
              <a:t>N’utilisez pas de comptes de messagerie personnels pour le transfert de données personnelles.</a:t>
            </a:r>
          </a:p>
        </p:txBody>
      </p:sp>
      <p:sp>
        <p:nvSpPr>
          <p:cNvPr id="12" name="Rectangle 11"/>
          <p:cNvSpPr/>
          <p:nvPr/>
        </p:nvSpPr>
        <p:spPr>
          <a:xfrm>
            <a:off x="0" y="1309688"/>
            <a:ext cx="9144000" cy="414337"/>
          </a:xfrm>
          <a:prstGeom prst="rect">
            <a:avLst/>
          </a:prstGeom>
          <a:solidFill>
            <a:schemeClr val="accent4">
              <a:lumMod val="20000"/>
              <a:lumOff val="80000"/>
            </a:schemeClr>
          </a:solidFill>
        </p:spPr>
        <p:txBody>
          <a:bodyPr>
            <a:spAutoFit/>
          </a:bodyPr>
          <a:lstStyle/>
          <a:p>
            <a:pPr>
              <a:buSzPct val="100000"/>
              <a:defRPr/>
            </a:pPr>
            <a:r>
              <a:rPr lang="fr-FR" sz="2100">
                <a:solidFill>
                  <a:srgbClr val="000000"/>
                </a:solidFill>
                <a:sym typeface="Verdana" pitchFamily="34" charset="0"/>
              </a:rPr>
              <a:t>	Ce que vous devez prendre en compte</a:t>
            </a:r>
          </a:p>
        </p:txBody>
      </p:sp>
      <p:pic>
        <p:nvPicPr>
          <p:cNvPr id="64519" name="Picture 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713" y="1273175"/>
            <a:ext cx="31591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2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700" y="2082800"/>
            <a:ext cx="260350" cy="255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452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700" y="2616200"/>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452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175" y="3994150"/>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45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713" y="4598988"/>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452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588" y="5384800"/>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452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588" y="3219450"/>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452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700" y="5946775"/>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Placeholder 2"/>
          <p:cNvSpPr>
            <a:spLocks noGrp="1"/>
          </p:cNvSpPr>
          <p:nvPr>
            <p:ph type="body" sz="quarter" idx="10"/>
          </p:nvPr>
        </p:nvSpPr>
        <p:spPr>
          <a:xfrm>
            <a:off x="511175" y="720725"/>
            <a:ext cx="8280400" cy="377825"/>
          </a:xfrm>
        </p:spPr>
        <p:txBody>
          <a:bodyPr/>
          <a:lstStyle/>
          <a:p>
            <a:pPr>
              <a:buClrTx/>
            </a:pPr>
            <a:r>
              <a:rPr lang="fr-FR" smtClean="0">
                <a:solidFill>
                  <a:srgbClr val="C00000"/>
                </a:solidFill>
                <a:ea typeface="Verdana" pitchFamily="34" charset="0"/>
                <a:cs typeface="Verdana" pitchFamily="34" charset="0"/>
                <a:sym typeface="Verdana" pitchFamily="34" charset="0"/>
              </a:rPr>
              <a:t>Partage d’informations au sein de MTS</a:t>
            </a:r>
          </a:p>
        </p:txBody>
      </p:sp>
      <p:sp>
        <p:nvSpPr>
          <p:cNvPr id="65539"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21BA6511-3151-4366-B1F9-AB38C7555AB3}" type="slidenum">
              <a:rPr lang="fr-FR" smtClean="0">
                <a:solidFill>
                  <a:srgbClr val="898989"/>
                </a:solidFill>
                <a:sym typeface="Verdana" pitchFamily="34" charset="0"/>
              </a:rPr>
              <a:pPr eaLnBrk="0" hangingPunct="0">
                <a:buSzPct val="100000"/>
              </a:pPr>
              <a:t>27</a:t>
            </a:fld>
            <a:endParaRPr lang="fr-FR" smtClean="0">
              <a:solidFill>
                <a:srgbClr val="898989"/>
              </a:solidFill>
              <a:sym typeface="Verdana" pitchFamily="34" charset="0"/>
            </a:endParaRPr>
          </a:p>
        </p:txBody>
      </p:sp>
      <p:sp>
        <p:nvSpPr>
          <p:cNvPr id="65540" name="Title 3"/>
          <p:cNvSpPr txBox="1">
            <a:spLocks/>
          </p:cNvSpPr>
          <p:nvPr/>
        </p:nvSpPr>
        <p:spPr bwMode="auto">
          <a:xfrm>
            <a:off x="511175" y="387350"/>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p>
        </p:txBody>
      </p:sp>
      <p:sp>
        <p:nvSpPr>
          <p:cNvPr id="65541" name="Rectangle 4"/>
          <p:cNvSpPr>
            <a:spLocks noChangeArrowheads="1"/>
          </p:cNvSpPr>
          <p:nvPr/>
        </p:nvSpPr>
        <p:spPr bwMode="auto">
          <a:xfrm>
            <a:off x="493713" y="2163763"/>
            <a:ext cx="7694612" cy="197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spcBef>
                <a:spcPts val="600"/>
              </a:spcBef>
              <a:spcAft>
                <a:spcPts val="600"/>
              </a:spcAft>
              <a:buFont typeface="Arial" charset="0"/>
              <a:buChar char="•"/>
            </a:pPr>
            <a:r>
              <a:rPr lang="fr-FR" sz="1600" dirty="0">
                <a:solidFill>
                  <a:srgbClr val="000000"/>
                </a:solidFill>
                <a:sym typeface="Verdana" pitchFamily="34" charset="0"/>
              </a:rPr>
              <a:t>Soyez conscients des restrictions sur les transferts de données vers des bénéficiaires hors de </a:t>
            </a:r>
            <a:r>
              <a:rPr lang="fr-FR" sz="1600" dirty="0" smtClean="0">
                <a:solidFill>
                  <a:srgbClr val="000000"/>
                </a:solidFill>
                <a:sym typeface="Verdana" pitchFamily="34" charset="0"/>
              </a:rPr>
              <a:t>l’UE/EEE</a:t>
            </a:r>
            <a:r>
              <a:rPr lang="fr-FR" sz="1600" dirty="0">
                <a:solidFill>
                  <a:srgbClr val="000000"/>
                </a:solidFill>
                <a:sym typeface="Verdana" pitchFamily="34" charset="0"/>
              </a:rPr>
              <a:t> ; si vous avez des questions, contactez votre agent au bureau de la protection des données ou votre responsable de la protection des données (DPO).</a:t>
            </a:r>
          </a:p>
          <a:p>
            <a:pPr marL="285750" indent="-285750">
              <a:spcBef>
                <a:spcPts val="600"/>
              </a:spcBef>
              <a:spcAft>
                <a:spcPts val="600"/>
              </a:spcAft>
              <a:buFont typeface="Arial" charset="0"/>
              <a:buChar char="•"/>
            </a:pPr>
            <a:r>
              <a:rPr lang="fr-FR" sz="1600" dirty="0">
                <a:solidFill>
                  <a:srgbClr val="000000"/>
                </a:solidFill>
                <a:sym typeface="Verdana" pitchFamily="34" charset="0"/>
              </a:rPr>
              <a:t>Ne partagez jamais des données personnelles avec qui que ce soit au sein de MTS à moins que vous ne sachiez qui ils sont et s’ils ont droit à ces données.</a:t>
            </a:r>
          </a:p>
        </p:txBody>
      </p:sp>
      <p:sp>
        <p:nvSpPr>
          <p:cNvPr id="12" name="Rectangle 11"/>
          <p:cNvSpPr/>
          <p:nvPr/>
        </p:nvSpPr>
        <p:spPr>
          <a:xfrm>
            <a:off x="0" y="1309688"/>
            <a:ext cx="9144000" cy="414337"/>
          </a:xfrm>
          <a:prstGeom prst="rect">
            <a:avLst/>
          </a:prstGeom>
          <a:solidFill>
            <a:schemeClr val="accent4">
              <a:lumMod val="20000"/>
              <a:lumOff val="80000"/>
            </a:schemeClr>
          </a:solidFill>
        </p:spPr>
        <p:txBody>
          <a:bodyPr>
            <a:spAutoFit/>
          </a:bodyPr>
          <a:lstStyle/>
          <a:p>
            <a:pPr>
              <a:buSzPct val="100000"/>
              <a:defRPr/>
            </a:pPr>
            <a:r>
              <a:rPr lang="fr-FR" sz="2100">
                <a:solidFill>
                  <a:srgbClr val="000000"/>
                </a:solidFill>
                <a:sym typeface="Verdana" pitchFamily="34" charset="0"/>
              </a:rPr>
              <a:t>	Ce que vous devez prendre en compte</a:t>
            </a:r>
          </a:p>
        </p:txBody>
      </p:sp>
      <p:pic>
        <p:nvPicPr>
          <p:cNvPr id="65543" name="Picture 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713" y="1273175"/>
            <a:ext cx="31591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54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700" y="2200275"/>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554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175" y="3343275"/>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Principes du traitement des données</a:t>
            </a:r>
          </a:p>
        </p:txBody>
      </p:sp>
      <p:sp>
        <p:nvSpPr>
          <p:cNvPr id="66563"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A71373D0-DAA6-475D-A397-7D2DDF5C77DC}" type="slidenum">
              <a:rPr lang="fr-FR" smtClean="0">
                <a:solidFill>
                  <a:srgbClr val="898989"/>
                </a:solidFill>
                <a:sym typeface="Verdana" pitchFamily="34" charset="0"/>
              </a:rPr>
              <a:pPr eaLnBrk="0" hangingPunct="0">
                <a:buSzPct val="100000"/>
              </a:pPr>
              <a:t>28</a:t>
            </a:fld>
            <a:endParaRPr lang="fr-FR" smtClean="0">
              <a:solidFill>
                <a:srgbClr val="898989"/>
              </a:solidFill>
              <a:sym typeface="Verdana" pitchFamily="34" charset="0"/>
            </a:endParaRPr>
          </a:p>
        </p:txBody>
      </p:sp>
      <p:sp>
        <p:nvSpPr>
          <p:cNvPr id="66564" name="Text Placeholder 1"/>
          <p:cNvSpPr>
            <a:spLocks noGrp="1"/>
          </p:cNvSpPr>
          <p:nvPr>
            <p:ph type="body" sz="quarter" idx="10"/>
          </p:nvPr>
        </p:nvSpPr>
        <p:spPr/>
        <p:txBody>
          <a:bodyPr/>
          <a:lstStyle/>
          <a:p>
            <a:pPr>
              <a:lnSpc>
                <a:spcPct val="90000"/>
              </a:lnSpc>
              <a:buClrTx/>
            </a:pPr>
            <a:r>
              <a:rPr lang="fr-FR" smtClean="0">
                <a:solidFill>
                  <a:srgbClr val="C00000"/>
                </a:solidFill>
                <a:ea typeface="Verdana" pitchFamily="34" charset="0"/>
                <a:cs typeface="Verdana" pitchFamily="34" charset="0"/>
                <a:sym typeface="Verdana" pitchFamily="34" charset="0"/>
              </a:rPr>
              <a:t>Obligations d’information de MTS</a:t>
            </a:r>
          </a:p>
        </p:txBody>
      </p:sp>
      <p:sp>
        <p:nvSpPr>
          <p:cNvPr id="9" name="Rounded Rectangle 8"/>
          <p:cNvSpPr/>
          <p:nvPr/>
        </p:nvSpPr>
        <p:spPr>
          <a:xfrm>
            <a:off x="690563" y="1633538"/>
            <a:ext cx="7896225" cy="1177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300">
                <a:solidFill>
                  <a:srgbClr val="FFFFFF"/>
                </a:solidFill>
                <a:sym typeface="Verdana" pitchFamily="34" charset="0"/>
              </a:rPr>
              <a:t>Obligations d’information de MTS</a:t>
            </a:r>
          </a:p>
        </p:txBody>
      </p:sp>
      <p:sp>
        <p:nvSpPr>
          <p:cNvPr id="10" name="Rounded Rectangle 9"/>
          <p:cNvSpPr/>
          <p:nvPr/>
        </p:nvSpPr>
        <p:spPr>
          <a:xfrm>
            <a:off x="690563" y="5005388"/>
            <a:ext cx="2309812" cy="12890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300" dirty="0">
                <a:solidFill>
                  <a:srgbClr val="FFFFFF"/>
                </a:solidFill>
                <a:sym typeface="Verdana" pitchFamily="34" charset="0"/>
              </a:rPr>
              <a:t>Collecte des données</a:t>
            </a:r>
          </a:p>
        </p:txBody>
      </p:sp>
      <p:sp>
        <p:nvSpPr>
          <p:cNvPr id="14" name="Rounded Rectangle 13"/>
          <p:cNvSpPr/>
          <p:nvPr/>
        </p:nvSpPr>
        <p:spPr>
          <a:xfrm>
            <a:off x="6254750" y="5607050"/>
            <a:ext cx="2286000"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300" dirty="0" smtClean="0">
                <a:solidFill>
                  <a:srgbClr val="FFFFFF"/>
                </a:solidFill>
                <a:sym typeface="Verdana" pitchFamily="34" charset="0"/>
              </a:rPr>
              <a:t>E-mail </a:t>
            </a:r>
            <a:r>
              <a:rPr lang="fr-FR" sz="1300" dirty="0">
                <a:solidFill>
                  <a:srgbClr val="FFFFFF"/>
                </a:solidFill>
                <a:sym typeface="Verdana" pitchFamily="34" charset="0"/>
              </a:rPr>
              <a:t>de suivi</a:t>
            </a:r>
          </a:p>
        </p:txBody>
      </p:sp>
      <p:sp>
        <p:nvSpPr>
          <p:cNvPr id="15" name="Rounded Rectangle 14"/>
          <p:cNvSpPr/>
          <p:nvPr/>
        </p:nvSpPr>
        <p:spPr>
          <a:xfrm>
            <a:off x="6173788" y="3403600"/>
            <a:ext cx="2286000"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 rIns="9144" anchor="ctr"/>
          <a:lstStyle/>
          <a:p>
            <a:pPr algn="ctr">
              <a:buSzPct val="100000"/>
              <a:defRPr/>
            </a:pPr>
            <a:r>
              <a:rPr lang="fr-FR" sz="1300" spc="-20" dirty="0">
                <a:solidFill>
                  <a:srgbClr val="FFFFFF"/>
                </a:solidFill>
                <a:sym typeface="Verdana" pitchFamily="34" charset="0"/>
              </a:rPr>
              <a:t>Déclaration de confidentialité des données</a:t>
            </a:r>
          </a:p>
        </p:txBody>
      </p:sp>
      <p:cxnSp>
        <p:nvCxnSpPr>
          <p:cNvPr id="17" name="Straight Arrow Connector 16"/>
          <p:cNvCxnSpPr/>
          <p:nvPr/>
        </p:nvCxnSpPr>
        <p:spPr>
          <a:xfrm flipV="1">
            <a:off x="3073400" y="3670300"/>
            <a:ext cx="2963863" cy="1930400"/>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760538" y="2879725"/>
            <a:ext cx="9525" cy="2117725"/>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073400" y="5600700"/>
            <a:ext cx="3181350" cy="376238"/>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948113" y="3944938"/>
            <a:ext cx="1693862" cy="862012"/>
          </a:xfrm>
          <a:prstGeom prst="rect">
            <a:avLst/>
          </a:prstGeom>
          <a:solidFill>
            <a:schemeClr val="bg1">
              <a:lumMod val="95000"/>
            </a:schemeClr>
          </a:solidFill>
        </p:spPr>
        <p:txBody>
          <a:bodyPr>
            <a:spAutoFit/>
          </a:bodyPr>
          <a:lstStyle/>
          <a:p>
            <a:pPr algn="ctr">
              <a:buSzPct val="100000"/>
              <a:defRPr/>
            </a:pPr>
            <a:r>
              <a:rPr lang="fr-FR" sz="1000">
                <a:solidFill>
                  <a:srgbClr val="000000"/>
                </a:solidFill>
                <a:sym typeface="Verdana" pitchFamily="34" charset="0"/>
              </a:rPr>
              <a:t>Le RGPD augmente la quantité d’informations que MTS doit divulguer aux employés et autres personnes concernées.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B575247B-1210-4D43-A910-7B43A6C6E9EE}" type="slidenum">
              <a:rPr lang="fr-FR" smtClean="0">
                <a:solidFill>
                  <a:srgbClr val="898989"/>
                </a:solidFill>
                <a:sym typeface="Verdana" pitchFamily="34" charset="0"/>
              </a:rPr>
              <a:pPr eaLnBrk="0" hangingPunct="0">
                <a:buSzPct val="100000"/>
              </a:pPr>
              <a:t>29</a:t>
            </a:fld>
            <a:endParaRPr lang="fr-FR" smtClean="0">
              <a:solidFill>
                <a:srgbClr val="898989"/>
              </a:solidFill>
              <a:sym typeface="Verdana" pitchFamily="34" charset="0"/>
            </a:endParaRPr>
          </a:p>
        </p:txBody>
      </p:sp>
      <p:sp>
        <p:nvSpPr>
          <p:cNvPr id="67587" name="Title 3"/>
          <p:cNvSpPr txBox="1">
            <a:spLocks/>
          </p:cNvSpPr>
          <p:nvPr/>
        </p:nvSpPr>
        <p:spPr bwMode="auto">
          <a:xfrm>
            <a:off x="431800" y="404813"/>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p>
        </p:txBody>
      </p:sp>
      <p:sp>
        <p:nvSpPr>
          <p:cNvPr id="67588" name="Text Placeholder 1"/>
          <p:cNvSpPr>
            <a:spLocks noGrp="1"/>
          </p:cNvSpPr>
          <p:nvPr>
            <p:ph type="body" sz="quarter" idx="10"/>
          </p:nvPr>
        </p:nvSpPr>
        <p:spPr/>
        <p:txBody>
          <a:bodyPr/>
          <a:lstStyle/>
          <a:p>
            <a:pPr>
              <a:lnSpc>
                <a:spcPct val="90000"/>
              </a:lnSpc>
              <a:buClrTx/>
            </a:pPr>
            <a:r>
              <a:rPr lang="fr-FR" smtClean="0">
                <a:solidFill>
                  <a:srgbClr val="C00000"/>
                </a:solidFill>
                <a:ea typeface="Verdana" pitchFamily="34" charset="0"/>
                <a:cs typeface="Verdana" pitchFamily="34" charset="0"/>
                <a:sym typeface="Verdana" pitchFamily="34" charset="0"/>
              </a:rPr>
              <a:t>Obligations d’information de MTS</a:t>
            </a:r>
          </a:p>
        </p:txBody>
      </p:sp>
      <p:sp>
        <p:nvSpPr>
          <p:cNvPr id="9" name="Rectangle 8"/>
          <p:cNvSpPr/>
          <p:nvPr/>
        </p:nvSpPr>
        <p:spPr>
          <a:xfrm>
            <a:off x="504825" y="2359025"/>
            <a:ext cx="2309813" cy="1081088"/>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4000"/>
              </a:lnSpc>
              <a:buSzPct val="100000"/>
              <a:defRPr/>
            </a:pPr>
            <a:r>
              <a:rPr lang="fr-FR" dirty="0" smtClean="0">
                <a:solidFill>
                  <a:srgbClr val="FFFFFF"/>
                </a:solidFill>
                <a:sym typeface="Verdana" pitchFamily="34" charset="0"/>
              </a:rPr>
              <a:t>ORC-012.01 </a:t>
            </a:r>
            <a:r>
              <a:rPr lang="fr-FR" dirty="0">
                <a:solidFill>
                  <a:srgbClr val="FFFFFF"/>
                </a:solidFill>
                <a:sym typeface="Verdana" pitchFamily="34" charset="0"/>
              </a:rPr>
              <a:t>Déclaration de confidentialité des employés de MTS</a:t>
            </a:r>
          </a:p>
        </p:txBody>
      </p:sp>
      <p:sp>
        <p:nvSpPr>
          <p:cNvPr id="10" name="Rectangle 9"/>
          <p:cNvSpPr/>
          <p:nvPr/>
        </p:nvSpPr>
        <p:spPr>
          <a:xfrm>
            <a:off x="504825" y="3902075"/>
            <a:ext cx="2309813" cy="1069975"/>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4000"/>
              </a:lnSpc>
              <a:buSzPct val="100000"/>
              <a:defRPr/>
            </a:pPr>
            <a:r>
              <a:rPr lang="fr-FR" dirty="0" smtClean="0">
                <a:solidFill>
                  <a:srgbClr val="FFFFFF"/>
                </a:solidFill>
                <a:sym typeface="Verdana" pitchFamily="34" charset="0"/>
              </a:rPr>
              <a:t>ORC-012.02 </a:t>
            </a:r>
            <a:r>
              <a:rPr lang="fr-FR" dirty="0">
                <a:solidFill>
                  <a:srgbClr val="FFFFFF"/>
                </a:solidFill>
                <a:sym typeface="Verdana" pitchFamily="34" charset="0"/>
              </a:rPr>
              <a:t>Déclaration de confidentialité </a:t>
            </a:r>
            <a:br>
              <a:rPr lang="fr-FR" dirty="0">
                <a:solidFill>
                  <a:srgbClr val="FFFFFF"/>
                </a:solidFill>
                <a:sym typeface="Verdana" pitchFamily="34" charset="0"/>
              </a:rPr>
            </a:br>
            <a:r>
              <a:rPr lang="fr-FR" dirty="0">
                <a:solidFill>
                  <a:srgbClr val="FFFFFF"/>
                </a:solidFill>
                <a:sym typeface="Verdana" pitchFamily="34" charset="0"/>
              </a:rPr>
              <a:t>des tiers</a:t>
            </a:r>
          </a:p>
        </p:txBody>
      </p:sp>
      <p:sp>
        <p:nvSpPr>
          <p:cNvPr id="13" name="Content Placeholder 2"/>
          <p:cNvSpPr txBox="1">
            <a:spLocks/>
          </p:cNvSpPr>
          <p:nvPr/>
        </p:nvSpPr>
        <p:spPr>
          <a:xfrm>
            <a:off x="3170238" y="2354263"/>
            <a:ext cx="5541962" cy="2617787"/>
          </a:xfrm>
          <a:prstGeom prst="rect">
            <a:avLst/>
          </a:prstGeom>
          <a:solidFill>
            <a:schemeClr val="bg1">
              <a:lumMod val="95000"/>
            </a:schemeClr>
          </a:solidFill>
        </p:spPr>
        <p:txBody>
          <a:bodyPr>
            <a:normAutofit fontScale="85000" lnSpcReduction="10000"/>
          </a:bodyPr>
          <a:lstStyle>
            <a:lvl1pPr marL="342900" indent="-342900">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defTabSz="685800">
              <a:lnSpc>
                <a:spcPct val="120000"/>
              </a:lnSpc>
              <a:spcBef>
                <a:spcPts val="1200"/>
              </a:spcBef>
              <a:buClr>
                <a:srgbClr val="CD051D"/>
              </a:buClr>
              <a:buFont typeface="Arial" charset="0"/>
              <a:buChar char="•"/>
              <a:defRPr/>
            </a:pPr>
            <a:r>
              <a:rPr lang="fr-FR" sz="1900" dirty="0" smtClean="0">
                <a:solidFill>
                  <a:srgbClr val="000000"/>
                </a:solidFill>
                <a:ea typeface="Verdana" pitchFamily="34" charset="0"/>
                <a:cs typeface="Verdana" pitchFamily="34" charset="0"/>
                <a:sym typeface="Verdana" pitchFamily="34" charset="0"/>
              </a:rPr>
              <a:t>Des déclarations ont été créées ou mises à jour.</a:t>
            </a:r>
          </a:p>
          <a:p>
            <a:pPr defTabSz="685800">
              <a:lnSpc>
                <a:spcPct val="120000"/>
              </a:lnSpc>
              <a:spcBef>
                <a:spcPts val="1200"/>
              </a:spcBef>
              <a:buClr>
                <a:srgbClr val="CD051D"/>
              </a:buClr>
              <a:buFont typeface="Arial" charset="0"/>
              <a:buChar char="•"/>
              <a:defRPr/>
            </a:pPr>
            <a:r>
              <a:rPr lang="fr-FR" sz="1900" dirty="0" smtClean="0">
                <a:solidFill>
                  <a:srgbClr val="000000"/>
                </a:solidFill>
                <a:ea typeface="Verdana" pitchFamily="34" charset="0"/>
                <a:cs typeface="Verdana" pitchFamily="34" charset="0"/>
                <a:sym typeface="Verdana" pitchFamily="34" charset="0"/>
              </a:rPr>
              <a:t>Il est de la responsabilité de MTS de s’assurer que ces déclarations sont envoyées aux personnes concernées avant que l’entreprise ne collecte et traite leurs données personnelles. </a:t>
            </a:r>
          </a:p>
          <a:p>
            <a:pPr defTabSz="685800">
              <a:lnSpc>
                <a:spcPct val="120000"/>
              </a:lnSpc>
              <a:spcBef>
                <a:spcPts val="1200"/>
              </a:spcBef>
              <a:buClr>
                <a:srgbClr val="CD051D"/>
              </a:buClr>
              <a:buFont typeface="Arial" charset="0"/>
              <a:buChar char="•"/>
              <a:defRPr/>
            </a:pPr>
            <a:r>
              <a:rPr lang="fr-FR" sz="1900" dirty="0" smtClean="0">
                <a:solidFill>
                  <a:srgbClr val="000000"/>
                </a:solidFill>
                <a:ea typeface="Verdana" pitchFamily="34" charset="0"/>
                <a:cs typeface="Verdana" pitchFamily="34" charset="0"/>
                <a:sym typeface="Verdana" pitchFamily="34" charset="0"/>
              </a:rPr>
              <a:t>Les informations et les déclarations contiennent les exigences minimales définies dans les articles 13 et 14 du RGPD. </a:t>
            </a:r>
          </a:p>
        </p:txBody>
      </p:sp>
      <p:sp>
        <p:nvSpPr>
          <p:cNvPr id="14" name="Rectangle 13"/>
          <p:cNvSpPr/>
          <p:nvPr/>
        </p:nvSpPr>
        <p:spPr>
          <a:xfrm>
            <a:off x="0" y="1479550"/>
            <a:ext cx="9144000" cy="415925"/>
          </a:xfrm>
          <a:prstGeom prst="rect">
            <a:avLst/>
          </a:prstGeom>
          <a:solidFill>
            <a:schemeClr val="accent2">
              <a:lumMod val="40000"/>
              <a:lumOff val="60000"/>
            </a:schemeClr>
          </a:solidFill>
        </p:spPr>
        <p:txBody>
          <a:bodyPr>
            <a:spAutoFit/>
          </a:bodyPr>
          <a:lstStyle/>
          <a:p>
            <a:pPr algn="ctr">
              <a:buSzPct val="100000"/>
              <a:defRPr/>
            </a:pPr>
            <a:r>
              <a:rPr lang="fr-FR" sz="2100">
                <a:solidFill>
                  <a:srgbClr val="000000"/>
                </a:solidFill>
                <a:sym typeface="Verdana" pitchFamily="34" charset="0"/>
              </a:rPr>
              <a:t>Que fait MTS pour se conformer ?</a:t>
            </a:r>
          </a:p>
        </p:txBody>
      </p:sp>
      <p:sp>
        <p:nvSpPr>
          <p:cNvPr id="15" name="Rectangle 14"/>
          <p:cNvSpPr/>
          <p:nvPr/>
        </p:nvSpPr>
        <p:spPr>
          <a:xfrm>
            <a:off x="3170238" y="5278438"/>
            <a:ext cx="5541962" cy="923925"/>
          </a:xfrm>
          <a:prstGeom prst="rect">
            <a:avLst/>
          </a:prstGeom>
          <a:solidFill>
            <a:schemeClr val="bg1">
              <a:lumMod val="95000"/>
            </a:schemeClr>
          </a:solidFill>
        </p:spPr>
        <p:txBody>
          <a:bodyPr>
            <a:spAutoFit/>
          </a:bodyPr>
          <a:lstStyle/>
          <a:p>
            <a:pPr>
              <a:buSzPct val="100000"/>
              <a:defRPr/>
            </a:pPr>
            <a:r>
              <a:rPr lang="fr-FR">
                <a:solidFill>
                  <a:srgbClr val="000000"/>
                </a:solidFill>
                <a:sym typeface="Verdana" pitchFamily="34" charset="0"/>
              </a:rPr>
              <a:t>MTS travaille sur un processus marketing visant à envoyer un e-mail de suivi aux clients concernant l’avis de confidentialité.</a:t>
            </a:r>
          </a:p>
        </p:txBody>
      </p:sp>
      <p:sp>
        <p:nvSpPr>
          <p:cNvPr id="16" name="Rectangle 15"/>
          <p:cNvSpPr/>
          <p:nvPr/>
        </p:nvSpPr>
        <p:spPr>
          <a:xfrm>
            <a:off x="504825" y="5278438"/>
            <a:ext cx="2309813" cy="923925"/>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4000"/>
              </a:lnSpc>
              <a:buSzPct val="100000"/>
              <a:defRPr/>
            </a:pPr>
            <a:r>
              <a:rPr lang="fr-FR" dirty="0">
                <a:solidFill>
                  <a:srgbClr val="FFFFFF"/>
                </a:solidFill>
                <a:sym typeface="Verdana" pitchFamily="34" charset="0"/>
              </a:rPr>
              <a:t>Processus </a:t>
            </a:r>
            <a:br>
              <a:rPr lang="fr-FR" dirty="0">
                <a:solidFill>
                  <a:srgbClr val="FFFFFF"/>
                </a:solidFill>
                <a:sym typeface="Verdana" pitchFamily="34" charset="0"/>
              </a:rPr>
            </a:br>
            <a:r>
              <a:rPr lang="fr-FR" dirty="0">
                <a:solidFill>
                  <a:srgbClr val="FFFFFF"/>
                </a:solidFill>
                <a:sym typeface="Verdana" pitchFamily="34" charset="0"/>
              </a:rPr>
              <a:t>d’e-mail de suivi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20688" y="1822450"/>
            <a:ext cx="8280400" cy="2154238"/>
          </a:xfrm>
        </p:spPr>
        <p:txBody>
          <a:bodyPr/>
          <a:lstStyle/>
          <a:p>
            <a:pPr>
              <a:spcBef>
                <a:spcPts val="1200"/>
              </a:spcBef>
              <a:spcAft>
                <a:spcPts val="1200"/>
              </a:spcAft>
            </a:pPr>
            <a:r>
              <a:rPr lang="fr-FR" smtClean="0">
                <a:solidFill>
                  <a:srgbClr val="FFFFFF"/>
                </a:solidFill>
                <a:sym typeface="Verdana" pitchFamily="34" charset="0"/>
              </a:rPr>
              <a:t>Présentation du RGPD</a:t>
            </a:r>
            <a:br>
              <a:rPr lang="fr-FR" smtClean="0">
                <a:solidFill>
                  <a:srgbClr val="FFFFFF"/>
                </a:solidFill>
                <a:sym typeface="Verdana" pitchFamily="34" charset="0"/>
              </a:rPr>
            </a:br>
            <a:r>
              <a:rPr lang="fr-FR" smtClean="0">
                <a:solidFill>
                  <a:srgbClr val="FFFFFF"/>
                </a:solidFill>
                <a:sym typeface="Verdana" pitchFamily="34" charset="0"/>
              </a:rPr>
              <a:t/>
            </a:r>
            <a:br>
              <a:rPr lang="fr-FR" smtClean="0">
                <a:solidFill>
                  <a:srgbClr val="FFFFFF"/>
                </a:solidFill>
                <a:sym typeface="Verdana" pitchFamily="34" charset="0"/>
              </a:rPr>
            </a:br>
            <a:r>
              <a:rPr lang="fr-FR" b="0" smtClean="0">
                <a:solidFill>
                  <a:srgbClr val="FFFFFF"/>
                </a:solidFill>
                <a:sym typeface="Verdana" pitchFamily="34" charset="0"/>
              </a:rPr>
              <a:t>	</a:t>
            </a:r>
          </a:p>
        </p:txBody>
      </p:sp>
      <p:sp>
        <p:nvSpPr>
          <p:cNvPr id="40963" name="Rectangle 1"/>
          <p:cNvSpPr>
            <a:spLocks noChangeArrowheads="1"/>
          </p:cNvSpPr>
          <p:nvPr/>
        </p:nvSpPr>
        <p:spPr bwMode="auto">
          <a:xfrm>
            <a:off x="485775" y="3429000"/>
            <a:ext cx="4572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85750" indent="-285750">
              <a:spcBef>
                <a:spcPts val="600"/>
              </a:spcBef>
              <a:spcAft>
                <a:spcPts val="600"/>
              </a:spcAft>
              <a:buFont typeface="Arial" charset="0"/>
              <a:buChar char="•"/>
            </a:pPr>
            <a:r>
              <a:rPr lang="fr-FR" sz="2000">
                <a:solidFill>
                  <a:srgbClr val="FFFFFF"/>
                </a:solidFill>
                <a:sym typeface="Verdana" pitchFamily="34" charset="0"/>
              </a:rPr>
              <a:t>Mise en contexte</a:t>
            </a:r>
          </a:p>
          <a:p>
            <a:pPr marL="285750" indent="-285750">
              <a:spcBef>
                <a:spcPts val="600"/>
              </a:spcBef>
              <a:spcAft>
                <a:spcPts val="600"/>
              </a:spcAft>
              <a:buFont typeface="Arial" charset="0"/>
              <a:buChar char="•"/>
            </a:pPr>
            <a:r>
              <a:rPr lang="fr-FR" sz="2000">
                <a:solidFill>
                  <a:srgbClr val="FFFFFF"/>
                </a:solidFill>
                <a:sym typeface="Verdana" pitchFamily="34" charset="0"/>
              </a:rPr>
              <a:t>Quelle est son importance</a:t>
            </a:r>
          </a:p>
          <a:p>
            <a:pPr marL="285750" indent="-285750">
              <a:spcBef>
                <a:spcPts val="600"/>
              </a:spcBef>
              <a:spcAft>
                <a:spcPts val="600"/>
              </a:spcAft>
              <a:buFont typeface="Arial" charset="0"/>
              <a:buChar char="•"/>
            </a:pPr>
            <a:r>
              <a:rPr lang="fr-FR" sz="2000">
                <a:solidFill>
                  <a:srgbClr val="FFFFFF"/>
                </a:solidFill>
                <a:sym typeface="Verdana" pitchFamily="34" charset="0"/>
              </a:rPr>
              <a:t>Terminologie clé</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Principes du traitement des données</a:t>
            </a:r>
            <a:br>
              <a:rPr lang="fr-FR" smtClean="0">
                <a:solidFill>
                  <a:srgbClr val="CD051D"/>
                </a:solidFill>
                <a:sym typeface="Verdana" pitchFamily="34" charset="0"/>
              </a:rPr>
            </a:br>
            <a:r>
              <a:rPr lang="fr-FR" b="0" smtClean="0">
                <a:solidFill>
                  <a:srgbClr val="CD051D"/>
                </a:solidFill>
                <a:sym typeface="Verdana" pitchFamily="34" charset="0"/>
              </a:rPr>
              <a:t>Droits des personnes concernées</a:t>
            </a:r>
          </a:p>
        </p:txBody>
      </p:sp>
      <p:sp>
        <p:nvSpPr>
          <p:cNvPr id="68611"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79633B19-7152-4392-856D-20E36309371E}" type="slidenum">
              <a:rPr lang="fr-FR" smtClean="0">
                <a:solidFill>
                  <a:srgbClr val="898989"/>
                </a:solidFill>
                <a:sym typeface="Verdana" pitchFamily="34" charset="0"/>
              </a:rPr>
              <a:pPr eaLnBrk="0" hangingPunct="0">
                <a:buSzPct val="100000"/>
              </a:pPr>
              <a:t>30</a:t>
            </a:fld>
            <a:endParaRPr lang="fr-FR" smtClean="0">
              <a:solidFill>
                <a:srgbClr val="898989"/>
              </a:solidFill>
              <a:sym typeface="Verdana" pitchFamily="34" charset="0"/>
            </a:endParaRPr>
          </a:p>
        </p:txBody>
      </p:sp>
      <p:sp>
        <p:nvSpPr>
          <p:cNvPr id="9" name="Rounded Rectangle 8"/>
          <p:cNvSpPr/>
          <p:nvPr/>
        </p:nvSpPr>
        <p:spPr>
          <a:xfrm>
            <a:off x="2198688" y="1633538"/>
            <a:ext cx="4892675" cy="1177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700">
                <a:solidFill>
                  <a:srgbClr val="FFFFFF"/>
                </a:solidFill>
                <a:sym typeface="Verdana" pitchFamily="34" charset="0"/>
              </a:rPr>
              <a:t>Droits des personnes concernées</a:t>
            </a:r>
          </a:p>
        </p:txBody>
      </p:sp>
      <p:sp>
        <p:nvSpPr>
          <p:cNvPr id="10" name="Rounded Rectangle 9"/>
          <p:cNvSpPr/>
          <p:nvPr/>
        </p:nvSpPr>
        <p:spPr>
          <a:xfrm>
            <a:off x="690563" y="5759450"/>
            <a:ext cx="2309812"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700" dirty="0">
                <a:solidFill>
                  <a:srgbClr val="FFFFFF"/>
                </a:solidFill>
                <a:sym typeface="Verdana" pitchFamily="34" charset="0"/>
              </a:rPr>
              <a:t>information et accès </a:t>
            </a:r>
          </a:p>
        </p:txBody>
      </p:sp>
      <p:sp>
        <p:nvSpPr>
          <p:cNvPr id="14" name="Rounded Rectangle 13"/>
          <p:cNvSpPr/>
          <p:nvPr/>
        </p:nvSpPr>
        <p:spPr>
          <a:xfrm>
            <a:off x="3536950" y="5759450"/>
            <a:ext cx="2255838"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700">
                <a:solidFill>
                  <a:srgbClr val="FFFFFF"/>
                </a:solidFill>
                <a:sym typeface="Verdana" pitchFamily="34" charset="0"/>
              </a:rPr>
              <a:t>suppression</a:t>
            </a:r>
          </a:p>
        </p:txBody>
      </p:sp>
      <p:sp>
        <p:nvSpPr>
          <p:cNvPr id="15" name="Rounded Rectangle 14"/>
          <p:cNvSpPr/>
          <p:nvPr/>
        </p:nvSpPr>
        <p:spPr>
          <a:xfrm>
            <a:off x="6329363" y="5759450"/>
            <a:ext cx="2257425"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700" dirty="0">
                <a:solidFill>
                  <a:srgbClr val="FFFFFF"/>
                </a:solidFill>
                <a:sym typeface="Verdana" pitchFamily="34" charset="0"/>
              </a:rPr>
              <a:t>opposition</a:t>
            </a:r>
          </a:p>
        </p:txBody>
      </p:sp>
      <p:cxnSp>
        <p:nvCxnSpPr>
          <p:cNvPr id="17" name="Straight Arrow Connector 16"/>
          <p:cNvCxnSpPr/>
          <p:nvPr/>
        </p:nvCxnSpPr>
        <p:spPr>
          <a:xfrm>
            <a:off x="4645025" y="2938463"/>
            <a:ext cx="19050" cy="2693987"/>
          </a:xfrm>
          <a:prstGeom prst="straightConnector1">
            <a:avLst/>
          </a:prstGeom>
          <a:ln w="57150">
            <a:solidFill>
              <a:schemeClr val="accent1">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1770063" y="2938463"/>
            <a:ext cx="1230312" cy="2771775"/>
          </a:xfrm>
          <a:prstGeom prst="straightConnector1">
            <a:avLst/>
          </a:prstGeom>
          <a:ln w="57150">
            <a:solidFill>
              <a:schemeClr val="accent1">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008688" y="2917825"/>
            <a:ext cx="1536700" cy="2692400"/>
          </a:xfrm>
          <a:prstGeom prst="straightConnector1">
            <a:avLst/>
          </a:prstGeom>
          <a:ln w="57150">
            <a:solidFill>
              <a:schemeClr val="accent1">
                <a:alpha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1165225" y="3813175"/>
            <a:ext cx="2068513" cy="1206500"/>
          </a:xfrm>
          <a:prstGeom prst="rect">
            <a:avLst/>
          </a:prstGeom>
          <a:solidFill>
            <a:schemeClr val="bg1">
              <a:lumMod val="95000"/>
            </a:schemeClr>
          </a:solidFill>
        </p:spPr>
        <p:txBody>
          <a:bodyP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algn="ctr" defTabSz="685800">
              <a:spcBef>
                <a:spcPts val="1200"/>
              </a:spcBef>
              <a:buFont typeface="Verdana" pitchFamily="34" charset="0"/>
              <a:buNone/>
              <a:defRPr/>
            </a:pPr>
            <a:r>
              <a:rPr lang="fr-FR" sz="900" dirty="0" smtClean="0">
                <a:solidFill>
                  <a:srgbClr val="000000"/>
                </a:solidFill>
                <a:ea typeface="Verdana" pitchFamily="34" charset="0"/>
                <a:cs typeface="Verdana" pitchFamily="34" charset="0"/>
                <a:sym typeface="Verdana" pitchFamily="34" charset="0"/>
              </a:rPr>
              <a:t>Une demande d’accès aux données personnelles (Data </a:t>
            </a:r>
            <a:r>
              <a:rPr lang="fr-FR" sz="900" dirty="0" err="1" smtClean="0">
                <a:solidFill>
                  <a:srgbClr val="000000"/>
                </a:solidFill>
                <a:ea typeface="Verdana" pitchFamily="34" charset="0"/>
                <a:cs typeface="Verdana" pitchFamily="34" charset="0"/>
                <a:sym typeface="Verdana" pitchFamily="34" charset="0"/>
              </a:rPr>
              <a:t>Subject</a:t>
            </a:r>
            <a:r>
              <a:rPr lang="fr-FR" sz="900" dirty="0" smtClean="0">
                <a:solidFill>
                  <a:srgbClr val="000000"/>
                </a:solidFill>
                <a:ea typeface="Verdana" pitchFamily="34" charset="0"/>
                <a:cs typeface="Verdana" pitchFamily="34" charset="0"/>
                <a:sym typeface="Verdana" pitchFamily="34" charset="0"/>
              </a:rPr>
              <a:t> Access </a:t>
            </a:r>
            <a:r>
              <a:rPr lang="fr-FR" sz="900" dirty="0" err="1" smtClean="0">
                <a:solidFill>
                  <a:srgbClr val="000000"/>
                </a:solidFill>
                <a:ea typeface="Verdana" pitchFamily="34" charset="0"/>
                <a:cs typeface="Verdana" pitchFamily="34" charset="0"/>
                <a:sym typeface="Verdana" pitchFamily="34" charset="0"/>
              </a:rPr>
              <a:t>Request</a:t>
            </a:r>
            <a:r>
              <a:rPr lang="fr-FR" sz="900" dirty="0" smtClean="0">
                <a:solidFill>
                  <a:srgbClr val="000000"/>
                </a:solidFill>
                <a:ea typeface="Verdana" pitchFamily="34" charset="0"/>
                <a:cs typeface="Verdana" pitchFamily="34" charset="0"/>
                <a:sym typeface="Verdana" pitchFamily="34" charset="0"/>
              </a:rPr>
              <a:t> ou DSAR) – Une demande formulée par toute personne souhaitant des copies de ses données personnelles et toute information complémentaire. </a:t>
            </a:r>
          </a:p>
        </p:txBody>
      </p:sp>
      <p:sp>
        <p:nvSpPr>
          <p:cNvPr id="13" name="Content Placeholder 2"/>
          <p:cNvSpPr txBox="1">
            <a:spLocks/>
          </p:cNvSpPr>
          <p:nvPr/>
        </p:nvSpPr>
        <p:spPr>
          <a:xfrm>
            <a:off x="3536950" y="3813175"/>
            <a:ext cx="2068513" cy="1206500"/>
          </a:xfrm>
          <a:prstGeom prst="rect">
            <a:avLst/>
          </a:prstGeom>
          <a:solidFill>
            <a:schemeClr val="bg1">
              <a:lumMod val="95000"/>
            </a:schemeClr>
          </a:solidFill>
        </p:spPr>
        <p:txBody>
          <a:bodyP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algn="ctr" defTabSz="685800">
              <a:spcBef>
                <a:spcPts val="1200"/>
              </a:spcBef>
              <a:buFont typeface="Verdana" pitchFamily="34" charset="0"/>
              <a:buNone/>
              <a:defRPr/>
            </a:pPr>
            <a:r>
              <a:rPr lang="fr-FR" sz="900" dirty="0" smtClean="0">
                <a:solidFill>
                  <a:srgbClr val="000000"/>
                </a:solidFill>
                <a:ea typeface="Verdana" pitchFamily="34" charset="0"/>
                <a:cs typeface="Verdana" pitchFamily="34" charset="0"/>
                <a:sym typeface="Verdana" pitchFamily="34" charset="0"/>
              </a:rPr>
              <a:t>Les individus ont le droit de demander à ce que leurs données personnelles soient supprimées. Cela s’appelle « le droit à l’oubli ». Le droit n’est pas absolu et ne s’applique que dans certaines circonstances.</a:t>
            </a:r>
          </a:p>
        </p:txBody>
      </p:sp>
      <p:sp>
        <p:nvSpPr>
          <p:cNvPr id="16" name="Content Placeholder 2"/>
          <p:cNvSpPr txBox="1">
            <a:spLocks/>
          </p:cNvSpPr>
          <p:nvPr/>
        </p:nvSpPr>
        <p:spPr>
          <a:xfrm>
            <a:off x="5899150" y="3813175"/>
            <a:ext cx="2068513" cy="1206500"/>
          </a:xfrm>
          <a:prstGeom prst="rect">
            <a:avLst/>
          </a:prstGeom>
          <a:solidFill>
            <a:schemeClr val="bg1">
              <a:lumMod val="95000"/>
            </a:schemeClr>
          </a:solidFill>
        </p:spPr>
        <p:txBody>
          <a:bodyP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algn="ctr" defTabSz="685800">
              <a:spcBef>
                <a:spcPts val="1200"/>
              </a:spcBef>
              <a:buFont typeface="Verdana" pitchFamily="34" charset="0"/>
              <a:buNone/>
              <a:defRPr/>
            </a:pPr>
            <a:r>
              <a:rPr lang="fr-FR" sz="900" dirty="0" smtClean="0">
                <a:solidFill>
                  <a:srgbClr val="000000"/>
                </a:solidFill>
                <a:ea typeface="Verdana" pitchFamily="34" charset="0"/>
                <a:cs typeface="Verdana" pitchFamily="34" charset="0"/>
                <a:sym typeface="Verdana" pitchFamily="34" charset="0"/>
              </a:rPr>
              <a:t>Les individus ont le droit de s’opposer au traitement fondé sur des intérêts légitimes ou au marketing direct.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E3099209-1A6D-4837-967E-E78CB1D69855}" type="slidenum">
              <a:rPr lang="fr-FR" smtClean="0">
                <a:solidFill>
                  <a:srgbClr val="898989"/>
                </a:solidFill>
                <a:sym typeface="Verdana" pitchFamily="34" charset="0"/>
              </a:rPr>
              <a:pPr eaLnBrk="0" hangingPunct="0">
                <a:buSzPct val="100000"/>
              </a:pPr>
              <a:t>31</a:t>
            </a:fld>
            <a:endParaRPr lang="fr-FR" smtClean="0">
              <a:solidFill>
                <a:srgbClr val="898989"/>
              </a:solidFill>
              <a:sym typeface="Verdana" pitchFamily="34" charset="0"/>
            </a:endParaRPr>
          </a:p>
        </p:txBody>
      </p:sp>
      <p:sp>
        <p:nvSpPr>
          <p:cNvPr id="69635" name="Title 3"/>
          <p:cNvSpPr txBox="1">
            <a:spLocks/>
          </p:cNvSpPr>
          <p:nvPr/>
        </p:nvSpPr>
        <p:spPr bwMode="auto">
          <a:xfrm>
            <a:off x="431800" y="404813"/>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br>
              <a:rPr lang="fr-FR" sz="2100" b="1">
                <a:solidFill>
                  <a:srgbClr val="CD051D"/>
                </a:solidFill>
                <a:ea typeface="Verdana" pitchFamily="34" charset="0"/>
                <a:cs typeface="Verdana" pitchFamily="34" charset="0"/>
                <a:sym typeface="Verdana" pitchFamily="34" charset="0"/>
              </a:rPr>
            </a:br>
            <a:r>
              <a:rPr lang="fr-FR" sz="2100">
                <a:solidFill>
                  <a:srgbClr val="CD051D"/>
                </a:solidFill>
                <a:ea typeface="Verdana" pitchFamily="34" charset="0"/>
                <a:cs typeface="Verdana" pitchFamily="34" charset="0"/>
                <a:sym typeface="Verdana" pitchFamily="34" charset="0"/>
              </a:rPr>
              <a:t>Droits des personnes concernées</a:t>
            </a:r>
          </a:p>
        </p:txBody>
      </p:sp>
      <p:sp>
        <p:nvSpPr>
          <p:cNvPr id="69636" name="Title 3"/>
          <p:cNvSpPr txBox="1">
            <a:spLocks/>
          </p:cNvSpPr>
          <p:nvPr/>
        </p:nvSpPr>
        <p:spPr bwMode="auto">
          <a:xfrm>
            <a:off x="336550" y="2009775"/>
            <a:ext cx="8280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endParaRPr lang="fr-FR" sz="1600">
              <a:solidFill>
                <a:srgbClr val="000000"/>
              </a:solidFill>
              <a:ea typeface="Verdana" pitchFamily="34" charset="0"/>
              <a:cs typeface="Verdana" pitchFamily="34" charset="0"/>
              <a:sym typeface="Verdana" pitchFamily="34" charset="0"/>
            </a:endParaRPr>
          </a:p>
          <a:p>
            <a:pPr>
              <a:lnSpc>
                <a:spcPct val="90000"/>
              </a:lnSpc>
              <a:buFont typeface="Verdana" pitchFamily="34" charset="0"/>
              <a:buNone/>
            </a:pPr>
            <a:endParaRPr lang="fr-FR" sz="1600">
              <a:solidFill>
                <a:srgbClr val="000000"/>
              </a:solidFill>
              <a:ea typeface="Verdana" pitchFamily="34" charset="0"/>
              <a:cs typeface="Verdana" pitchFamily="34" charset="0"/>
              <a:sym typeface="Verdana" pitchFamily="34" charset="0"/>
            </a:endParaRPr>
          </a:p>
          <a:p>
            <a:pPr>
              <a:lnSpc>
                <a:spcPct val="90000"/>
              </a:lnSpc>
              <a:buFont typeface="Verdana" pitchFamily="34" charset="0"/>
              <a:buNone/>
            </a:pPr>
            <a:r>
              <a:rPr lang="fr-FR" sz="1600">
                <a:solidFill>
                  <a:srgbClr val="000000"/>
                </a:solidFill>
                <a:ea typeface="Verdana" pitchFamily="34" charset="0"/>
                <a:cs typeface="Verdana" pitchFamily="34" charset="0"/>
                <a:sym typeface="Verdana" pitchFamily="34" charset="0"/>
              </a:rPr>
              <a:t>	</a:t>
            </a:r>
          </a:p>
        </p:txBody>
      </p:sp>
      <p:sp>
        <p:nvSpPr>
          <p:cNvPr id="69637" name="Rectangle 5"/>
          <p:cNvSpPr>
            <a:spLocks noChangeArrowheads="1"/>
          </p:cNvSpPr>
          <p:nvPr/>
        </p:nvSpPr>
        <p:spPr bwMode="auto">
          <a:xfrm>
            <a:off x="3200400" y="3054350"/>
            <a:ext cx="48672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SzPct val="100000"/>
            </a:pPr>
            <a:r>
              <a:rPr lang="fr-FR">
                <a:solidFill>
                  <a:srgbClr val="000000"/>
                </a:solidFill>
                <a:sym typeface="Verdana" pitchFamily="34" charset="0"/>
              </a:rPr>
              <a:t>Informer les personnes concernées sur leurs droits est une obligation de MTS, énoncée dans ces deux déclarations. </a:t>
            </a:r>
          </a:p>
        </p:txBody>
      </p:sp>
      <p:sp>
        <p:nvSpPr>
          <p:cNvPr id="17" name="Rectangle 16"/>
          <p:cNvSpPr/>
          <p:nvPr/>
        </p:nvSpPr>
        <p:spPr>
          <a:xfrm>
            <a:off x="504825" y="2919413"/>
            <a:ext cx="2309813" cy="873125"/>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400" dirty="0" smtClean="0">
                <a:solidFill>
                  <a:srgbClr val="FFFFFF"/>
                </a:solidFill>
                <a:sym typeface="Verdana" pitchFamily="34" charset="0"/>
              </a:rPr>
              <a:t>ORC-012.01 </a:t>
            </a:r>
            <a:r>
              <a:rPr lang="fr-FR" sz="1400" dirty="0">
                <a:solidFill>
                  <a:srgbClr val="FFFFFF"/>
                </a:solidFill>
                <a:sym typeface="Verdana" pitchFamily="34" charset="0"/>
              </a:rPr>
              <a:t>Déclaration de confidentialité des employés de MTS</a:t>
            </a:r>
          </a:p>
        </p:txBody>
      </p:sp>
      <p:sp>
        <p:nvSpPr>
          <p:cNvPr id="18" name="Rectangle 17"/>
          <p:cNvSpPr/>
          <p:nvPr/>
        </p:nvSpPr>
        <p:spPr>
          <a:xfrm>
            <a:off x="504825" y="3902075"/>
            <a:ext cx="2309813" cy="825500"/>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400" dirty="0" smtClean="0">
                <a:solidFill>
                  <a:srgbClr val="FFFFFF"/>
                </a:solidFill>
                <a:sym typeface="Verdana" pitchFamily="34" charset="0"/>
              </a:rPr>
              <a:t>ORC-012.02 </a:t>
            </a:r>
            <a:r>
              <a:rPr lang="fr-FR" sz="1400" dirty="0">
                <a:solidFill>
                  <a:srgbClr val="FFFFFF"/>
                </a:solidFill>
                <a:sym typeface="Verdana" pitchFamily="34" charset="0"/>
              </a:rPr>
              <a:t>Déclaration de confidentialité des tiers</a:t>
            </a:r>
          </a:p>
        </p:txBody>
      </p:sp>
      <p:sp>
        <p:nvSpPr>
          <p:cNvPr id="19" name="Rectangle 18"/>
          <p:cNvSpPr/>
          <p:nvPr/>
        </p:nvSpPr>
        <p:spPr>
          <a:xfrm>
            <a:off x="0" y="1479550"/>
            <a:ext cx="9144000" cy="415925"/>
          </a:xfrm>
          <a:prstGeom prst="rect">
            <a:avLst/>
          </a:prstGeom>
          <a:solidFill>
            <a:schemeClr val="accent2">
              <a:lumMod val="40000"/>
              <a:lumOff val="60000"/>
            </a:schemeClr>
          </a:solidFill>
        </p:spPr>
        <p:txBody>
          <a:bodyPr>
            <a:spAutoFit/>
          </a:bodyPr>
          <a:lstStyle/>
          <a:p>
            <a:pPr algn="ctr">
              <a:buSzPct val="100000"/>
              <a:defRPr/>
            </a:pPr>
            <a:r>
              <a:rPr lang="fr-FR" sz="2100">
                <a:solidFill>
                  <a:srgbClr val="000000"/>
                </a:solidFill>
                <a:sym typeface="Verdana" pitchFamily="34" charset="0"/>
              </a:rPr>
              <a:t>Que fait MTS pour se conformer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3"/>
          <p:cNvSpPr>
            <a:spLocks noGrp="1"/>
          </p:cNvSpPr>
          <p:nvPr>
            <p:ph type="title"/>
          </p:nvPr>
        </p:nvSpPr>
        <p:spPr>
          <a:xfrm>
            <a:off x="431800" y="2130425"/>
            <a:ext cx="8280400" cy="333375"/>
          </a:xfrm>
        </p:spPr>
        <p:txBody>
          <a:bodyPr/>
          <a:lstStyle/>
          <a:p>
            <a:r>
              <a:rPr lang="fr-FR" sz="1900" b="0" smtClean="0">
                <a:solidFill>
                  <a:srgbClr val="000000"/>
                </a:solidFill>
                <a:sym typeface="Verdana" pitchFamily="34" charset="0"/>
              </a:rPr>
              <a:t>Sachez identifier une demande en lien avec les droits des personnes concernées :	</a:t>
            </a:r>
          </a:p>
        </p:txBody>
      </p:sp>
      <p:sp>
        <p:nvSpPr>
          <p:cNvPr id="70659" name="Content Placeholder 4"/>
          <p:cNvSpPr>
            <a:spLocks noGrp="1"/>
          </p:cNvSpPr>
          <p:nvPr>
            <p:ph sz="quarter" idx="14"/>
          </p:nvPr>
        </p:nvSpPr>
        <p:spPr>
          <a:xfrm>
            <a:off x="431800" y="2568575"/>
            <a:ext cx="4471988" cy="2836863"/>
          </a:xfrm>
        </p:spPr>
        <p:txBody>
          <a:bodyPr/>
          <a:lstStyle/>
          <a:p>
            <a:pPr marL="0" indent="0">
              <a:buClrTx/>
              <a:buFont typeface="Verdana" pitchFamily="34" charset="0"/>
              <a:buNone/>
            </a:pPr>
            <a:r>
              <a:rPr lang="fr-FR" sz="1400" dirty="0" smtClean="0">
                <a:solidFill>
                  <a:srgbClr val="000000"/>
                </a:solidFill>
                <a:ea typeface="Verdana" pitchFamily="34" charset="0"/>
                <a:cs typeface="Verdana" pitchFamily="34" charset="0"/>
                <a:sym typeface="Verdana" pitchFamily="34" charset="0"/>
              </a:rPr>
              <a:t>Une demande en lien avec les droits des personnes concernées peut être :</a:t>
            </a:r>
          </a:p>
          <a:p>
            <a:pPr marL="0" indent="0">
              <a:buClr>
                <a:srgbClr val="CD051D"/>
              </a:buClr>
              <a:buFont typeface="Arial" charset="0"/>
              <a:buChar char="•"/>
            </a:pPr>
            <a:r>
              <a:rPr lang="fr-FR" sz="1400" dirty="0" smtClean="0">
                <a:solidFill>
                  <a:srgbClr val="000000"/>
                </a:solidFill>
                <a:ea typeface="Verdana" pitchFamily="34" charset="0"/>
                <a:cs typeface="Verdana" pitchFamily="34" charset="0"/>
                <a:sym typeface="Verdana" pitchFamily="34" charset="0"/>
              </a:rPr>
              <a:t>Orale (par exemple par téléphone ou face à face)</a:t>
            </a:r>
          </a:p>
          <a:p>
            <a:pPr marL="0" indent="0">
              <a:buClr>
                <a:srgbClr val="CD051D"/>
              </a:buClr>
              <a:buFont typeface="Arial" charset="0"/>
              <a:buChar char="•"/>
            </a:pPr>
            <a:r>
              <a:rPr lang="fr-FR" sz="1400" dirty="0" smtClean="0">
                <a:solidFill>
                  <a:srgbClr val="000000"/>
                </a:solidFill>
                <a:ea typeface="Verdana" pitchFamily="34" charset="0"/>
                <a:cs typeface="Verdana" pitchFamily="34" charset="0"/>
                <a:sym typeface="Verdana" pitchFamily="34" charset="0"/>
              </a:rPr>
              <a:t>Par écrit (par lettre, e-mail, fax, ou par l’intermédiaire de l’un de nos réseaux sociaux)</a:t>
            </a:r>
          </a:p>
          <a:p>
            <a:pPr marL="0" indent="0">
              <a:buClr>
                <a:srgbClr val="CD051D"/>
              </a:buClr>
              <a:buFont typeface="Arial" charset="0"/>
              <a:buChar char="•"/>
            </a:pPr>
            <a:r>
              <a:rPr lang="fr-FR" sz="1400" dirty="0" smtClean="0">
                <a:solidFill>
                  <a:srgbClr val="000000"/>
                </a:solidFill>
                <a:ea typeface="Verdana" pitchFamily="34" charset="0"/>
                <a:cs typeface="Verdana" pitchFamily="34" charset="0"/>
                <a:sym typeface="Verdana" pitchFamily="34" charset="0"/>
              </a:rPr>
              <a:t>Envoyée à toute personne au sein de MTS – nous ne pouvons pas obliger les personnes concernées à envoyer leur demande à une personne déterminée au sein de MTS.</a:t>
            </a:r>
          </a:p>
          <a:p>
            <a:pPr marL="0" indent="0">
              <a:buClr>
                <a:srgbClr val="CD051D"/>
              </a:buClr>
              <a:buFont typeface="Wingdings" pitchFamily="2" charset="2"/>
              <a:buChar char="q"/>
            </a:pPr>
            <a:endParaRPr lang="fr-FR" sz="1400" dirty="0" smtClean="0">
              <a:solidFill>
                <a:srgbClr val="000000"/>
              </a:solidFill>
              <a:ea typeface="Verdana" pitchFamily="34" charset="0"/>
              <a:cs typeface="Verdana" pitchFamily="34" charset="0"/>
              <a:sym typeface="Verdana" pitchFamily="34" charset="0"/>
            </a:endParaRPr>
          </a:p>
        </p:txBody>
      </p:sp>
      <p:sp>
        <p:nvSpPr>
          <p:cNvPr id="70660"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CD593195-C463-41DF-B6BE-58B8252A336F}" type="slidenum">
              <a:rPr lang="fr-FR" smtClean="0">
                <a:solidFill>
                  <a:srgbClr val="898989"/>
                </a:solidFill>
                <a:sym typeface="Verdana" pitchFamily="34" charset="0"/>
              </a:rPr>
              <a:pPr eaLnBrk="0" hangingPunct="0">
                <a:buSzPct val="100000"/>
              </a:pPr>
              <a:t>32</a:t>
            </a:fld>
            <a:endParaRPr lang="fr-FR" smtClean="0">
              <a:solidFill>
                <a:srgbClr val="898989"/>
              </a:solidFill>
              <a:sym typeface="Verdana" pitchFamily="34" charset="0"/>
            </a:endParaRPr>
          </a:p>
        </p:txBody>
      </p:sp>
      <p:sp>
        <p:nvSpPr>
          <p:cNvPr id="70661" name="Title 3"/>
          <p:cNvSpPr txBox="1">
            <a:spLocks/>
          </p:cNvSpPr>
          <p:nvPr/>
        </p:nvSpPr>
        <p:spPr bwMode="auto">
          <a:xfrm>
            <a:off x="431800" y="404813"/>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br>
              <a:rPr lang="fr-FR" sz="2100" b="1">
                <a:solidFill>
                  <a:srgbClr val="CD051D"/>
                </a:solidFill>
                <a:ea typeface="Verdana" pitchFamily="34" charset="0"/>
                <a:cs typeface="Verdana" pitchFamily="34" charset="0"/>
                <a:sym typeface="Verdana" pitchFamily="34" charset="0"/>
              </a:rPr>
            </a:br>
            <a:r>
              <a:rPr lang="fr-FR" sz="2100">
                <a:solidFill>
                  <a:srgbClr val="CD051D"/>
                </a:solidFill>
                <a:ea typeface="Verdana" pitchFamily="34" charset="0"/>
                <a:cs typeface="Verdana" pitchFamily="34" charset="0"/>
                <a:sym typeface="Verdana" pitchFamily="34" charset="0"/>
              </a:rPr>
              <a:t>Droits des personnes concernées</a:t>
            </a:r>
          </a:p>
        </p:txBody>
      </p:sp>
      <p:sp>
        <p:nvSpPr>
          <p:cNvPr id="2" name="Rectangle 1"/>
          <p:cNvSpPr/>
          <p:nvPr/>
        </p:nvSpPr>
        <p:spPr>
          <a:xfrm>
            <a:off x="5049838" y="2636838"/>
            <a:ext cx="3662362" cy="2678112"/>
          </a:xfrm>
          <a:prstGeom prst="rect">
            <a:avLst/>
          </a:prstGeom>
          <a:solidFill>
            <a:schemeClr val="bg1">
              <a:lumMod val="95000"/>
            </a:schemeClr>
          </a:solidFill>
        </p:spPr>
        <p:txBody>
          <a:bodyPr>
            <a:spAutoFit/>
          </a:bodyPr>
          <a:lstStyle/>
          <a:p>
            <a:pPr marL="285750" indent="-285750">
              <a:buFont typeface="Arial" charset="0"/>
              <a:buChar char="•"/>
              <a:defRPr/>
            </a:pPr>
            <a:r>
              <a:rPr lang="fr-FR" sz="1400" dirty="0">
                <a:solidFill>
                  <a:srgbClr val="000000"/>
                </a:solidFill>
                <a:sym typeface="Verdana" pitchFamily="34" charset="0"/>
              </a:rPr>
              <a:t>Les demandes ne font pas obligatoirement référence aux droits des personnes concernées </a:t>
            </a:r>
            <a:br>
              <a:rPr lang="fr-FR" sz="1400" dirty="0">
                <a:solidFill>
                  <a:srgbClr val="000000"/>
                </a:solidFill>
                <a:sym typeface="Verdana" pitchFamily="34" charset="0"/>
              </a:rPr>
            </a:br>
            <a:r>
              <a:rPr lang="fr-FR" sz="1400" dirty="0">
                <a:solidFill>
                  <a:srgbClr val="000000"/>
                </a:solidFill>
                <a:sym typeface="Verdana" pitchFamily="34" charset="0"/>
              </a:rPr>
              <a:t>ni même à la législation sur la protection des </a:t>
            </a:r>
            <a:r>
              <a:rPr lang="fr-FR" sz="1400" dirty="0" smtClean="0">
                <a:solidFill>
                  <a:srgbClr val="000000"/>
                </a:solidFill>
                <a:sym typeface="Verdana" pitchFamily="34" charset="0"/>
              </a:rPr>
              <a:t>données.</a:t>
            </a:r>
            <a:endParaRPr lang="fr-FR" sz="1400" dirty="0">
              <a:solidFill>
                <a:srgbClr val="000000"/>
              </a:solidFill>
              <a:sym typeface="Verdana" pitchFamily="34" charset="0"/>
            </a:endParaRPr>
          </a:p>
          <a:p>
            <a:pPr marL="285750" indent="-285750">
              <a:buSzPct val="100000"/>
              <a:defRPr/>
            </a:pPr>
            <a:endParaRPr lang="fr-FR" sz="1400" dirty="0">
              <a:solidFill>
                <a:srgbClr val="000000"/>
              </a:solidFill>
              <a:sym typeface="Verdana" pitchFamily="34" charset="0"/>
            </a:endParaRPr>
          </a:p>
          <a:p>
            <a:pPr marL="285750" indent="-285750">
              <a:buFont typeface="Arial" charset="0"/>
              <a:buChar char="•"/>
              <a:defRPr/>
            </a:pPr>
            <a:r>
              <a:rPr lang="fr-FR" sz="1400" dirty="0">
                <a:solidFill>
                  <a:srgbClr val="000000"/>
                </a:solidFill>
                <a:sym typeface="Verdana" pitchFamily="34" charset="0"/>
              </a:rPr>
              <a:t>Les demandes peuvent être simplement :</a:t>
            </a:r>
          </a:p>
          <a:p>
            <a:pPr marL="285750" indent="-285750">
              <a:buFont typeface="Wingdings" pitchFamily="2" charset="2"/>
              <a:buChar char="ü"/>
              <a:defRPr/>
            </a:pPr>
            <a:r>
              <a:rPr lang="fr-FR" sz="1400" dirty="0">
                <a:solidFill>
                  <a:srgbClr val="000000"/>
                </a:solidFill>
                <a:sym typeface="Verdana" pitchFamily="34" charset="0"/>
              </a:rPr>
              <a:t>« arrêtez vos démarchages »</a:t>
            </a:r>
          </a:p>
          <a:p>
            <a:pPr marL="285750" indent="-285750">
              <a:buFont typeface="Wingdings" pitchFamily="2" charset="2"/>
              <a:buChar char="ü"/>
              <a:defRPr/>
            </a:pPr>
            <a:r>
              <a:rPr lang="fr-FR" sz="1400" dirty="0">
                <a:solidFill>
                  <a:srgbClr val="000000"/>
                </a:solidFill>
                <a:sym typeface="Verdana" pitchFamily="34" charset="0"/>
              </a:rPr>
              <a:t>« ma nouvelle adresse est… »</a:t>
            </a:r>
          </a:p>
          <a:p>
            <a:pPr marL="285750" indent="-285750">
              <a:buFont typeface="Wingdings" pitchFamily="2" charset="2"/>
              <a:buChar char="ü"/>
              <a:defRPr/>
            </a:pPr>
            <a:r>
              <a:rPr lang="fr-FR" sz="1400" dirty="0">
                <a:solidFill>
                  <a:srgbClr val="000000"/>
                </a:solidFill>
                <a:sym typeface="Verdana" pitchFamily="34" charset="0"/>
              </a:rPr>
              <a:t>« pour tout accès à mes informations »</a:t>
            </a:r>
          </a:p>
        </p:txBody>
      </p:sp>
      <p:sp>
        <p:nvSpPr>
          <p:cNvPr id="15" name="Rectangle 14"/>
          <p:cNvSpPr/>
          <p:nvPr/>
        </p:nvSpPr>
        <p:spPr>
          <a:xfrm>
            <a:off x="0" y="1309688"/>
            <a:ext cx="9144000" cy="414337"/>
          </a:xfrm>
          <a:prstGeom prst="rect">
            <a:avLst/>
          </a:prstGeom>
          <a:solidFill>
            <a:schemeClr val="accent4">
              <a:lumMod val="20000"/>
              <a:lumOff val="80000"/>
            </a:schemeClr>
          </a:solidFill>
        </p:spPr>
        <p:txBody>
          <a:bodyPr>
            <a:spAutoFit/>
          </a:bodyPr>
          <a:lstStyle/>
          <a:p>
            <a:pPr>
              <a:buSzPct val="100000"/>
              <a:defRPr/>
            </a:pPr>
            <a:r>
              <a:rPr lang="fr-FR" sz="2100">
                <a:solidFill>
                  <a:srgbClr val="000000"/>
                </a:solidFill>
                <a:sym typeface="Verdana" pitchFamily="34" charset="0"/>
              </a:rPr>
              <a:t>	Ce que vous devez prendre en compte</a:t>
            </a:r>
          </a:p>
        </p:txBody>
      </p:sp>
      <p:pic>
        <p:nvPicPr>
          <p:cNvPr id="70664" name="Picture 5"/>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713" y="1273175"/>
            <a:ext cx="315912"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5" name="Rectangle 4"/>
          <p:cNvSpPr>
            <a:spLocks noChangeArrowheads="1"/>
          </p:cNvSpPr>
          <p:nvPr/>
        </p:nvSpPr>
        <p:spPr bwMode="auto">
          <a:xfrm>
            <a:off x="431800" y="5399088"/>
            <a:ext cx="8455025"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SzPct val="100000"/>
            </a:pPr>
            <a:r>
              <a:rPr lang="fr-FR" sz="1900" dirty="0">
                <a:solidFill>
                  <a:srgbClr val="000000"/>
                </a:solidFill>
                <a:sym typeface="Verdana" pitchFamily="34" charset="0"/>
              </a:rPr>
              <a:t>Si vous recevez une demande qui est, ou que vous pensez être, une demande en lien avec les droits des personnes concernées, contactez </a:t>
            </a:r>
            <a:r>
              <a:rPr lang="fr-FR" sz="1900" dirty="0" smtClean="0">
                <a:solidFill>
                  <a:srgbClr val="000000"/>
                </a:solidFill>
                <a:sym typeface="Verdana" pitchFamily="34" charset="0"/>
                <a:hlinkClick r:id="rId3"/>
              </a:rPr>
              <a:t>privacy@mts.com</a:t>
            </a:r>
            <a:r>
              <a:rPr lang="fr-FR" sz="1900" dirty="0" smtClean="0">
                <a:solidFill>
                  <a:srgbClr val="000000"/>
                </a:solidFill>
                <a:sym typeface="Verdana" pitchFamily="34" charset="0"/>
              </a:rPr>
              <a:t>.</a:t>
            </a:r>
            <a:endParaRPr lang="fr-FR" sz="1900" dirty="0">
              <a:solidFill>
                <a:srgbClr val="000000"/>
              </a:solidFill>
              <a:sym typeface="Verdana" pitchFamily="34" charset="0"/>
            </a:endParaRPr>
          </a:p>
        </p:txBody>
      </p:sp>
      <p:pic>
        <p:nvPicPr>
          <p:cNvPr id="7066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50" y="2082800"/>
            <a:ext cx="260350" cy="255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066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800" y="5487988"/>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3"/>
          <p:cNvSpPr>
            <a:spLocks noGrp="1"/>
          </p:cNvSpPr>
          <p:nvPr>
            <p:ph type="title"/>
          </p:nvPr>
        </p:nvSpPr>
        <p:spPr>
          <a:xfrm>
            <a:off x="431800" y="388938"/>
            <a:ext cx="8280400" cy="333375"/>
          </a:xfrm>
        </p:spPr>
        <p:txBody>
          <a:bodyPr/>
          <a:lstStyle/>
          <a:p>
            <a:r>
              <a:rPr lang="fr-FR" smtClean="0">
                <a:solidFill>
                  <a:srgbClr val="CD051D"/>
                </a:solidFill>
                <a:sym typeface="Verdana" pitchFamily="34" charset="0"/>
              </a:rPr>
              <a:t>Principes du traitement des données</a:t>
            </a:r>
            <a:br>
              <a:rPr lang="fr-FR" smtClean="0">
                <a:solidFill>
                  <a:srgbClr val="CD051D"/>
                </a:solidFill>
                <a:sym typeface="Verdana" pitchFamily="34" charset="0"/>
              </a:rPr>
            </a:br>
            <a:r>
              <a:rPr lang="fr-FR" b="0" smtClean="0">
                <a:solidFill>
                  <a:srgbClr val="CD051D"/>
                </a:solidFill>
                <a:sym typeface="Verdana" pitchFamily="34" charset="0"/>
              </a:rPr>
              <a:t>Violations de données</a:t>
            </a:r>
            <a:r>
              <a:rPr lang="fr-FR" smtClean="0">
                <a:solidFill>
                  <a:srgbClr val="CD051D"/>
                </a:solidFill>
                <a:sym typeface="Verdana" pitchFamily="34" charset="0"/>
              </a:rPr>
              <a:t>	</a:t>
            </a:r>
          </a:p>
        </p:txBody>
      </p:sp>
      <p:sp>
        <p:nvSpPr>
          <p:cNvPr id="71683"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C73CAD8D-3FBC-4C13-ADCB-2BFA2D08B8C0}" type="slidenum">
              <a:rPr lang="fr-FR" smtClean="0">
                <a:solidFill>
                  <a:srgbClr val="898989"/>
                </a:solidFill>
                <a:sym typeface="Verdana" pitchFamily="34" charset="0"/>
              </a:rPr>
              <a:pPr eaLnBrk="0" hangingPunct="0">
                <a:buSzPct val="100000"/>
              </a:pPr>
              <a:t>33</a:t>
            </a:fld>
            <a:endParaRPr lang="fr-FR" smtClean="0">
              <a:solidFill>
                <a:srgbClr val="898989"/>
              </a:solidFill>
              <a:sym typeface="Verdana" pitchFamily="34" charset="0"/>
            </a:endParaRPr>
          </a:p>
        </p:txBody>
      </p:sp>
      <p:sp>
        <p:nvSpPr>
          <p:cNvPr id="9" name="Rounded Rectangle 8"/>
          <p:cNvSpPr/>
          <p:nvPr/>
        </p:nvSpPr>
        <p:spPr>
          <a:xfrm>
            <a:off x="690563" y="1633538"/>
            <a:ext cx="7896225" cy="1177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400">
                <a:solidFill>
                  <a:srgbClr val="FFFFFF"/>
                </a:solidFill>
                <a:sym typeface="Verdana" pitchFamily="34" charset="0"/>
              </a:rPr>
              <a:t>Violations de données</a:t>
            </a:r>
          </a:p>
        </p:txBody>
      </p:sp>
      <p:sp>
        <p:nvSpPr>
          <p:cNvPr id="10" name="Rounded Rectangle 9"/>
          <p:cNvSpPr/>
          <p:nvPr/>
        </p:nvSpPr>
        <p:spPr>
          <a:xfrm>
            <a:off x="690563" y="5759450"/>
            <a:ext cx="2309812"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400">
                <a:solidFill>
                  <a:srgbClr val="FFFFFF"/>
                </a:solidFill>
                <a:sym typeface="Verdana" pitchFamily="34" charset="0"/>
              </a:rPr>
              <a:t>72 heures</a:t>
            </a:r>
          </a:p>
        </p:txBody>
      </p:sp>
      <p:sp>
        <p:nvSpPr>
          <p:cNvPr id="14" name="Rounded Rectangle 13"/>
          <p:cNvSpPr/>
          <p:nvPr/>
        </p:nvSpPr>
        <p:spPr>
          <a:xfrm>
            <a:off x="3536950" y="5307013"/>
            <a:ext cx="2255838" cy="9874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400" dirty="0">
                <a:solidFill>
                  <a:srgbClr val="FFFFFF"/>
                </a:solidFill>
                <a:sym typeface="Verdana" pitchFamily="34" charset="0"/>
              </a:rPr>
              <a:t>signaler l’incident aux autorités chargées de la protection des données</a:t>
            </a:r>
          </a:p>
        </p:txBody>
      </p:sp>
      <p:sp>
        <p:nvSpPr>
          <p:cNvPr id="15" name="Rounded Rectangle 14"/>
          <p:cNvSpPr/>
          <p:nvPr/>
        </p:nvSpPr>
        <p:spPr>
          <a:xfrm>
            <a:off x="6329363" y="5759450"/>
            <a:ext cx="2257425" cy="534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400">
                <a:solidFill>
                  <a:srgbClr val="FFFFFF"/>
                </a:solidFill>
                <a:sym typeface="Verdana" pitchFamily="34" charset="0"/>
              </a:rPr>
              <a:t>signaler au client ?</a:t>
            </a:r>
          </a:p>
        </p:txBody>
      </p:sp>
      <p:cxnSp>
        <p:nvCxnSpPr>
          <p:cNvPr id="18" name="Straight Arrow Connector 17"/>
          <p:cNvCxnSpPr/>
          <p:nvPr/>
        </p:nvCxnSpPr>
        <p:spPr>
          <a:xfrm>
            <a:off x="1751013" y="2898775"/>
            <a:ext cx="19050" cy="278606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 name="Right Arrow 2"/>
          <p:cNvSpPr/>
          <p:nvPr/>
        </p:nvSpPr>
        <p:spPr>
          <a:xfrm>
            <a:off x="3067050" y="5826125"/>
            <a:ext cx="376238" cy="4683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
        <p:nvSpPr>
          <p:cNvPr id="16" name="Right Arrow 15"/>
          <p:cNvSpPr/>
          <p:nvPr/>
        </p:nvSpPr>
        <p:spPr>
          <a:xfrm>
            <a:off x="5886450" y="5799138"/>
            <a:ext cx="374650" cy="468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altLang="en-US">
              <a:solidFill>
                <a:srgbClr val="FFFFFF"/>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3"/>
          <p:cNvSpPr>
            <a:spLocks noGrp="1"/>
          </p:cNvSpPr>
          <p:nvPr>
            <p:ph type="title"/>
          </p:nvPr>
        </p:nvSpPr>
        <p:spPr>
          <a:xfrm>
            <a:off x="431800" y="1631950"/>
            <a:ext cx="4046538" cy="635000"/>
          </a:xfrm>
          <a:solidFill>
            <a:srgbClr val="C00000"/>
          </a:solidFill>
        </p:spPr>
        <p:txBody>
          <a:bodyPr tIns="0" bIns="0"/>
          <a:lstStyle/>
          <a:p>
            <a:pPr algn="ctr"/>
            <a:r>
              <a:rPr lang="fr-FR" sz="2000" smtClean="0">
                <a:solidFill>
                  <a:srgbClr val="FFFFFF"/>
                </a:solidFill>
                <a:sym typeface="Verdana" pitchFamily="34" charset="0"/>
              </a:rPr>
              <a:t>Qu’est-ce qu’une violation de données ?	</a:t>
            </a:r>
          </a:p>
        </p:txBody>
      </p:sp>
      <p:sp>
        <p:nvSpPr>
          <p:cNvPr id="73731" name="Content Placeholder 4"/>
          <p:cNvSpPr>
            <a:spLocks noGrp="1"/>
          </p:cNvSpPr>
          <p:nvPr>
            <p:ph sz="quarter" idx="14"/>
          </p:nvPr>
        </p:nvSpPr>
        <p:spPr>
          <a:xfrm>
            <a:off x="431800" y="2263775"/>
            <a:ext cx="4037013" cy="2562225"/>
          </a:xfrm>
          <a:solidFill>
            <a:schemeClr val="bg1">
              <a:lumMod val="95000"/>
            </a:schemeClr>
          </a:solidFill>
        </p:spPr>
        <p:txBody>
          <a:bodyPr/>
          <a:lstStyle/>
          <a:p>
            <a:pPr>
              <a:buClr>
                <a:srgbClr val="CD051D"/>
              </a:buClr>
            </a:pPr>
            <a:r>
              <a:rPr lang="fr-FR" sz="1300" i="1" dirty="0" smtClean="0">
                <a:solidFill>
                  <a:srgbClr val="000000"/>
                </a:solidFill>
                <a:ea typeface="Verdana" pitchFamily="34" charset="0"/>
                <a:cs typeface="Verdana" pitchFamily="34" charset="0"/>
                <a:sym typeface="Verdana" pitchFamily="34" charset="0"/>
              </a:rPr>
              <a:t>« Tout incident, action ou mission pouvant signifier que des données détenues par quelque partie de MTS que ce soit sont perdues, détruites, divulguées à une personne/entité à qui elles ne devaient pas être divulguées, ou que leur sécurité est compromise »</a:t>
            </a:r>
          </a:p>
          <a:p>
            <a:pPr>
              <a:buClr>
                <a:srgbClr val="CD051D"/>
              </a:buClr>
            </a:pPr>
            <a:r>
              <a:rPr lang="fr-FR" sz="1300" dirty="0" smtClean="0">
                <a:solidFill>
                  <a:srgbClr val="000000"/>
                </a:solidFill>
                <a:ea typeface="Verdana" pitchFamily="34" charset="0"/>
                <a:cs typeface="Verdana" pitchFamily="34" charset="0"/>
                <a:sym typeface="Verdana" pitchFamily="34" charset="0"/>
              </a:rPr>
              <a:t>Une violation de données comprend :</a:t>
            </a:r>
          </a:p>
          <a:p>
            <a:pPr lvl="1">
              <a:spcBef>
                <a:spcPts val="388"/>
              </a:spcBef>
            </a:pPr>
            <a:r>
              <a:rPr lang="fr-FR" sz="1300" dirty="0" smtClean="0">
                <a:solidFill>
                  <a:srgbClr val="000000"/>
                </a:solidFill>
                <a:ea typeface="Verdana" pitchFamily="34" charset="0"/>
                <a:cs typeface="Verdana" pitchFamily="34" charset="0"/>
                <a:sym typeface="Verdana" pitchFamily="34" charset="0"/>
              </a:rPr>
              <a:t>les incidents présumés et réels</a:t>
            </a:r>
          </a:p>
          <a:p>
            <a:pPr lvl="1">
              <a:spcBef>
                <a:spcPts val="388"/>
              </a:spcBef>
            </a:pPr>
            <a:r>
              <a:rPr lang="fr-FR" sz="1300" dirty="0" smtClean="0">
                <a:solidFill>
                  <a:srgbClr val="000000"/>
                </a:solidFill>
                <a:ea typeface="Verdana" pitchFamily="34" charset="0"/>
                <a:cs typeface="Verdana" pitchFamily="34" charset="0"/>
                <a:sym typeface="Verdana" pitchFamily="34" charset="0"/>
              </a:rPr>
              <a:t>les violations causées accidentellement ou volontairement</a:t>
            </a:r>
          </a:p>
        </p:txBody>
      </p:sp>
      <p:sp>
        <p:nvSpPr>
          <p:cNvPr id="72708"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09713F83-B2E4-44C2-81EA-463776051D41}" type="slidenum">
              <a:rPr lang="fr-FR" smtClean="0">
                <a:solidFill>
                  <a:srgbClr val="898989"/>
                </a:solidFill>
                <a:sym typeface="Verdana" pitchFamily="34" charset="0"/>
              </a:rPr>
              <a:pPr eaLnBrk="0" hangingPunct="0">
                <a:buSzPct val="100000"/>
              </a:pPr>
              <a:t>34</a:t>
            </a:fld>
            <a:endParaRPr lang="fr-FR" smtClean="0">
              <a:solidFill>
                <a:srgbClr val="898989"/>
              </a:solidFill>
              <a:sym typeface="Verdana" pitchFamily="34" charset="0"/>
            </a:endParaRPr>
          </a:p>
        </p:txBody>
      </p:sp>
      <p:sp>
        <p:nvSpPr>
          <p:cNvPr id="72709" name="Title 3"/>
          <p:cNvSpPr txBox="1">
            <a:spLocks/>
          </p:cNvSpPr>
          <p:nvPr/>
        </p:nvSpPr>
        <p:spPr bwMode="auto">
          <a:xfrm>
            <a:off x="431800" y="388938"/>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br>
              <a:rPr lang="fr-FR" sz="2100" b="1">
                <a:solidFill>
                  <a:srgbClr val="CD051D"/>
                </a:solidFill>
                <a:ea typeface="Verdana" pitchFamily="34" charset="0"/>
                <a:cs typeface="Verdana" pitchFamily="34" charset="0"/>
                <a:sym typeface="Verdana" pitchFamily="34" charset="0"/>
              </a:rPr>
            </a:br>
            <a:r>
              <a:rPr lang="fr-FR" sz="2100">
                <a:solidFill>
                  <a:srgbClr val="CD051D"/>
                </a:solidFill>
                <a:ea typeface="Verdana" pitchFamily="34" charset="0"/>
                <a:cs typeface="Verdana" pitchFamily="34" charset="0"/>
                <a:sym typeface="Verdana" pitchFamily="34" charset="0"/>
              </a:rPr>
              <a:t>Violations de données</a:t>
            </a:r>
            <a:r>
              <a:rPr lang="fr-FR" sz="2100" b="1">
                <a:solidFill>
                  <a:srgbClr val="CD051D"/>
                </a:solidFill>
                <a:ea typeface="Verdana" pitchFamily="34" charset="0"/>
                <a:cs typeface="Verdana" pitchFamily="34" charset="0"/>
                <a:sym typeface="Verdana" pitchFamily="34" charset="0"/>
              </a:rPr>
              <a:t>	</a:t>
            </a:r>
          </a:p>
        </p:txBody>
      </p:sp>
      <p:sp>
        <p:nvSpPr>
          <p:cNvPr id="2" name="Right Arrow 1"/>
          <p:cNvSpPr/>
          <p:nvPr/>
        </p:nvSpPr>
        <p:spPr>
          <a:xfrm>
            <a:off x="4686300" y="2441575"/>
            <a:ext cx="415925" cy="550863"/>
          </a:xfrm>
          <a:prstGeom prst="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tLang="en-US">
              <a:solidFill>
                <a:srgbClr val="FFFFFF"/>
              </a:solidFill>
            </a:endParaRPr>
          </a:p>
        </p:txBody>
      </p:sp>
      <p:sp>
        <p:nvSpPr>
          <p:cNvPr id="3" name="Rectangle 2"/>
          <p:cNvSpPr/>
          <p:nvPr/>
        </p:nvSpPr>
        <p:spPr>
          <a:xfrm>
            <a:off x="5205413" y="1631950"/>
            <a:ext cx="3305175" cy="4340225"/>
          </a:xfrm>
          <a:prstGeom prst="rect">
            <a:avLst/>
          </a:prstGeom>
          <a:solidFill>
            <a:schemeClr val="bg1">
              <a:lumMod val="95000"/>
            </a:schemeClr>
          </a:solidFill>
        </p:spPr>
        <p:txBody>
          <a:bodyPr>
            <a:spAutoFit/>
          </a:bodyPr>
          <a:lstStyle/>
          <a:p>
            <a:pPr>
              <a:buSzPct val="100000"/>
              <a:defRPr/>
            </a:pPr>
            <a:r>
              <a:rPr lang="fr-FR" sz="1500" dirty="0">
                <a:solidFill>
                  <a:srgbClr val="C00000"/>
                </a:solidFill>
                <a:sym typeface="Verdana" pitchFamily="34" charset="0"/>
              </a:rPr>
              <a:t>EXEMPLES</a:t>
            </a:r>
          </a:p>
          <a:p>
            <a:pPr marL="283464" indent="-283464">
              <a:buFont typeface="Arial" charset="0"/>
              <a:buChar char="•"/>
              <a:defRPr/>
            </a:pPr>
            <a:r>
              <a:rPr lang="fr-FR" sz="1300" dirty="0">
                <a:solidFill>
                  <a:srgbClr val="000000"/>
                </a:solidFill>
                <a:sym typeface="Verdana" pitchFamily="34" charset="0"/>
              </a:rPr>
              <a:t>La perte d’un ordinateur portable, d’un téléphone mobile, d’une clé USB ou de tout autre périphérique</a:t>
            </a:r>
          </a:p>
          <a:p>
            <a:pPr marL="283464" indent="-283464">
              <a:buFont typeface="Arial" charset="0"/>
              <a:buChar char="•"/>
              <a:defRPr/>
            </a:pPr>
            <a:r>
              <a:rPr lang="fr-FR" sz="1300" dirty="0">
                <a:solidFill>
                  <a:srgbClr val="000000"/>
                </a:solidFill>
                <a:sym typeface="Verdana" pitchFamily="34" charset="0"/>
              </a:rPr>
              <a:t>L’envoi d’un e-mail à une mauvaise adresse</a:t>
            </a:r>
          </a:p>
          <a:p>
            <a:pPr marL="283464" indent="-283464">
              <a:buFont typeface="Arial" charset="0"/>
              <a:buChar char="•"/>
              <a:defRPr/>
            </a:pPr>
            <a:r>
              <a:rPr lang="fr-FR" sz="1300" dirty="0">
                <a:solidFill>
                  <a:srgbClr val="000000"/>
                </a:solidFill>
                <a:sym typeface="Verdana" pitchFamily="34" charset="0"/>
              </a:rPr>
              <a:t>Des documents laissés dans un train</a:t>
            </a:r>
          </a:p>
          <a:p>
            <a:pPr marL="283464" indent="-283464">
              <a:buFont typeface="Arial" charset="0"/>
              <a:buChar char="•"/>
              <a:defRPr/>
            </a:pPr>
            <a:r>
              <a:rPr lang="fr-FR" sz="1300" dirty="0">
                <a:solidFill>
                  <a:srgbClr val="000000"/>
                </a:solidFill>
                <a:sym typeface="Verdana" pitchFamily="34" charset="0"/>
              </a:rPr>
              <a:t>Un vol d’équipement</a:t>
            </a:r>
          </a:p>
          <a:p>
            <a:pPr marL="283464" indent="-283464">
              <a:buFont typeface="Arial" charset="0"/>
              <a:buChar char="•"/>
              <a:defRPr/>
            </a:pPr>
            <a:r>
              <a:rPr lang="fr-FR" sz="1300" dirty="0">
                <a:solidFill>
                  <a:srgbClr val="000000"/>
                </a:solidFill>
                <a:sym typeface="Verdana" pitchFamily="34" charset="0"/>
              </a:rPr>
              <a:t>La </a:t>
            </a:r>
            <a:r>
              <a:rPr lang="fr-FR" sz="1300" dirty="0" smtClean="0">
                <a:solidFill>
                  <a:srgbClr val="000000"/>
                </a:solidFill>
                <a:sym typeface="Verdana" pitchFamily="34" charset="0"/>
              </a:rPr>
              <a:t>perte/la </a:t>
            </a:r>
            <a:r>
              <a:rPr lang="fr-FR" sz="1300" dirty="0">
                <a:solidFill>
                  <a:srgbClr val="000000"/>
                </a:solidFill>
                <a:sym typeface="Verdana" pitchFamily="34" charset="0"/>
              </a:rPr>
              <a:t>destruction non autorisée de documents papier </a:t>
            </a:r>
            <a:br>
              <a:rPr lang="fr-FR" sz="1300" dirty="0">
                <a:solidFill>
                  <a:srgbClr val="000000"/>
                </a:solidFill>
                <a:sym typeface="Verdana" pitchFamily="34" charset="0"/>
              </a:rPr>
            </a:br>
            <a:r>
              <a:rPr lang="fr-FR" sz="1300" dirty="0">
                <a:solidFill>
                  <a:srgbClr val="000000"/>
                </a:solidFill>
                <a:sym typeface="Verdana" pitchFamily="34" charset="0"/>
              </a:rPr>
              <a:t>ou électroniques</a:t>
            </a:r>
          </a:p>
          <a:p>
            <a:pPr marL="283464" indent="-283464">
              <a:buFont typeface="Arial" charset="0"/>
              <a:buChar char="•"/>
              <a:defRPr/>
            </a:pPr>
            <a:r>
              <a:rPr lang="fr-FR" sz="1300" dirty="0">
                <a:solidFill>
                  <a:srgbClr val="000000"/>
                </a:solidFill>
                <a:sym typeface="Verdana" pitchFamily="34" charset="0"/>
              </a:rPr>
              <a:t>Le piratage</a:t>
            </a:r>
          </a:p>
          <a:p>
            <a:pPr marL="283464" indent="-283464">
              <a:buFont typeface="Arial" charset="0"/>
              <a:buChar char="•"/>
              <a:defRPr/>
            </a:pPr>
            <a:r>
              <a:rPr lang="fr-FR" sz="1300" dirty="0">
                <a:solidFill>
                  <a:srgbClr val="000000"/>
                </a:solidFill>
                <a:sym typeface="Verdana" pitchFamily="34" charset="0"/>
              </a:rPr>
              <a:t>Les </a:t>
            </a:r>
            <a:r>
              <a:rPr lang="fr-FR" sz="1300" dirty="0" err="1">
                <a:solidFill>
                  <a:srgbClr val="000000"/>
                </a:solidFill>
                <a:sym typeface="Verdana" pitchFamily="34" charset="0"/>
              </a:rPr>
              <a:t>cyberattaques</a:t>
            </a:r>
            <a:endParaRPr lang="fr-FR" sz="1300" dirty="0">
              <a:solidFill>
                <a:srgbClr val="000000"/>
              </a:solidFill>
              <a:sym typeface="Verdana" pitchFamily="34" charset="0"/>
            </a:endParaRPr>
          </a:p>
          <a:p>
            <a:pPr marL="283464" indent="-283464">
              <a:buFont typeface="Arial" charset="0"/>
              <a:buChar char="•"/>
              <a:defRPr/>
            </a:pPr>
            <a:r>
              <a:rPr lang="fr-FR" sz="1300" dirty="0">
                <a:solidFill>
                  <a:srgbClr val="000000"/>
                </a:solidFill>
                <a:sym typeface="Verdana" pitchFamily="34" charset="0"/>
              </a:rPr>
              <a:t>Un accès à nos systèmes accordé aux mauvaises personnes, que ces systèmes soient internes (DM, MTS Docs, Intranet) ou externes (p. ex. nos portails ou plates-formes d’évaluation)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ontent Placeholder 4"/>
          <p:cNvSpPr>
            <a:spLocks noGrp="1"/>
          </p:cNvSpPr>
          <p:nvPr>
            <p:ph sz="quarter" idx="14"/>
          </p:nvPr>
        </p:nvSpPr>
        <p:spPr>
          <a:xfrm>
            <a:off x="431800" y="1803400"/>
            <a:ext cx="7981950" cy="4192588"/>
          </a:xfrm>
        </p:spPr>
        <p:txBody>
          <a:bodyPr/>
          <a:lstStyle/>
          <a:p>
            <a:pPr>
              <a:buClr>
                <a:srgbClr val="CD051D"/>
              </a:buClr>
            </a:pPr>
            <a:r>
              <a:rPr lang="fr-FR" sz="1600" dirty="0" smtClean="0">
                <a:solidFill>
                  <a:srgbClr val="000000"/>
                </a:solidFill>
                <a:ea typeface="Verdana" pitchFamily="34" charset="0"/>
                <a:cs typeface="Verdana" pitchFamily="34" charset="0"/>
                <a:sym typeface="Verdana" pitchFamily="34" charset="0"/>
              </a:rPr>
              <a:t>L’ORC, le service juridique, le service informatique, et les RH s’associent et suivent les politiques de réponse aux incidents de sécurité et de confidentialité pour traiter toute violation signalée.</a:t>
            </a:r>
          </a:p>
          <a:p>
            <a:pPr>
              <a:buClr>
                <a:srgbClr val="CD051D"/>
              </a:buClr>
            </a:pPr>
            <a:r>
              <a:rPr lang="fr-FR" sz="1800" dirty="0" smtClean="0">
                <a:solidFill>
                  <a:srgbClr val="CD051D"/>
                </a:solidFill>
                <a:ea typeface="Verdana" pitchFamily="34" charset="0"/>
                <a:cs typeface="Verdana" pitchFamily="34" charset="0"/>
                <a:sym typeface="Verdana" pitchFamily="34" charset="0"/>
              </a:rPr>
              <a:t>Données personnelles :</a:t>
            </a:r>
          </a:p>
          <a:p>
            <a:pPr lvl="2">
              <a:lnSpc>
                <a:spcPct val="100000"/>
              </a:lnSpc>
              <a:spcBef>
                <a:spcPts val="200"/>
              </a:spcBef>
            </a:pPr>
            <a:r>
              <a:rPr lang="fr-FR" sz="1600" dirty="0" smtClean="0">
                <a:solidFill>
                  <a:srgbClr val="000000"/>
                </a:solidFill>
                <a:ea typeface="Verdana" pitchFamily="34" charset="0"/>
                <a:cs typeface="Verdana" pitchFamily="34" charset="0"/>
                <a:sym typeface="Verdana" pitchFamily="34" charset="0"/>
              </a:rPr>
              <a:t>Nous devrons peut-être prévenir l’organisme de réglementation de protection des données ou un autre organisme de réglementation européen de protection des données dans les 72 heures.</a:t>
            </a:r>
          </a:p>
          <a:p>
            <a:pPr lvl="2">
              <a:lnSpc>
                <a:spcPct val="100000"/>
              </a:lnSpc>
              <a:spcBef>
                <a:spcPts val="200"/>
              </a:spcBef>
            </a:pPr>
            <a:r>
              <a:rPr lang="fr-FR" sz="1600" dirty="0" smtClean="0">
                <a:solidFill>
                  <a:srgbClr val="000000"/>
                </a:solidFill>
                <a:ea typeface="Verdana" pitchFamily="34" charset="0"/>
                <a:cs typeface="Verdana" pitchFamily="34" charset="0"/>
                <a:sym typeface="Verdana" pitchFamily="34" charset="0"/>
              </a:rPr>
              <a:t>Nous devrons peut-être prévenir les personnes concernées.</a:t>
            </a:r>
          </a:p>
          <a:p>
            <a:pPr lvl="1">
              <a:lnSpc>
                <a:spcPct val="100000"/>
              </a:lnSpc>
              <a:spcBef>
                <a:spcPts val="200"/>
              </a:spcBef>
              <a:buClrTx/>
              <a:buFont typeface="Verdana" pitchFamily="34" charset="0"/>
              <a:buNone/>
            </a:pPr>
            <a:endParaRPr lang="fr-FR" dirty="0" smtClean="0">
              <a:solidFill>
                <a:srgbClr val="000000"/>
              </a:solidFill>
              <a:ea typeface="Verdana" pitchFamily="34" charset="0"/>
              <a:cs typeface="Verdana" pitchFamily="34" charset="0"/>
              <a:sym typeface="Verdana" pitchFamily="34" charset="0"/>
            </a:endParaRPr>
          </a:p>
          <a:p>
            <a:pPr>
              <a:spcBef>
                <a:spcPts val="200"/>
              </a:spcBef>
              <a:buClr>
                <a:srgbClr val="CD051D"/>
              </a:buClr>
            </a:pPr>
            <a:r>
              <a:rPr lang="fr-FR" sz="1800" dirty="0" smtClean="0">
                <a:solidFill>
                  <a:srgbClr val="CD051D"/>
                </a:solidFill>
                <a:ea typeface="Verdana" pitchFamily="34" charset="0"/>
                <a:cs typeface="Verdana" pitchFamily="34" charset="0"/>
                <a:sym typeface="Verdana" pitchFamily="34" charset="0"/>
              </a:rPr>
              <a:t>Information client – conditions convenues avec le client :</a:t>
            </a:r>
          </a:p>
          <a:p>
            <a:pPr lvl="2">
              <a:lnSpc>
                <a:spcPct val="100000"/>
              </a:lnSpc>
              <a:spcBef>
                <a:spcPts val="200"/>
              </a:spcBef>
            </a:pPr>
            <a:r>
              <a:rPr lang="fr-FR" sz="1600" dirty="0" smtClean="0">
                <a:solidFill>
                  <a:srgbClr val="000000"/>
                </a:solidFill>
                <a:ea typeface="Verdana" pitchFamily="34" charset="0"/>
                <a:cs typeface="Verdana" pitchFamily="34" charset="0"/>
                <a:sym typeface="Verdana" pitchFamily="34" charset="0"/>
              </a:rPr>
              <a:t>Nous devrons peut-être prévenir le client qu’il y a eu une violation des conditions du contrat de notre part.</a:t>
            </a:r>
          </a:p>
          <a:p>
            <a:pPr lvl="2">
              <a:lnSpc>
                <a:spcPct val="100000"/>
              </a:lnSpc>
              <a:spcBef>
                <a:spcPts val="200"/>
              </a:spcBef>
            </a:pPr>
            <a:r>
              <a:rPr lang="fr-FR" sz="1600" dirty="0" smtClean="0">
                <a:solidFill>
                  <a:srgbClr val="000000"/>
                </a:solidFill>
                <a:ea typeface="Verdana" pitchFamily="34" charset="0"/>
                <a:cs typeface="Verdana" pitchFamily="34" charset="0"/>
                <a:sym typeface="Verdana" pitchFamily="34" charset="0"/>
              </a:rPr>
              <a:t>Nous devrons peut-être prévenir la police ou les autres organismes de réglementation et/ou les tiers (par exemple, les assureurs).</a:t>
            </a:r>
          </a:p>
          <a:p>
            <a:pPr lvl="1">
              <a:lnSpc>
                <a:spcPct val="100000"/>
              </a:lnSpc>
              <a:spcBef>
                <a:spcPts val="200"/>
              </a:spcBef>
              <a:buClrTx/>
              <a:buFont typeface="Verdana" pitchFamily="34" charset="0"/>
              <a:buNone/>
            </a:pPr>
            <a:endParaRPr lang="fr-FR" dirty="0" smtClean="0">
              <a:solidFill>
                <a:srgbClr val="000000"/>
              </a:solidFill>
              <a:ea typeface="Verdana" pitchFamily="34" charset="0"/>
              <a:cs typeface="Verdana" pitchFamily="34" charset="0"/>
              <a:sym typeface="Verdana" pitchFamily="34" charset="0"/>
            </a:endParaRPr>
          </a:p>
        </p:txBody>
      </p:sp>
      <p:sp>
        <p:nvSpPr>
          <p:cNvPr id="73731"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71CB5601-149A-4D07-B593-1074163F19DF}" type="slidenum">
              <a:rPr lang="fr-FR" smtClean="0">
                <a:solidFill>
                  <a:srgbClr val="898989"/>
                </a:solidFill>
                <a:sym typeface="Verdana" pitchFamily="34" charset="0"/>
              </a:rPr>
              <a:pPr eaLnBrk="0" hangingPunct="0">
                <a:buSzPct val="100000"/>
              </a:pPr>
              <a:t>35</a:t>
            </a:fld>
            <a:endParaRPr lang="fr-FR" smtClean="0">
              <a:solidFill>
                <a:srgbClr val="898989"/>
              </a:solidFill>
              <a:sym typeface="Verdana" pitchFamily="34" charset="0"/>
            </a:endParaRPr>
          </a:p>
        </p:txBody>
      </p:sp>
      <p:sp>
        <p:nvSpPr>
          <p:cNvPr id="73732" name="Title 3"/>
          <p:cNvSpPr txBox="1">
            <a:spLocks/>
          </p:cNvSpPr>
          <p:nvPr/>
        </p:nvSpPr>
        <p:spPr bwMode="auto">
          <a:xfrm>
            <a:off x="431800" y="388938"/>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br>
              <a:rPr lang="fr-FR" sz="2100" b="1">
                <a:solidFill>
                  <a:srgbClr val="CD051D"/>
                </a:solidFill>
                <a:ea typeface="Verdana" pitchFamily="34" charset="0"/>
                <a:cs typeface="Verdana" pitchFamily="34" charset="0"/>
                <a:sym typeface="Verdana" pitchFamily="34" charset="0"/>
              </a:rPr>
            </a:br>
            <a:r>
              <a:rPr lang="fr-FR" sz="2100">
                <a:solidFill>
                  <a:srgbClr val="CD051D"/>
                </a:solidFill>
                <a:ea typeface="Verdana" pitchFamily="34" charset="0"/>
                <a:cs typeface="Verdana" pitchFamily="34" charset="0"/>
                <a:sym typeface="Verdana" pitchFamily="34" charset="0"/>
              </a:rPr>
              <a:t>Violations de données</a:t>
            </a:r>
            <a:r>
              <a:rPr lang="fr-FR" sz="2100" b="1">
                <a:solidFill>
                  <a:srgbClr val="CD051D"/>
                </a:solidFill>
                <a:ea typeface="Verdana" pitchFamily="34" charset="0"/>
                <a:cs typeface="Verdana" pitchFamily="34" charset="0"/>
                <a:sym typeface="Verdana" pitchFamily="34" charset="0"/>
              </a:rPr>
              <a:t>	</a:t>
            </a:r>
          </a:p>
        </p:txBody>
      </p:sp>
      <p:sp>
        <p:nvSpPr>
          <p:cNvPr id="9" name="Rectangle 8"/>
          <p:cNvSpPr/>
          <p:nvPr/>
        </p:nvSpPr>
        <p:spPr>
          <a:xfrm>
            <a:off x="0" y="1328738"/>
            <a:ext cx="9144000" cy="415925"/>
          </a:xfrm>
          <a:prstGeom prst="rect">
            <a:avLst/>
          </a:prstGeom>
          <a:solidFill>
            <a:schemeClr val="accent2">
              <a:lumMod val="40000"/>
              <a:lumOff val="60000"/>
            </a:schemeClr>
          </a:solidFill>
        </p:spPr>
        <p:txBody>
          <a:bodyPr>
            <a:spAutoFit/>
          </a:bodyPr>
          <a:lstStyle/>
          <a:p>
            <a:pPr algn="ctr">
              <a:buSzPct val="100000"/>
              <a:defRPr/>
            </a:pPr>
            <a:r>
              <a:rPr lang="fr-FR" sz="2100">
                <a:solidFill>
                  <a:srgbClr val="000000"/>
                </a:solidFill>
                <a:sym typeface="Verdana" pitchFamily="34" charset="0"/>
              </a:rPr>
              <a:t>Que fait MTS pour se conformer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3"/>
          <p:cNvSpPr>
            <a:spLocks noGrp="1"/>
          </p:cNvSpPr>
          <p:nvPr>
            <p:ph type="title"/>
          </p:nvPr>
        </p:nvSpPr>
        <p:spPr>
          <a:xfrm>
            <a:off x="431800" y="1681163"/>
            <a:ext cx="8645525" cy="333375"/>
          </a:xfrm>
        </p:spPr>
        <p:txBody>
          <a:bodyPr/>
          <a:lstStyle/>
          <a:p>
            <a:r>
              <a:rPr lang="fr-FR" b="0" smtClean="0">
                <a:solidFill>
                  <a:srgbClr val="000000"/>
                </a:solidFill>
                <a:sym typeface="Verdana" pitchFamily="34" charset="0"/>
              </a:rPr>
              <a:t>Si vous suspectez ou avez connaissance d’une violation de données, agissez immédiatement des manières suivantes :</a:t>
            </a:r>
          </a:p>
        </p:txBody>
      </p:sp>
      <p:sp>
        <p:nvSpPr>
          <p:cNvPr id="74755"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35E48A46-2A2E-4448-BC09-DEFC71B2A676}" type="slidenum">
              <a:rPr lang="fr-FR" smtClean="0">
                <a:solidFill>
                  <a:srgbClr val="898989"/>
                </a:solidFill>
                <a:sym typeface="Verdana" pitchFamily="34" charset="0"/>
              </a:rPr>
              <a:pPr eaLnBrk="0" hangingPunct="0">
                <a:buSzPct val="100000"/>
              </a:pPr>
              <a:t>36</a:t>
            </a:fld>
            <a:endParaRPr lang="fr-FR" smtClean="0">
              <a:solidFill>
                <a:srgbClr val="898989"/>
              </a:solidFill>
              <a:sym typeface="Verdana" pitchFamily="34" charset="0"/>
            </a:endParaRPr>
          </a:p>
        </p:txBody>
      </p:sp>
      <p:sp>
        <p:nvSpPr>
          <p:cNvPr id="74756" name="TextBox 5"/>
          <p:cNvSpPr txBox="1">
            <a:spLocks noChangeArrowheads="1"/>
          </p:cNvSpPr>
          <p:nvPr/>
        </p:nvSpPr>
        <p:spPr bwMode="auto">
          <a:xfrm>
            <a:off x="950913" y="2154238"/>
            <a:ext cx="7021512" cy="340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ts val="600"/>
              </a:spcBef>
              <a:spcAft>
                <a:spcPts val="600"/>
              </a:spcAft>
              <a:buSzPct val="100000"/>
            </a:pPr>
            <a:r>
              <a:rPr lang="fr-FR" dirty="0">
                <a:solidFill>
                  <a:srgbClr val="000000"/>
                </a:solidFill>
                <a:sym typeface="Verdana" pitchFamily="34" charset="0"/>
              </a:rPr>
              <a:t>Envoyez un e-mail à </a:t>
            </a:r>
            <a:r>
              <a:rPr lang="fr-FR" dirty="0">
                <a:solidFill>
                  <a:srgbClr val="000000"/>
                </a:solidFill>
                <a:sym typeface="Verdana" pitchFamily="34" charset="0"/>
                <a:hlinkClick r:id="rId2"/>
              </a:rPr>
              <a:t>privacy@mts.com</a:t>
            </a:r>
            <a:endParaRPr lang="fr-FR" dirty="0">
              <a:solidFill>
                <a:srgbClr val="000000"/>
              </a:solidFill>
              <a:sym typeface="Verdana" pitchFamily="34" charset="0"/>
            </a:endParaRPr>
          </a:p>
          <a:p>
            <a:pPr>
              <a:spcBef>
                <a:spcPts val="600"/>
              </a:spcBef>
              <a:spcAft>
                <a:spcPts val="600"/>
              </a:spcAft>
              <a:buSzPct val="100000"/>
            </a:pPr>
            <a:r>
              <a:rPr lang="fr-FR" dirty="0">
                <a:solidFill>
                  <a:srgbClr val="000000"/>
                </a:solidFill>
                <a:sym typeface="Verdana" pitchFamily="34" charset="0"/>
              </a:rPr>
              <a:t>Contactez votre bureau d’assistance informatique MTS</a:t>
            </a:r>
          </a:p>
          <a:p>
            <a:pPr>
              <a:spcBef>
                <a:spcPts val="600"/>
              </a:spcBef>
              <a:spcAft>
                <a:spcPts val="600"/>
              </a:spcAft>
              <a:buFont typeface="Wingdings" pitchFamily="2" charset="2"/>
              <a:buChar char="Ø"/>
            </a:pPr>
            <a:r>
              <a:rPr lang="fr-FR" dirty="0">
                <a:solidFill>
                  <a:srgbClr val="000000"/>
                </a:solidFill>
                <a:sym typeface="Verdana" pitchFamily="34" charset="0"/>
              </a:rPr>
              <a:t>Siège social, Test &amp; </a:t>
            </a:r>
            <a:r>
              <a:rPr lang="fr-FR" dirty="0" err="1">
                <a:solidFill>
                  <a:srgbClr val="000000"/>
                </a:solidFill>
                <a:sym typeface="Verdana" pitchFamily="34" charset="0"/>
              </a:rPr>
              <a:t>Temposonics</a:t>
            </a:r>
            <a:r>
              <a:rPr lang="fr-FR" dirty="0">
                <a:solidFill>
                  <a:srgbClr val="000000"/>
                </a:solidFill>
                <a:sym typeface="Verdana" pitchFamily="34" charset="0"/>
              </a:rPr>
              <a:t> :</a:t>
            </a:r>
          </a:p>
          <a:p>
            <a:pPr lvl="1">
              <a:buFont typeface="Arial" charset="0"/>
              <a:buChar char="•"/>
            </a:pPr>
            <a:r>
              <a:rPr lang="fr-FR" u="sng" dirty="0">
                <a:solidFill>
                  <a:srgbClr val="000000"/>
                </a:solidFill>
                <a:sym typeface="Verdana" pitchFamily="34" charset="0"/>
                <a:hlinkClick r:id="rId3"/>
              </a:rPr>
              <a:t>servicedesk@mts.com</a:t>
            </a:r>
            <a:r>
              <a:rPr lang="fr-FR" dirty="0">
                <a:solidFill>
                  <a:srgbClr val="000000"/>
                </a:solidFill>
                <a:sym typeface="Verdana" pitchFamily="34" charset="0"/>
              </a:rPr>
              <a:t>, ou </a:t>
            </a:r>
          </a:p>
          <a:p>
            <a:pPr lvl="1">
              <a:buFont typeface="Arial" charset="0"/>
              <a:buChar char="•"/>
            </a:pPr>
            <a:r>
              <a:rPr lang="fr-FR" dirty="0">
                <a:solidFill>
                  <a:srgbClr val="000000"/>
                </a:solidFill>
                <a:sym typeface="Verdana" pitchFamily="34" charset="0"/>
              </a:rPr>
              <a:t>+1 844 </a:t>
            </a:r>
            <a:r>
              <a:rPr lang="fr-FR" dirty="0" smtClean="0">
                <a:solidFill>
                  <a:srgbClr val="000000"/>
                </a:solidFill>
                <a:sym typeface="Verdana" pitchFamily="34" charset="0"/>
              </a:rPr>
              <a:t>737-8687 </a:t>
            </a:r>
            <a:r>
              <a:rPr lang="fr-FR" dirty="0">
                <a:solidFill>
                  <a:srgbClr val="000000"/>
                </a:solidFill>
                <a:sym typeface="Verdana" pitchFamily="34" charset="0"/>
              </a:rPr>
              <a:t>ou +1 952 </a:t>
            </a:r>
            <a:r>
              <a:rPr lang="fr-FR" dirty="0" smtClean="0">
                <a:solidFill>
                  <a:srgbClr val="000000"/>
                </a:solidFill>
                <a:sym typeface="Verdana" pitchFamily="34" charset="0"/>
              </a:rPr>
              <a:t>937-4050</a:t>
            </a:r>
            <a:endParaRPr lang="fr-FR" dirty="0">
              <a:solidFill>
                <a:srgbClr val="000000"/>
              </a:solidFill>
              <a:sym typeface="Verdana" pitchFamily="34" charset="0"/>
            </a:endParaRPr>
          </a:p>
          <a:p>
            <a:pPr>
              <a:spcBef>
                <a:spcPts val="600"/>
              </a:spcBef>
              <a:spcAft>
                <a:spcPts val="600"/>
              </a:spcAft>
              <a:buFont typeface="Wingdings" pitchFamily="2" charset="2"/>
              <a:buChar char="Ø"/>
            </a:pPr>
            <a:r>
              <a:rPr lang="fr-FR" dirty="0" err="1">
                <a:solidFill>
                  <a:srgbClr val="000000"/>
                </a:solidFill>
                <a:sym typeface="Verdana" pitchFamily="34" charset="0"/>
              </a:rPr>
              <a:t>Piezotronics</a:t>
            </a:r>
            <a:r>
              <a:rPr lang="fr-FR" dirty="0">
                <a:solidFill>
                  <a:srgbClr val="000000"/>
                </a:solidFill>
                <a:sym typeface="Verdana" pitchFamily="34" charset="0"/>
              </a:rPr>
              <a:t> :</a:t>
            </a:r>
          </a:p>
          <a:p>
            <a:pPr lvl="1">
              <a:buFont typeface="Arial" charset="0"/>
              <a:buChar char="•"/>
            </a:pPr>
            <a:r>
              <a:rPr lang="fr-FR" u="sng" dirty="0">
                <a:solidFill>
                  <a:srgbClr val="000000"/>
                </a:solidFill>
                <a:sym typeface="Verdana" pitchFamily="34" charset="0"/>
                <a:hlinkClick r:id="rId4"/>
              </a:rPr>
              <a:t>helpdesk@pcb.com</a:t>
            </a:r>
            <a:r>
              <a:rPr lang="fr-FR" dirty="0">
                <a:solidFill>
                  <a:srgbClr val="000000"/>
                </a:solidFill>
                <a:sym typeface="Verdana" pitchFamily="34" charset="0"/>
              </a:rPr>
              <a:t>, ou</a:t>
            </a:r>
          </a:p>
          <a:p>
            <a:pPr lvl="1">
              <a:buFont typeface="Arial" charset="0"/>
              <a:buChar char="•"/>
            </a:pPr>
            <a:r>
              <a:rPr lang="fr-FR" dirty="0">
                <a:solidFill>
                  <a:srgbClr val="000000"/>
                </a:solidFill>
                <a:sym typeface="Verdana" pitchFamily="34" charset="0"/>
              </a:rPr>
              <a:t>716.206.2632</a:t>
            </a:r>
          </a:p>
          <a:p>
            <a:pPr lvl="1">
              <a:buSzPct val="100000"/>
            </a:pPr>
            <a:endParaRPr lang="fr-FR" dirty="0">
              <a:solidFill>
                <a:srgbClr val="000000"/>
              </a:solidFill>
              <a:sym typeface="Verdana" pitchFamily="34" charset="0"/>
            </a:endParaRPr>
          </a:p>
          <a:p>
            <a:pPr>
              <a:buSzPct val="100000"/>
            </a:pPr>
            <a:r>
              <a:rPr lang="fr-FR" dirty="0">
                <a:solidFill>
                  <a:srgbClr val="000000"/>
                </a:solidFill>
                <a:sym typeface="Verdana" pitchFamily="34" charset="0"/>
              </a:rPr>
              <a:t>Contactez la ligne </a:t>
            </a:r>
            <a:r>
              <a:rPr lang="fr-FR" dirty="0" err="1">
                <a:solidFill>
                  <a:srgbClr val="000000"/>
                </a:solidFill>
                <a:sym typeface="Verdana" pitchFamily="34" charset="0"/>
              </a:rPr>
              <a:t>AlertLine</a:t>
            </a:r>
            <a:endParaRPr lang="fr-FR" dirty="0">
              <a:solidFill>
                <a:srgbClr val="000000"/>
              </a:solidFill>
              <a:sym typeface="Verdana" pitchFamily="34" charset="0"/>
            </a:endParaRPr>
          </a:p>
        </p:txBody>
      </p:sp>
      <p:sp>
        <p:nvSpPr>
          <p:cNvPr id="74757" name="Title 3"/>
          <p:cNvSpPr txBox="1">
            <a:spLocks/>
          </p:cNvSpPr>
          <p:nvPr/>
        </p:nvSpPr>
        <p:spPr bwMode="auto">
          <a:xfrm>
            <a:off x="431800" y="388938"/>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br>
              <a:rPr lang="fr-FR" sz="2100" b="1">
                <a:solidFill>
                  <a:srgbClr val="CD051D"/>
                </a:solidFill>
                <a:ea typeface="Verdana" pitchFamily="34" charset="0"/>
                <a:cs typeface="Verdana" pitchFamily="34" charset="0"/>
                <a:sym typeface="Verdana" pitchFamily="34" charset="0"/>
              </a:rPr>
            </a:br>
            <a:r>
              <a:rPr lang="fr-FR" sz="2100">
                <a:solidFill>
                  <a:srgbClr val="CD051D"/>
                </a:solidFill>
                <a:ea typeface="Verdana" pitchFamily="34" charset="0"/>
                <a:cs typeface="Verdana" pitchFamily="34" charset="0"/>
                <a:sym typeface="Verdana" pitchFamily="34" charset="0"/>
              </a:rPr>
              <a:t>Violations de données</a:t>
            </a:r>
            <a:r>
              <a:rPr lang="fr-FR" sz="2100" b="1">
                <a:solidFill>
                  <a:srgbClr val="CD051D"/>
                </a:solidFill>
                <a:ea typeface="Verdana" pitchFamily="34" charset="0"/>
                <a:cs typeface="Verdana" pitchFamily="34" charset="0"/>
                <a:sym typeface="Verdana" pitchFamily="34" charset="0"/>
              </a:rPr>
              <a:t>	</a:t>
            </a:r>
          </a:p>
        </p:txBody>
      </p:sp>
      <p:pic>
        <p:nvPicPr>
          <p:cNvPr id="74758"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0563" y="2201863"/>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475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0563" y="2614613"/>
            <a:ext cx="260350"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476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0563" y="5178425"/>
            <a:ext cx="260350" cy="2555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ctangle 12"/>
          <p:cNvSpPr/>
          <p:nvPr/>
        </p:nvSpPr>
        <p:spPr>
          <a:xfrm>
            <a:off x="0" y="1058863"/>
            <a:ext cx="9144000" cy="415925"/>
          </a:xfrm>
          <a:prstGeom prst="rect">
            <a:avLst/>
          </a:prstGeom>
          <a:solidFill>
            <a:schemeClr val="accent4">
              <a:lumMod val="20000"/>
              <a:lumOff val="80000"/>
            </a:schemeClr>
          </a:solidFill>
        </p:spPr>
        <p:txBody>
          <a:bodyPr>
            <a:spAutoFit/>
          </a:bodyPr>
          <a:lstStyle/>
          <a:p>
            <a:pPr>
              <a:buSzPct val="100000"/>
              <a:defRPr/>
            </a:pPr>
            <a:r>
              <a:rPr lang="fr-FR" sz="2100">
                <a:solidFill>
                  <a:srgbClr val="000000"/>
                </a:solidFill>
                <a:sym typeface="Verdana" pitchFamily="34" charset="0"/>
              </a:rPr>
              <a:t>	Ce que vous devez prendre en compte</a:t>
            </a:r>
          </a:p>
        </p:txBody>
      </p:sp>
      <p:pic>
        <p:nvPicPr>
          <p:cNvPr id="74762" name="Picture 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73075" y="1041400"/>
            <a:ext cx="315913"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63" name="Rectangle 14"/>
          <p:cNvSpPr>
            <a:spLocks noChangeArrowheads="1"/>
          </p:cNvSpPr>
          <p:nvPr/>
        </p:nvSpPr>
        <p:spPr bwMode="auto">
          <a:xfrm>
            <a:off x="431800" y="5672138"/>
            <a:ext cx="8280400" cy="646112"/>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algn="ctr">
              <a:spcBef>
                <a:spcPts val="200"/>
              </a:spcBef>
              <a:buSzPct val="100000"/>
            </a:pPr>
            <a:r>
              <a:rPr lang="fr-FR">
                <a:solidFill>
                  <a:srgbClr val="FFFFFF"/>
                </a:solidFill>
                <a:sym typeface="Verdana" pitchFamily="34" charset="0"/>
              </a:rPr>
              <a:t>Nous avons très peu de temps pour effectuer les démarches nécessaires, donc merci de nous prévenir immédiatement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3"/>
          <p:cNvSpPr>
            <a:spLocks noGrp="1"/>
          </p:cNvSpPr>
          <p:nvPr>
            <p:ph type="title"/>
          </p:nvPr>
        </p:nvSpPr>
        <p:spPr>
          <a:xfrm>
            <a:off x="295275" y="1630363"/>
            <a:ext cx="8280400" cy="333375"/>
          </a:xfrm>
        </p:spPr>
        <p:txBody>
          <a:bodyPr/>
          <a:lstStyle/>
          <a:p>
            <a:r>
              <a:rPr lang="fr-FR" b="0" smtClean="0">
                <a:solidFill>
                  <a:srgbClr val="000000"/>
                </a:solidFill>
                <a:sym typeface="Verdana" pitchFamily="34" charset="0"/>
              </a:rPr>
              <a:t>Rappels importants :	</a:t>
            </a:r>
          </a:p>
        </p:txBody>
      </p:sp>
      <p:sp>
        <p:nvSpPr>
          <p:cNvPr id="75779" name="Content Placeholder 4"/>
          <p:cNvSpPr>
            <a:spLocks noGrp="1"/>
          </p:cNvSpPr>
          <p:nvPr>
            <p:ph sz="quarter" idx="14"/>
          </p:nvPr>
        </p:nvSpPr>
        <p:spPr>
          <a:xfrm>
            <a:off x="431800" y="1965325"/>
            <a:ext cx="6473825" cy="4892675"/>
          </a:xfrm>
        </p:spPr>
        <p:txBody>
          <a:bodyPr/>
          <a:lstStyle/>
          <a:p>
            <a:pPr>
              <a:spcBef>
                <a:spcPts val="900"/>
              </a:spcBef>
              <a:buClr>
                <a:srgbClr val="CD051D"/>
              </a:buClr>
              <a:buFont typeface="Arial" charset="0"/>
              <a:buChar char="•"/>
            </a:pPr>
            <a:r>
              <a:rPr lang="fr-FR" sz="1800" dirty="0" smtClean="0">
                <a:solidFill>
                  <a:srgbClr val="000000"/>
                </a:solidFill>
                <a:ea typeface="Verdana" pitchFamily="34" charset="0"/>
                <a:cs typeface="Verdana" pitchFamily="34" charset="0"/>
                <a:sym typeface="Verdana" pitchFamily="34" charset="0"/>
              </a:rPr>
              <a:t>Vous devez agir sans délai.</a:t>
            </a:r>
          </a:p>
          <a:p>
            <a:pPr>
              <a:spcBef>
                <a:spcPts val="900"/>
              </a:spcBef>
              <a:buClr>
                <a:srgbClr val="CD051D"/>
              </a:buClr>
              <a:buFont typeface="Arial" charset="0"/>
              <a:buChar char="•"/>
            </a:pPr>
            <a:r>
              <a:rPr lang="fr-FR" sz="1800" dirty="0" smtClean="0">
                <a:solidFill>
                  <a:srgbClr val="000000"/>
                </a:solidFill>
                <a:ea typeface="Verdana" pitchFamily="34" charset="0"/>
                <a:cs typeface="Verdana" pitchFamily="34" charset="0"/>
                <a:sym typeface="Verdana" pitchFamily="34" charset="0"/>
              </a:rPr>
              <a:t>Vous ne devez pas prendre d’autres mesures en rapport avec la violation à moins que l’ORC ne vous y invite.</a:t>
            </a:r>
          </a:p>
          <a:p>
            <a:pPr>
              <a:spcBef>
                <a:spcPts val="900"/>
              </a:spcBef>
              <a:buClr>
                <a:srgbClr val="CD051D"/>
              </a:buClr>
              <a:buFont typeface="Arial" charset="0"/>
              <a:buChar char="•"/>
            </a:pPr>
            <a:r>
              <a:rPr lang="fr-FR" sz="1800" dirty="0" smtClean="0">
                <a:solidFill>
                  <a:srgbClr val="000000"/>
                </a:solidFill>
                <a:ea typeface="Verdana" pitchFamily="34" charset="0"/>
                <a:cs typeface="Verdana" pitchFamily="34" charset="0"/>
                <a:sym typeface="Verdana" pitchFamily="34" charset="0"/>
              </a:rPr>
              <a:t>Vous ne devez </a:t>
            </a:r>
            <a:r>
              <a:rPr lang="fr-FR" sz="1800" b="1" dirty="0" smtClean="0">
                <a:solidFill>
                  <a:srgbClr val="CD051D"/>
                </a:solidFill>
                <a:ea typeface="Verdana" pitchFamily="34" charset="0"/>
                <a:cs typeface="Verdana" pitchFamily="34" charset="0"/>
                <a:sym typeface="Verdana" pitchFamily="34" charset="0"/>
              </a:rPr>
              <a:t>pas</a:t>
            </a:r>
            <a:r>
              <a:rPr lang="fr-FR" sz="1800" dirty="0" smtClean="0">
                <a:solidFill>
                  <a:srgbClr val="CD051D"/>
                </a:solidFill>
                <a:ea typeface="Verdana" pitchFamily="34" charset="0"/>
                <a:cs typeface="Verdana" pitchFamily="34" charset="0"/>
                <a:sym typeface="Verdana" pitchFamily="34" charset="0"/>
              </a:rPr>
              <a:t> </a:t>
            </a:r>
            <a:r>
              <a:rPr lang="fr-FR" sz="1800" dirty="0" smtClean="0">
                <a:solidFill>
                  <a:srgbClr val="000000"/>
                </a:solidFill>
                <a:ea typeface="Verdana" pitchFamily="34" charset="0"/>
                <a:cs typeface="Verdana" pitchFamily="34" charset="0"/>
                <a:sym typeface="Verdana" pitchFamily="34" charset="0"/>
              </a:rPr>
              <a:t>avertir les personnes concernées ou les organismes de réglementation – l’ORC effectuera ces démarches au besoin.</a:t>
            </a:r>
          </a:p>
          <a:p>
            <a:pPr>
              <a:spcBef>
                <a:spcPts val="900"/>
              </a:spcBef>
              <a:buClr>
                <a:srgbClr val="CD051D"/>
              </a:buClr>
              <a:buFont typeface="Arial" charset="0"/>
              <a:buChar char="•"/>
            </a:pPr>
            <a:r>
              <a:rPr lang="fr-FR" sz="1800" dirty="0" smtClean="0">
                <a:solidFill>
                  <a:srgbClr val="000000"/>
                </a:solidFill>
                <a:ea typeface="Verdana" pitchFamily="34" charset="0"/>
                <a:cs typeface="Verdana" pitchFamily="34" charset="0"/>
                <a:sym typeface="Verdana" pitchFamily="34" charset="0"/>
              </a:rPr>
              <a:t>Le défaut de signalement peut entraîner des mesures disciplinaires.</a:t>
            </a:r>
          </a:p>
          <a:p>
            <a:pPr>
              <a:spcBef>
                <a:spcPts val="900"/>
              </a:spcBef>
              <a:buClr>
                <a:srgbClr val="CD051D"/>
              </a:buClr>
              <a:buFont typeface="Arial" charset="0"/>
              <a:buChar char="•"/>
            </a:pPr>
            <a:r>
              <a:rPr lang="fr-FR" sz="1800" dirty="0" smtClean="0">
                <a:solidFill>
                  <a:srgbClr val="000000"/>
                </a:solidFill>
                <a:ea typeface="Verdana" pitchFamily="34" charset="0"/>
                <a:cs typeface="Verdana" pitchFamily="34" charset="0"/>
                <a:sym typeface="Verdana" pitchFamily="34" charset="0"/>
              </a:rPr>
              <a:t>Consultez </a:t>
            </a:r>
            <a:r>
              <a:rPr lang="fr-FR" sz="1800" dirty="0" smtClean="0">
                <a:solidFill>
                  <a:srgbClr val="000000"/>
                </a:solidFill>
                <a:ea typeface="Verdana" pitchFamily="34" charset="0"/>
                <a:cs typeface="Verdana" pitchFamily="34" charset="0"/>
                <a:sym typeface="Verdana" pitchFamily="34" charset="0"/>
              </a:rPr>
              <a:t>ORC-013 </a:t>
            </a:r>
            <a:r>
              <a:rPr lang="fr-FR" sz="1800" dirty="0" smtClean="0">
                <a:solidFill>
                  <a:srgbClr val="000000"/>
                </a:solidFill>
                <a:ea typeface="Verdana" pitchFamily="34" charset="0"/>
                <a:cs typeface="Verdana" pitchFamily="34" charset="0"/>
                <a:sym typeface="Verdana" pitchFamily="34" charset="0"/>
              </a:rPr>
              <a:t>Politique de réponse aux incidents de confidentialité pour plus d’informations sur la façon dont les violations sont traitées.</a:t>
            </a:r>
          </a:p>
        </p:txBody>
      </p:sp>
      <p:sp>
        <p:nvSpPr>
          <p:cNvPr id="75780"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D6EFDC27-5B44-4A3E-8717-89EB2610B887}" type="slidenum">
              <a:rPr lang="fr-FR" smtClean="0">
                <a:solidFill>
                  <a:srgbClr val="898989"/>
                </a:solidFill>
                <a:sym typeface="Verdana" pitchFamily="34" charset="0"/>
              </a:rPr>
              <a:pPr eaLnBrk="0" hangingPunct="0">
                <a:buSzPct val="100000"/>
              </a:pPr>
              <a:t>37</a:t>
            </a:fld>
            <a:endParaRPr lang="fr-FR" smtClean="0">
              <a:solidFill>
                <a:srgbClr val="898989"/>
              </a:solidFill>
              <a:sym typeface="Verdana" pitchFamily="34" charset="0"/>
            </a:endParaRPr>
          </a:p>
        </p:txBody>
      </p:sp>
      <p:pic>
        <p:nvPicPr>
          <p:cNvPr id="75781"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67513" y="4176713"/>
            <a:ext cx="1846262"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82" name="Title 3"/>
          <p:cNvSpPr txBox="1">
            <a:spLocks/>
          </p:cNvSpPr>
          <p:nvPr/>
        </p:nvSpPr>
        <p:spPr bwMode="auto">
          <a:xfrm>
            <a:off x="431800" y="388938"/>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br>
              <a:rPr lang="fr-FR" sz="2100" b="1">
                <a:solidFill>
                  <a:srgbClr val="CD051D"/>
                </a:solidFill>
                <a:ea typeface="Verdana" pitchFamily="34" charset="0"/>
                <a:cs typeface="Verdana" pitchFamily="34" charset="0"/>
                <a:sym typeface="Verdana" pitchFamily="34" charset="0"/>
              </a:rPr>
            </a:br>
            <a:r>
              <a:rPr lang="fr-FR" sz="2100">
                <a:solidFill>
                  <a:srgbClr val="CD051D"/>
                </a:solidFill>
                <a:ea typeface="Verdana" pitchFamily="34" charset="0"/>
                <a:cs typeface="Verdana" pitchFamily="34" charset="0"/>
                <a:sym typeface="Verdana" pitchFamily="34" charset="0"/>
              </a:rPr>
              <a:t>Violations de données</a:t>
            </a:r>
            <a:r>
              <a:rPr lang="fr-FR" sz="2100" b="1">
                <a:solidFill>
                  <a:srgbClr val="CD051D"/>
                </a:solidFill>
                <a:ea typeface="Verdana" pitchFamily="34" charset="0"/>
                <a:cs typeface="Verdana" pitchFamily="34" charset="0"/>
                <a:sym typeface="Verdana" pitchFamily="34" charset="0"/>
              </a:rPr>
              <a:t>	</a:t>
            </a:r>
          </a:p>
        </p:txBody>
      </p:sp>
      <p:sp>
        <p:nvSpPr>
          <p:cNvPr id="9" name="Rectangle 8"/>
          <p:cNvSpPr/>
          <p:nvPr/>
        </p:nvSpPr>
        <p:spPr>
          <a:xfrm>
            <a:off x="0" y="1058863"/>
            <a:ext cx="9144000" cy="415925"/>
          </a:xfrm>
          <a:prstGeom prst="rect">
            <a:avLst/>
          </a:prstGeom>
          <a:solidFill>
            <a:schemeClr val="accent4">
              <a:lumMod val="20000"/>
              <a:lumOff val="80000"/>
            </a:schemeClr>
          </a:solidFill>
        </p:spPr>
        <p:txBody>
          <a:bodyPr>
            <a:spAutoFit/>
          </a:bodyPr>
          <a:lstStyle/>
          <a:p>
            <a:pPr>
              <a:buSzPct val="100000"/>
              <a:defRPr/>
            </a:pPr>
            <a:r>
              <a:rPr lang="fr-FR" sz="2100">
                <a:solidFill>
                  <a:srgbClr val="000000"/>
                </a:solidFill>
                <a:sym typeface="Verdana" pitchFamily="34" charset="0"/>
              </a:rPr>
              <a:t>	Ce que vous devez prendre en compte</a:t>
            </a:r>
          </a:p>
        </p:txBody>
      </p:sp>
      <p:pic>
        <p:nvPicPr>
          <p:cNvPr id="75784"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075" y="1041400"/>
            <a:ext cx="315913"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8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800" y="2011363"/>
            <a:ext cx="258763"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578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325" y="2438400"/>
            <a:ext cx="260350"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578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800" y="3341688"/>
            <a:ext cx="258763" cy="2555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578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800" y="4276725"/>
            <a:ext cx="258763"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578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800" y="4964113"/>
            <a:ext cx="258763" cy="25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3"/>
          <p:cNvSpPr>
            <a:spLocks noGrp="1"/>
          </p:cNvSpPr>
          <p:nvPr>
            <p:ph type="title"/>
          </p:nvPr>
        </p:nvSpPr>
        <p:spPr>
          <a:xfrm>
            <a:off x="431800" y="388938"/>
            <a:ext cx="8280400" cy="546100"/>
          </a:xfrm>
        </p:spPr>
        <p:txBody>
          <a:bodyPr/>
          <a:lstStyle/>
          <a:p>
            <a:r>
              <a:rPr lang="fr-FR" smtClean="0">
                <a:solidFill>
                  <a:srgbClr val="CD051D"/>
                </a:solidFill>
                <a:sym typeface="Verdana" pitchFamily="34" charset="0"/>
              </a:rPr>
              <a:t>Principes du traitement des données</a:t>
            </a:r>
            <a:br>
              <a:rPr lang="fr-FR" smtClean="0">
                <a:solidFill>
                  <a:srgbClr val="CD051D"/>
                </a:solidFill>
                <a:sym typeface="Verdana" pitchFamily="34" charset="0"/>
              </a:rPr>
            </a:br>
            <a:r>
              <a:rPr lang="fr-FR" b="0" smtClean="0">
                <a:solidFill>
                  <a:srgbClr val="CD051D"/>
                </a:solidFill>
                <a:sym typeface="Verdana" pitchFamily="34" charset="0"/>
              </a:rPr>
              <a:t>Marketing</a:t>
            </a:r>
            <a:r>
              <a:rPr lang="fr-FR" smtClean="0">
                <a:solidFill>
                  <a:srgbClr val="CD051D"/>
                </a:solidFill>
                <a:sym typeface="Verdana" pitchFamily="34" charset="0"/>
              </a:rPr>
              <a:t> </a:t>
            </a:r>
            <a:r>
              <a:rPr lang="fr-FR" b="0" smtClean="0">
                <a:solidFill>
                  <a:srgbClr val="CD051D"/>
                </a:solidFill>
                <a:sym typeface="Verdana" pitchFamily="34" charset="0"/>
              </a:rPr>
              <a:t>électronique </a:t>
            </a:r>
            <a:r>
              <a:rPr lang="fr-FR" smtClean="0">
                <a:solidFill>
                  <a:srgbClr val="CD051D"/>
                </a:solidFill>
                <a:sym typeface="Verdana" pitchFamily="34" charset="0"/>
              </a:rPr>
              <a:t>	</a:t>
            </a:r>
          </a:p>
        </p:txBody>
      </p:sp>
      <p:sp>
        <p:nvSpPr>
          <p:cNvPr id="76803"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FED4DF2C-8423-476F-9FD0-64F560237CAA}" type="slidenum">
              <a:rPr lang="fr-FR" smtClean="0">
                <a:solidFill>
                  <a:srgbClr val="898989"/>
                </a:solidFill>
                <a:sym typeface="Verdana" pitchFamily="34" charset="0"/>
              </a:rPr>
              <a:pPr eaLnBrk="0" hangingPunct="0">
                <a:buSzPct val="100000"/>
              </a:pPr>
              <a:t>38</a:t>
            </a:fld>
            <a:endParaRPr lang="fr-FR" smtClean="0">
              <a:solidFill>
                <a:srgbClr val="898989"/>
              </a:solidFill>
              <a:sym typeface="Verdana" pitchFamily="34" charset="0"/>
            </a:endParaRPr>
          </a:p>
        </p:txBody>
      </p:sp>
      <p:sp>
        <p:nvSpPr>
          <p:cNvPr id="9" name="Rounded Rectangle 8"/>
          <p:cNvSpPr/>
          <p:nvPr/>
        </p:nvSpPr>
        <p:spPr>
          <a:xfrm>
            <a:off x="690563" y="1633538"/>
            <a:ext cx="7896225" cy="9096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650">
                <a:solidFill>
                  <a:srgbClr val="FFFFFF"/>
                </a:solidFill>
                <a:sym typeface="Verdana" pitchFamily="34" charset="0"/>
              </a:rPr>
              <a:t>Marketing </a:t>
            </a:r>
          </a:p>
        </p:txBody>
      </p:sp>
      <p:sp>
        <p:nvSpPr>
          <p:cNvPr id="14" name="Rounded Rectangle 13"/>
          <p:cNvSpPr/>
          <p:nvPr/>
        </p:nvSpPr>
        <p:spPr>
          <a:xfrm>
            <a:off x="1955800" y="5724525"/>
            <a:ext cx="2255838" cy="4667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650">
                <a:solidFill>
                  <a:srgbClr val="FFFFFF"/>
                </a:solidFill>
                <a:sym typeface="Verdana" pitchFamily="34" charset="0"/>
              </a:rPr>
              <a:t>Contacts existants</a:t>
            </a:r>
          </a:p>
        </p:txBody>
      </p:sp>
      <p:sp>
        <p:nvSpPr>
          <p:cNvPr id="15" name="Rounded Rectangle 14"/>
          <p:cNvSpPr/>
          <p:nvPr/>
        </p:nvSpPr>
        <p:spPr>
          <a:xfrm>
            <a:off x="4948238" y="5724525"/>
            <a:ext cx="2257425" cy="4667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SzPct val="100000"/>
              <a:defRPr/>
            </a:pPr>
            <a:r>
              <a:rPr lang="fr-FR" sz="1650" dirty="0">
                <a:solidFill>
                  <a:srgbClr val="FFFFFF"/>
                </a:solidFill>
                <a:sym typeface="Verdana" pitchFamily="34" charset="0"/>
              </a:rPr>
              <a:t>Nouveaux contacts</a:t>
            </a:r>
          </a:p>
        </p:txBody>
      </p:sp>
      <p:cxnSp>
        <p:nvCxnSpPr>
          <p:cNvPr id="12" name="Gerade Verbindung mit Pfeil 11"/>
          <p:cNvCxnSpPr/>
          <p:nvPr/>
        </p:nvCxnSpPr>
        <p:spPr>
          <a:xfrm>
            <a:off x="2992438" y="2727325"/>
            <a:ext cx="7937" cy="27273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a:off x="6045200" y="2727325"/>
            <a:ext cx="7938" cy="27273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a:xfrm>
            <a:off x="1955800" y="3273425"/>
            <a:ext cx="2068513" cy="1635125"/>
          </a:xfrm>
          <a:prstGeom prst="rect">
            <a:avLst/>
          </a:prstGeom>
          <a:solidFill>
            <a:schemeClr val="bg1">
              <a:lumMod val="95000"/>
            </a:schemeClr>
          </a:solidFill>
        </p:spPr>
        <p:txBody>
          <a:bodyPr/>
          <a:lstStyle>
            <a:lvl1pPr marL="171450" indent="-171450">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defTabSz="685800">
              <a:spcBef>
                <a:spcPts val="600"/>
              </a:spcBef>
              <a:buClr>
                <a:srgbClr val="CD051D"/>
              </a:buClr>
              <a:buFont typeface="Verdana" pitchFamily="34" charset="0"/>
              <a:buChar char="─"/>
              <a:defRPr/>
            </a:pPr>
            <a:r>
              <a:rPr lang="fr-FR" sz="850" dirty="0" smtClean="0">
                <a:solidFill>
                  <a:srgbClr val="000000"/>
                </a:solidFill>
                <a:ea typeface="Verdana" pitchFamily="34" charset="0"/>
                <a:cs typeface="Verdana" pitchFamily="34" charset="0"/>
                <a:sym typeface="Verdana" pitchFamily="34" charset="0"/>
              </a:rPr>
              <a:t>S’il y a eu consentement préalable à recevoir des documents marketing, il n’est pas nécessaire d’obtenir à nouveau le consentement.</a:t>
            </a:r>
          </a:p>
          <a:p>
            <a:pPr defTabSz="685800">
              <a:spcBef>
                <a:spcPts val="600"/>
              </a:spcBef>
              <a:buClr>
                <a:srgbClr val="CD051D"/>
              </a:buClr>
              <a:buFont typeface="Verdana" pitchFamily="34" charset="0"/>
              <a:buChar char="─"/>
              <a:defRPr/>
            </a:pPr>
            <a:r>
              <a:rPr lang="fr-FR" sz="850" dirty="0" smtClean="0">
                <a:solidFill>
                  <a:srgbClr val="000000"/>
                </a:solidFill>
                <a:ea typeface="Verdana" pitchFamily="34" charset="0"/>
                <a:cs typeface="Verdana" pitchFamily="34" charset="0"/>
                <a:sym typeface="Verdana" pitchFamily="34" charset="0"/>
              </a:rPr>
              <a:t>Si nous ne pouvons pas vérifier le consentement exprès sur des contacts provenant de sources inconnues, analyser le risque pour obtenir/ne pas obtenir le consentement.</a:t>
            </a:r>
          </a:p>
        </p:txBody>
      </p:sp>
      <p:sp>
        <p:nvSpPr>
          <p:cNvPr id="18" name="Content Placeholder 2"/>
          <p:cNvSpPr txBox="1">
            <a:spLocks/>
          </p:cNvSpPr>
          <p:nvPr/>
        </p:nvSpPr>
        <p:spPr>
          <a:xfrm>
            <a:off x="5043488" y="3273425"/>
            <a:ext cx="2068512" cy="1635125"/>
          </a:xfrm>
          <a:prstGeom prst="rect">
            <a:avLst/>
          </a:prstGeom>
          <a:solidFill>
            <a:schemeClr val="bg1">
              <a:lumMod val="95000"/>
            </a:schemeClr>
          </a:solidFill>
        </p:spPr>
        <p:txBody>
          <a:bodyPr/>
          <a:lstStyle>
            <a:lvl1pPr marL="171450" indent="-171450">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defTabSz="685800">
              <a:spcBef>
                <a:spcPts val="600"/>
              </a:spcBef>
              <a:buClr>
                <a:srgbClr val="CD051D"/>
              </a:buClr>
              <a:buFont typeface="Verdana" pitchFamily="34" charset="0"/>
              <a:buChar char="─"/>
              <a:defRPr/>
            </a:pPr>
            <a:r>
              <a:rPr lang="fr-FR" sz="850" dirty="0" smtClean="0">
                <a:solidFill>
                  <a:srgbClr val="000000"/>
                </a:solidFill>
                <a:ea typeface="Verdana" pitchFamily="34" charset="0"/>
                <a:cs typeface="Verdana" pitchFamily="34" charset="0"/>
                <a:sym typeface="Verdana" pitchFamily="34" charset="0"/>
              </a:rPr>
              <a:t>Obtenir le consentement exprès pour envoyer des communications marketing.</a:t>
            </a:r>
          </a:p>
          <a:p>
            <a:pPr defTabSz="685800">
              <a:spcBef>
                <a:spcPts val="600"/>
              </a:spcBef>
              <a:buClr>
                <a:srgbClr val="CD051D"/>
              </a:buClr>
              <a:buFont typeface="Verdana" pitchFamily="34" charset="0"/>
              <a:buChar char="─"/>
              <a:defRPr/>
            </a:pPr>
            <a:r>
              <a:rPr lang="fr-FR" sz="850" dirty="0" smtClean="0">
                <a:solidFill>
                  <a:srgbClr val="000000"/>
                </a:solidFill>
                <a:ea typeface="Verdana" pitchFamily="34" charset="0"/>
                <a:cs typeface="Verdana" pitchFamily="34" charset="0"/>
                <a:sym typeface="Verdana" pitchFamily="34" charset="0"/>
              </a:rPr>
              <a:t>Il y aura diverses méthodes permettant d’obtenir le consentement après le premier contact.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Content Placeholder 4"/>
          <p:cNvSpPr>
            <a:spLocks noGrp="1"/>
          </p:cNvSpPr>
          <p:nvPr>
            <p:ph sz="quarter" idx="14"/>
          </p:nvPr>
        </p:nvSpPr>
        <p:spPr>
          <a:xfrm>
            <a:off x="581025" y="3057525"/>
            <a:ext cx="8362950" cy="2871788"/>
          </a:xfrm>
        </p:spPr>
        <p:txBody>
          <a:bodyPr/>
          <a:lstStyle/>
          <a:p>
            <a:pPr marL="0" indent="0">
              <a:spcBef>
                <a:spcPts val="600"/>
              </a:spcBef>
              <a:spcAft>
                <a:spcPts val="600"/>
              </a:spcAft>
              <a:buClrTx/>
              <a:buFont typeface="Verdana" pitchFamily="34" charset="0"/>
              <a:buNone/>
            </a:pPr>
            <a:r>
              <a:rPr lang="fr-FR" sz="1700" dirty="0" smtClean="0">
                <a:solidFill>
                  <a:srgbClr val="000000"/>
                </a:solidFill>
                <a:ea typeface="Verdana" pitchFamily="34" charset="0"/>
                <a:cs typeface="Verdana" pitchFamily="34" charset="0"/>
                <a:sym typeface="Verdana" pitchFamily="34" charset="0"/>
              </a:rPr>
              <a:t>Vous trouverez ci-dessous quelques exemples de consignes en cours d’élaboration :</a:t>
            </a:r>
          </a:p>
          <a:p>
            <a:pPr marL="356616" indent="-356616">
              <a:spcBef>
                <a:spcPts val="600"/>
              </a:spcBef>
              <a:spcAft>
                <a:spcPts val="600"/>
              </a:spcAft>
              <a:buClr>
                <a:srgbClr val="CD051D"/>
              </a:buClr>
            </a:pPr>
            <a:r>
              <a:rPr lang="fr-FR" sz="1700" dirty="0" smtClean="0">
                <a:solidFill>
                  <a:srgbClr val="000000"/>
                </a:solidFill>
                <a:ea typeface="Verdana" pitchFamily="34" charset="0"/>
                <a:cs typeface="Verdana" pitchFamily="34" charset="0"/>
                <a:sym typeface="Verdana" pitchFamily="34" charset="0"/>
              </a:rPr>
              <a:t>Tous les e-mails marketing comprendront une option de désabonnement pour le destinataire.</a:t>
            </a:r>
          </a:p>
          <a:p>
            <a:pPr marL="356616" indent="-356616">
              <a:spcBef>
                <a:spcPts val="600"/>
              </a:spcBef>
              <a:spcAft>
                <a:spcPts val="600"/>
              </a:spcAft>
              <a:buClr>
                <a:srgbClr val="CD051D"/>
              </a:buClr>
            </a:pPr>
            <a:r>
              <a:rPr lang="fr-FR" sz="1700" dirty="0" smtClean="0">
                <a:solidFill>
                  <a:srgbClr val="000000"/>
                </a:solidFill>
                <a:ea typeface="Verdana" pitchFamily="34" charset="0"/>
                <a:cs typeface="Verdana" pitchFamily="34" charset="0"/>
                <a:sym typeface="Verdana" pitchFamily="34" charset="0"/>
              </a:rPr>
              <a:t>Si MTS reçoit une demande de désabonnement (c.-à-d. retrait du consentement), le destinataire sera supprimé de la liste de distribution.</a:t>
            </a:r>
          </a:p>
          <a:p>
            <a:pPr marL="356616" indent="-356616">
              <a:spcBef>
                <a:spcPts val="600"/>
              </a:spcBef>
              <a:spcAft>
                <a:spcPts val="600"/>
              </a:spcAft>
              <a:buClr>
                <a:srgbClr val="CD051D"/>
              </a:buClr>
            </a:pPr>
            <a:r>
              <a:rPr lang="fr-FR" sz="1700" dirty="0" smtClean="0">
                <a:solidFill>
                  <a:srgbClr val="000000"/>
                </a:solidFill>
                <a:ea typeface="Verdana" pitchFamily="34" charset="0"/>
                <a:cs typeface="Verdana" pitchFamily="34" charset="0"/>
                <a:sym typeface="Verdana" pitchFamily="34" charset="0"/>
              </a:rPr>
              <a:t>Les données d’un contact qui choisit de ne plus recevoir de communications marketing peuvent être conservées, si MTS a un contrat valide avec le contact.</a:t>
            </a:r>
          </a:p>
          <a:p>
            <a:pPr lvl="1">
              <a:lnSpc>
                <a:spcPct val="100000"/>
              </a:lnSpc>
              <a:spcBef>
                <a:spcPts val="200"/>
              </a:spcBef>
              <a:buClrTx/>
              <a:buFont typeface="Verdana" pitchFamily="34" charset="0"/>
              <a:buNone/>
            </a:pPr>
            <a:endParaRPr lang="fr-FR" sz="1700" dirty="0" smtClean="0">
              <a:solidFill>
                <a:srgbClr val="000000"/>
              </a:solidFill>
              <a:ea typeface="Verdana" pitchFamily="34" charset="0"/>
              <a:cs typeface="Verdana" pitchFamily="34" charset="0"/>
              <a:sym typeface="Verdana" pitchFamily="34" charset="0"/>
            </a:endParaRPr>
          </a:p>
        </p:txBody>
      </p:sp>
      <p:sp>
        <p:nvSpPr>
          <p:cNvPr id="77827"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1FA33546-1E69-46C0-B415-88E93617C3D8}" type="slidenum">
              <a:rPr lang="fr-FR" smtClean="0">
                <a:solidFill>
                  <a:srgbClr val="898989"/>
                </a:solidFill>
                <a:sym typeface="Verdana" pitchFamily="34" charset="0"/>
              </a:rPr>
              <a:pPr eaLnBrk="0" hangingPunct="0">
                <a:buSzPct val="100000"/>
              </a:pPr>
              <a:t>39</a:t>
            </a:fld>
            <a:endParaRPr lang="fr-FR" smtClean="0">
              <a:solidFill>
                <a:srgbClr val="898989"/>
              </a:solidFill>
              <a:sym typeface="Verdana" pitchFamily="34" charset="0"/>
            </a:endParaRPr>
          </a:p>
        </p:txBody>
      </p:sp>
      <p:sp>
        <p:nvSpPr>
          <p:cNvPr id="77828" name="Title 3"/>
          <p:cNvSpPr txBox="1">
            <a:spLocks/>
          </p:cNvSpPr>
          <p:nvPr/>
        </p:nvSpPr>
        <p:spPr bwMode="auto">
          <a:xfrm>
            <a:off x="431800" y="388938"/>
            <a:ext cx="8280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a:solidFill>
                  <a:schemeClr val="tx1"/>
                </a:solidFill>
                <a:latin typeface="Verdana" pitchFamily="34" charset="0"/>
              </a:defRPr>
            </a:lvl1pPr>
            <a:lvl2pPr marL="742950" indent="-285750" defTabSz="685800">
              <a:defRPr>
                <a:solidFill>
                  <a:schemeClr val="tx1"/>
                </a:solidFill>
                <a:latin typeface="Verdana" pitchFamily="34" charset="0"/>
              </a:defRPr>
            </a:lvl2pPr>
            <a:lvl3pPr marL="1143000" indent="-228600" defTabSz="685800">
              <a:defRPr>
                <a:solidFill>
                  <a:schemeClr val="tx1"/>
                </a:solidFill>
                <a:latin typeface="Verdana" pitchFamily="34" charset="0"/>
              </a:defRPr>
            </a:lvl3pPr>
            <a:lvl4pPr marL="1600200" indent="-228600" defTabSz="685800">
              <a:defRPr>
                <a:solidFill>
                  <a:schemeClr val="tx1"/>
                </a:solidFill>
                <a:latin typeface="Verdana" pitchFamily="34" charset="0"/>
              </a:defRPr>
            </a:lvl4pPr>
            <a:lvl5pPr marL="2057400" indent="-228600" defTabSz="685800">
              <a:defRPr>
                <a:solidFill>
                  <a:schemeClr val="tx1"/>
                </a:solidFill>
                <a:latin typeface="Verdana" pitchFamily="34" charset="0"/>
              </a:defRPr>
            </a:lvl5pPr>
            <a:lvl6pPr marL="2514600" indent="-228600" defTabSz="685800" eaLnBrk="0" fontAlgn="base" hangingPunct="0">
              <a:spcBef>
                <a:spcPct val="0"/>
              </a:spcBef>
              <a:spcAft>
                <a:spcPct val="0"/>
              </a:spcAft>
              <a:defRPr>
                <a:solidFill>
                  <a:schemeClr val="tx1"/>
                </a:solidFill>
                <a:latin typeface="Verdana" pitchFamily="34" charset="0"/>
              </a:defRPr>
            </a:lvl6pPr>
            <a:lvl7pPr marL="2971800" indent="-228600" defTabSz="685800" eaLnBrk="0" fontAlgn="base" hangingPunct="0">
              <a:spcBef>
                <a:spcPct val="0"/>
              </a:spcBef>
              <a:spcAft>
                <a:spcPct val="0"/>
              </a:spcAft>
              <a:defRPr>
                <a:solidFill>
                  <a:schemeClr val="tx1"/>
                </a:solidFill>
                <a:latin typeface="Verdana" pitchFamily="34" charset="0"/>
              </a:defRPr>
            </a:lvl7pPr>
            <a:lvl8pPr marL="3429000" indent="-228600" defTabSz="685800" eaLnBrk="0" fontAlgn="base" hangingPunct="0">
              <a:spcBef>
                <a:spcPct val="0"/>
              </a:spcBef>
              <a:spcAft>
                <a:spcPct val="0"/>
              </a:spcAft>
              <a:defRPr>
                <a:solidFill>
                  <a:schemeClr val="tx1"/>
                </a:solidFill>
                <a:latin typeface="Verdana" pitchFamily="34" charset="0"/>
              </a:defRPr>
            </a:lvl8pPr>
            <a:lvl9pPr marL="3886200" indent="-228600" defTabSz="685800" eaLnBrk="0" fontAlgn="base" hangingPunct="0">
              <a:spcBef>
                <a:spcPct val="0"/>
              </a:spcBef>
              <a:spcAft>
                <a:spcPct val="0"/>
              </a:spcAft>
              <a:defRPr>
                <a:solidFill>
                  <a:schemeClr val="tx1"/>
                </a:solidFill>
                <a:latin typeface="Verdana" pitchFamily="34" charset="0"/>
              </a:defRPr>
            </a:lvl9pPr>
          </a:lstStyle>
          <a:p>
            <a:pPr>
              <a:lnSpc>
                <a:spcPct val="90000"/>
              </a:lnSpc>
              <a:buFont typeface="Verdana" pitchFamily="34" charset="0"/>
              <a:buNone/>
            </a:pPr>
            <a:r>
              <a:rPr lang="fr-FR" sz="2100" b="1">
                <a:solidFill>
                  <a:srgbClr val="CD051D"/>
                </a:solidFill>
                <a:ea typeface="Verdana" pitchFamily="34" charset="0"/>
                <a:cs typeface="Verdana" pitchFamily="34" charset="0"/>
                <a:sym typeface="Verdana" pitchFamily="34" charset="0"/>
              </a:rPr>
              <a:t>Principes du traitement des données</a:t>
            </a:r>
            <a:br>
              <a:rPr lang="fr-FR" sz="2100" b="1">
                <a:solidFill>
                  <a:srgbClr val="CD051D"/>
                </a:solidFill>
                <a:ea typeface="Verdana" pitchFamily="34" charset="0"/>
                <a:cs typeface="Verdana" pitchFamily="34" charset="0"/>
                <a:sym typeface="Verdana" pitchFamily="34" charset="0"/>
              </a:rPr>
            </a:br>
            <a:r>
              <a:rPr lang="fr-FR" sz="2100">
                <a:solidFill>
                  <a:srgbClr val="C00000"/>
                </a:solidFill>
                <a:ea typeface="Verdana" pitchFamily="34" charset="0"/>
                <a:cs typeface="Verdana" pitchFamily="34" charset="0"/>
                <a:sym typeface="Verdana" pitchFamily="34" charset="0"/>
              </a:rPr>
              <a:t>Marketing </a:t>
            </a:r>
            <a:r>
              <a:rPr lang="fr-FR" sz="2100" b="1">
                <a:solidFill>
                  <a:srgbClr val="CD051D"/>
                </a:solidFill>
                <a:ea typeface="Verdana" pitchFamily="34" charset="0"/>
                <a:cs typeface="Verdana" pitchFamily="34" charset="0"/>
                <a:sym typeface="Verdana" pitchFamily="34" charset="0"/>
              </a:rPr>
              <a:t>	</a:t>
            </a:r>
          </a:p>
        </p:txBody>
      </p:sp>
      <p:sp>
        <p:nvSpPr>
          <p:cNvPr id="9" name="Rectangle 8"/>
          <p:cNvSpPr/>
          <p:nvPr/>
        </p:nvSpPr>
        <p:spPr>
          <a:xfrm>
            <a:off x="0" y="1328738"/>
            <a:ext cx="9144000" cy="415925"/>
          </a:xfrm>
          <a:prstGeom prst="rect">
            <a:avLst/>
          </a:prstGeom>
          <a:solidFill>
            <a:schemeClr val="accent2">
              <a:lumMod val="40000"/>
              <a:lumOff val="60000"/>
            </a:schemeClr>
          </a:solidFill>
        </p:spPr>
        <p:txBody>
          <a:bodyPr>
            <a:spAutoFit/>
          </a:bodyPr>
          <a:lstStyle/>
          <a:p>
            <a:pPr algn="ctr">
              <a:buSzPct val="100000"/>
              <a:defRPr/>
            </a:pPr>
            <a:r>
              <a:rPr lang="fr-FR" sz="2100">
                <a:solidFill>
                  <a:srgbClr val="000000"/>
                </a:solidFill>
                <a:sym typeface="Verdana" pitchFamily="34" charset="0"/>
              </a:rPr>
              <a:t>Que fait MTS pour se conformer ?</a:t>
            </a:r>
          </a:p>
        </p:txBody>
      </p:sp>
      <p:sp>
        <p:nvSpPr>
          <p:cNvPr id="77830" name="TextBox 1"/>
          <p:cNvSpPr txBox="1">
            <a:spLocks noChangeArrowheads="1"/>
          </p:cNvSpPr>
          <p:nvPr/>
        </p:nvSpPr>
        <p:spPr bwMode="auto">
          <a:xfrm>
            <a:off x="561975" y="1979613"/>
            <a:ext cx="8020050"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a:buSzPct val="100000"/>
            </a:pPr>
            <a:r>
              <a:rPr lang="fr-FR" sz="1700" i="1">
                <a:solidFill>
                  <a:srgbClr val="000000"/>
                </a:solidFill>
                <a:sym typeface="Verdana" pitchFamily="34" charset="0"/>
              </a:rPr>
              <a:t>Le service juridique, l’ORC et le service marketing développent actuellement des consignes générales pour le marketing dans le cadre du RGPD qui s’appliqueront à toutes les fonctions marketing.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8"/>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Mise en contexte</a:t>
            </a:r>
          </a:p>
        </p:txBody>
      </p:sp>
      <p:sp>
        <p:nvSpPr>
          <p:cNvPr id="41987" name="Content Placeholder 11"/>
          <p:cNvSpPr>
            <a:spLocks noGrp="1"/>
          </p:cNvSpPr>
          <p:nvPr>
            <p:ph sz="quarter" idx="14"/>
          </p:nvPr>
        </p:nvSpPr>
        <p:spPr>
          <a:xfrm>
            <a:off x="450850" y="1020763"/>
            <a:ext cx="8369300" cy="5097462"/>
          </a:xfrm>
        </p:spPr>
        <p:txBody>
          <a:bodyPr/>
          <a:lstStyle/>
          <a:p>
            <a:pPr marL="0" indent="0">
              <a:buClrTx/>
              <a:buFont typeface="Verdana" pitchFamily="34" charset="0"/>
              <a:buNone/>
            </a:pPr>
            <a:r>
              <a:rPr lang="fr-FR" dirty="0" smtClean="0">
                <a:solidFill>
                  <a:srgbClr val="C00000"/>
                </a:solidFill>
                <a:ea typeface="Verdana" pitchFamily="34" charset="0"/>
                <a:cs typeface="Verdana" pitchFamily="34" charset="0"/>
                <a:sym typeface="Verdana" pitchFamily="34" charset="0"/>
              </a:rPr>
              <a:t>RGPD :</a:t>
            </a:r>
          </a:p>
          <a:p>
            <a:pPr marL="365760" indent="-365760">
              <a:buClr>
                <a:srgbClr val="CD051D"/>
              </a:buClr>
            </a:pPr>
            <a:r>
              <a:rPr lang="fr-FR" sz="1900" dirty="0" smtClean="0">
                <a:solidFill>
                  <a:srgbClr val="000000"/>
                </a:solidFill>
                <a:ea typeface="Verdana" pitchFamily="34" charset="0"/>
                <a:cs typeface="Verdana" pitchFamily="34" charset="0"/>
                <a:sym typeface="Verdana" pitchFamily="34" charset="0"/>
              </a:rPr>
              <a:t>Renforce les exigences légales et réglementaires pour assurer la transition des lois sur la protection des données et </a:t>
            </a:r>
            <a:r>
              <a:rPr lang="fr-FR" sz="1900" b="1" dirty="0" smtClean="0">
                <a:solidFill>
                  <a:srgbClr val="C00000"/>
                </a:solidFill>
                <a:ea typeface="Verdana" pitchFamily="34" charset="0"/>
                <a:cs typeface="Verdana" pitchFamily="34" charset="0"/>
                <a:sym typeface="Verdana" pitchFamily="34" charset="0"/>
              </a:rPr>
              <a:t>sur la confidentialité</a:t>
            </a:r>
            <a:r>
              <a:rPr lang="fr-FR" sz="1900" b="1" dirty="0" smtClean="0">
                <a:solidFill>
                  <a:srgbClr val="5BC5F2"/>
                </a:solidFill>
                <a:ea typeface="Verdana" pitchFamily="34" charset="0"/>
                <a:cs typeface="Verdana" pitchFamily="34" charset="0"/>
                <a:sym typeface="Verdana" pitchFamily="34" charset="0"/>
              </a:rPr>
              <a:t> </a:t>
            </a:r>
            <a:r>
              <a:rPr lang="fr-FR" sz="1900" dirty="0" smtClean="0">
                <a:solidFill>
                  <a:srgbClr val="000000"/>
                </a:solidFill>
                <a:ea typeface="Verdana" pitchFamily="34" charset="0"/>
                <a:cs typeface="Verdana" pitchFamily="34" charset="0"/>
                <a:sym typeface="Verdana" pitchFamily="34" charset="0"/>
              </a:rPr>
              <a:t>vers le XXIe siècle, </a:t>
            </a:r>
            <a:r>
              <a:rPr lang="fr-FR" sz="1900" b="1" dirty="0" smtClean="0">
                <a:solidFill>
                  <a:srgbClr val="C00000"/>
                </a:solidFill>
                <a:ea typeface="Verdana" pitchFamily="34" charset="0"/>
                <a:cs typeface="Verdana" pitchFamily="34" charset="0"/>
                <a:sym typeface="Verdana" pitchFamily="34" charset="0"/>
              </a:rPr>
              <a:t>indépendamment de l’industrie et du secteur.</a:t>
            </a:r>
          </a:p>
          <a:p>
            <a:pPr marL="365760" indent="-365760">
              <a:buClr>
                <a:srgbClr val="CD051D"/>
              </a:buClr>
            </a:pPr>
            <a:r>
              <a:rPr lang="fr-FR" sz="1900" dirty="0" smtClean="0">
                <a:solidFill>
                  <a:srgbClr val="000000"/>
                </a:solidFill>
                <a:ea typeface="Verdana" pitchFamily="34" charset="0"/>
                <a:cs typeface="Verdana" pitchFamily="34" charset="0"/>
                <a:sym typeface="Verdana" pitchFamily="34" charset="0"/>
              </a:rPr>
              <a:t>Comprend 99 articles, 173 préambules, et plus de 50 000 mots.</a:t>
            </a:r>
          </a:p>
          <a:p>
            <a:pPr marL="365760" indent="-365760">
              <a:buClr>
                <a:srgbClr val="CD051D"/>
              </a:buClr>
            </a:pPr>
            <a:r>
              <a:rPr lang="fr-FR" sz="1900" dirty="0" smtClean="0">
                <a:solidFill>
                  <a:srgbClr val="000000"/>
                </a:solidFill>
                <a:ea typeface="Verdana" pitchFamily="34" charset="0"/>
                <a:cs typeface="Verdana" pitchFamily="34" charset="0"/>
                <a:sym typeface="Verdana" pitchFamily="34" charset="0"/>
              </a:rPr>
              <a:t>S’applique à l’ensemble des activités de traitement des données et des relations avec les personnes, les clients, le personnel, les fournisseurs, les tiers et autres.</a:t>
            </a:r>
          </a:p>
          <a:p>
            <a:pPr marL="365760" indent="-365760">
              <a:buClr>
                <a:srgbClr val="CD051D"/>
              </a:buClr>
            </a:pPr>
            <a:r>
              <a:rPr lang="fr-FR" sz="1900" dirty="0" smtClean="0">
                <a:solidFill>
                  <a:srgbClr val="000000"/>
                </a:solidFill>
                <a:ea typeface="Verdana" pitchFamily="34" charset="0"/>
                <a:cs typeface="Verdana" pitchFamily="34" charset="0"/>
                <a:sym typeface="Verdana" pitchFamily="34" charset="0"/>
              </a:rPr>
              <a:t>Améliore la position et les droits des individus avec :</a:t>
            </a:r>
          </a:p>
          <a:p>
            <a:pPr lvl="1">
              <a:spcBef>
                <a:spcPts val="388"/>
              </a:spcBef>
            </a:pPr>
            <a:r>
              <a:rPr lang="fr-FR" sz="1600" dirty="0" smtClean="0">
                <a:solidFill>
                  <a:srgbClr val="000000"/>
                </a:solidFill>
                <a:ea typeface="Verdana" pitchFamily="34" charset="0"/>
                <a:cs typeface="Verdana" pitchFamily="34" charset="0"/>
                <a:sym typeface="Verdana" pitchFamily="34" charset="0"/>
              </a:rPr>
              <a:t>Une plus grande transparence</a:t>
            </a:r>
          </a:p>
          <a:p>
            <a:pPr lvl="1">
              <a:spcBef>
                <a:spcPts val="388"/>
              </a:spcBef>
            </a:pPr>
            <a:r>
              <a:rPr lang="fr-FR" sz="1600" dirty="0" smtClean="0">
                <a:solidFill>
                  <a:srgbClr val="000000"/>
                </a:solidFill>
                <a:ea typeface="Verdana" pitchFamily="34" charset="0"/>
                <a:cs typeface="Verdana" pitchFamily="34" charset="0"/>
                <a:sym typeface="Verdana" pitchFamily="34" charset="0"/>
              </a:rPr>
              <a:t>Une responsabilité accrue des entreprises</a:t>
            </a:r>
          </a:p>
          <a:p>
            <a:pPr lvl="1">
              <a:spcBef>
                <a:spcPts val="388"/>
              </a:spcBef>
            </a:pPr>
            <a:r>
              <a:rPr lang="fr-FR" sz="1600" dirty="0" smtClean="0">
                <a:solidFill>
                  <a:srgbClr val="000000"/>
                </a:solidFill>
                <a:ea typeface="Verdana" pitchFamily="34" charset="0"/>
                <a:cs typeface="Verdana" pitchFamily="34" charset="0"/>
                <a:sym typeface="Verdana" pitchFamily="34" charset="0"/>
              </a:rPr>
              <a:t>Un meilleur contrôle des individus sur leurs données </a:t>
            </a:r>
            <a:br>
              <a:rPr lang="fr-FR" sz="1600" dirty="0" smtClean="0">
                <a:solidFill>
                  <a:srgbClr val="000000"/>
                </a:solidFill>
                <a:ea typeface="Verdana" pitchFamily="34" charset="0"/>
                <a:cs typeface="Verdana" pitchFamily="34" charset="0"/>
                <a:sym typeface="Verdana" pitchFamily="34" charset="0"/>
              </a:rPr>
            </a:br>
            <a:r>
              <a:rPr lang="fr-FR" sz="1600" dirty="0" smtClean="0">
                <a:solidFill>
                  <a:srgbClr val="000000"/>
                </a:solidFill>
                <a:ea typeface="Verdana" pitchFamily="34" charset="0"/>
                <a:cs typeface="Verdana" pitchFamily="34" charset="0"/>
                <a:sym typeface="Verdana" pitchFamily="34" charset="0"/>
              </a:rPr>
              <a:t>personnelles</a:t>
            </a:r>
          </a:p>
          <a:p>
            <a:pPr lvl="1">
              <a:spcBef>
                <a:spcPts val="388"/>
              </a:spcBef>
            </a:pPr>
            <a:r>
              <a:rPr lang="fr-FR" sz="1600" dirty="0" smtClean="0">
                <a:solidFill>
                  <a:srgbClr val="000000"/>
                </a:solidFill>
                <a:ea typeface="Verdana" pitchFamily="34" charset="0"/>
                <a:cs typeface="Verdana" pitchFamily="34" charset="0"/>
                <a:sym typeface="Verdana" pitchFamily="34" charset="0"/>
              </a:rPr>
              <a:t>Un pouvoir réglementaire conséquent des autorités</a:t>
            </a:r>
          </a:p>
        </p:txBody>
      </p:sp>
      <p:pic>
        <p:nvPicPr>
          <p:cNvPr id="41988"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92963" y="4854575"/>
            <a:ext cx="1547812" cy="154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9" name="Slide Number Placeholder 1"/>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DB735142-BECF-4D13-9B59-CA05D52B28E6}" type="slidenum">
              <a:rPr lang="fr-FR" smtClean="0">
                <a:solidFill>
                  <a:srgbClr val="898989"/>
                </a:solidFill>
                <a:sym typeface="Verdana" pitchFamily="34" charset="0"/>
              </a:rPr>
              <a:pPr eaLnBrk="0" hangingPunct="0">
                <a:buSzPct val="100000"/>
              </a:pPr>
              <a:t>4</a:t>
            </a:fld>
            <a:endParaRPr lang="fr-FR" smtClean="0">
              <a:solidFill>
                <a:srgbClr val="898989"/>
              </a:solidFill>
              <a:sym typeface="Verdana"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a:xfrm>
            <a:off x="431800" y="2457450"/>
            <a:ext cx="8280400" cy="458788"/>
          </a:xfrm>
        </p:spPr>
        <p:txBody>
          <a:bodyPr/>
          <a:lstStyle/>
          <a:p>
            <a:r>
              <a:rPr lang="fr-FR" smtClean="0">
                <a:solidFill>
                  <a:srgbClr val="FFFFFF"/>
                </a:solidFill>
                <a:sym typeface="Verdana" pitchFamily="34" charset="0"/>
              </a:rPr>
              <a:t>Rappels de sécurité</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Placeholder 7"/>
          <p:cNvPicPr>
            <a:picLocks noGrp="1" noChangeAspect="1"/>
          </p:cNvPicPr>
          <p:nvPr>
            <p:ph type="pic" sz="quarter" idx="12"/>
          </p:nvPr>
        </p:nvPicPr>
        <p:blipFill>
          <a:blip r:embed="rId4">
            <a:extLst>
              <a:ext uri="{28A0092B-C50C-407E-A947-70E740481C1C}">
                <a14:useLocalDpi xmlns:a14="http://schemas.microsoft.com/office/drawing/2010/main" val="0"/>
              </a:ext>
            </a:extLst>
          </a:blip>
          <a:srcRect l="22285" r="23985"/>
          <a:stretch>
            <a:fillRect/>
          </a:stretch>
        </p:blipFill>
        <p:spPr>
          <a:xfrm>
            <a:off x="8455025" y="4868863"/>
            <a:ext cx="579438" cy="1257300"/>
          </a:xfrm>
        </p:spPr>
      </p:pic>
      <p:sp>
        <p:nvSpPr>
          <p:cNvPr id="79875" name="Content Placeholder 3"/>
          <p:cNvSpPr>
            <a:spLocks noGrp="1"/>
          </p:cNvSpPr>
          <p:nvPr>
            <p:ph idx="1"/>
          </p:nvPr>
        </p:nvSpPr>
        <p:spPr>
          <a:xfrm>
            <a:off x="522288" y="1800225"/>
            <a:ext cx="8099425" cy="4143375"/>
          </a:xfrm>
        </p:spPr>
        <p:txBody>
          <a:bodyPr/>
          <a:lstStyle/>
          <a:p>
            <a:pPr marL="358775" indent="-358775">
              <a:spcBef>
                <a:spcPts val="600"/>
              </a:spcBef>
              <a:spcAft>
                <a:spcPts val="600"/>
              </a:spcAft>
              <a:buClr>
                <a:srgbClr val="CD051D"/>
              </a:buClr>
              <a:buFont typeface="Wingdings" pitchFamily="2" charset="2"/>
              <a:buChar char="ü"/>
            </a:pPr>
            <a:r>
              <a:rPr lang="fr-FR" sz="1200" b="1" dirty="0" smtClean="0">
                <a:solidFill>
                  <a:srgbClr val="000000"/>
                </a:solidFill>
                <a:ea typeface="Verdana" pitchFamily="34" charset="0"/>
                <a:cs typeface="Verdana" pitchFamily="34" charset="0"/>
                <a:sym typeface="Verdana" pitchFamily="34" charset="0"/>
              </a:rPr>
              <a:t>Verrouillez votre écran </a:t>
            </a:r>
            <a:r>
              <a:rPr lang="fr-FR" sz="1200" dirty="0" smtClean="0">
                <a:solidFill>
                  <a:srgbClr val="000000"/>
                </a:solidFill>
                <a:ea typeface="Verdana" pitchFamily="34" charset="0"/>
                <a:cs typeface="Verdana" pitchFamily="34" charset="0"/>
                <a:sym typeface="Verdana" pitchFamily="34" charset="0"/>
              </a:rPr>
              <a:t>et sécurisez les données personnelles lorsque vous vous éloignez de votre bureau.</a:t>
            </a:r>
          </a:p>
          <a:p>
            <a:pPr marL="358775" indent="-358775">
              <a:spcBef>
                <a:spcPts val="600"/>
              </a:spcBef>
              <a:spcAft>
                <a:spcPts val="600"/>
              </a:spcAft>
              <a:buClr>
                <a:srgbClr val="CD051D"/>
              </a:buClr>
              <a:buFont typeface="Wingdings" pitchFamily="2" charset="2"/>
              <a:buChar char="ü"/>
            </a:pPr>
            <a:r>
              <a:rPr lang="fr-FR" sz="1200" dirty="0" smtClean="0">
                <a:solidFill>
                  <a:srgbClr val="000000"/>
                </a:solidFill>
                <a:ea typeface="Verdana" pitchFamily="34" charset="0"/>
                <a:cs typeface="Verdana" pitchFamily="34" charset="0"/>
                <a:sym typeface="Verdana" pitchFamily="34" charset="0"/>
              </a:rPr>
              <a:t>Utilisez tous les </a:t>
            </a:r>
            <a:r>
              <a:rPr lang="fr-FR" sz="1200" b="1" dirty="0" smtClean="0">
                <a:solidFill>
                  <a:srgbClr val="000000"/>
                </a:solidFill>
                <a:ea typeface="Verdana" pitchFamily="34" charset="0"/>
                <a:cs typeface="Verdana" pitchFamily="34" charset="0"/>
                <a:sym typeface="Verdana" pitchFamily="34" charset="0"/>
              </a:rPr>
              <a:t>outils de sécurité </a:t>
            </a:r>
            <a:r>
              <a:rPr lang="fr-FR" sz="1200" dirty="0" smtClean="0">
                <a:solidFill>
                  <a:srgbClr val="000000"/>
                </a:solidFill>
                <a:ea typeface="Verdana" pitchFamily="34" charset="0"/>
                <a:cs typeface="Verdana" pitchFamily="34" charset="0"/>
                <a:sym typeface="Verdana" pitchFamily="34" charset="0"/>
              </a:rPr>
              <a:t>(chiffrement des e-mails, protection du mot de passe, verrouillage des documents et barrières d’information).</a:t>
            </a:r>
          </a:p>
          <a:p>
            <a:pPr marL="358775" indent="-358775">
              <a:spcBef>
                <a:spcPts val="600"/>
              </a:spcBef>
              <a:spcAft>
                <a:spcPts val="600"/>
              </a:spcAft>
              <a:buClr>
                <a:srgbClr val="CD051D"/>
              </a:buClr>
              <a:buFont typeface="Wingdings" pitchFamily="2" charset="2"/>
              <a:buChar char="ü"/>
            </a:pPr>
            <a:r>
              <a:rPr lang="fr-FR" sz="1200" dirty="0" smtClean="0">
                <a:solidFill>
                  <a:srgbClr val="000000"/>
                </a:solidFill>
                <a:ea typeface="Verdana" pitchFamily="34" charset="0"/>
                <a:cs typeface="Verdana" pitchFamily="34" charset="0"/>
                <a:sym typeface="Verdana" pitchFamily="34" charset="0"/>
              </a:rPr>
              <a:t>Prenez des précautions supplémentaires lorsque vous traitez des données personnelles sensibles et ne les envoyez jamais par e-mail à moins que le message soit </a:t>
            </a:r>
            <a:r>
              <a:rPr lang="fr-FR" sz="1200" b="1" dirty="0" smtClean="0">
                <a:solidFill>
                  <a:srgbClr val="000000"/>
                </a:solidFill>
                <a:ea typeface="Verdana" pitchFamily="34" charset="0"/>
                <a:cs typeface="Verdana" pitchFamily="34" charset="0"/>
                <a:sym typeface="Verdana" pitchFamily="34" charset="0"/>
              </a:rPr>
              <a:t>chiffré </a:t>
            </a:r>
            <a:r>
              <a:rPr lang="fr-FR" sz="1200" dirty="0" smtClean="0">
                <a:solidFill>
                  <a:srgbClr val="000000"/>
                </a:solidFill>
                <a:ea typeface="Verdana" pitchFamily="34" charset="0"/>
                <a:cs typeface="Verdana" pitchFamily="34" charset="0"/>
                <a:sym typeface="Verdana" pitchFamily="34" charset="0"/>
              </a:rPr>
              <a:t>ou envoyé par publication sécurisée.</a:t>
            </a:r>
          </a:p>
          <a:p>
            <a:pPr marL="358775" indent="-358775">
              <a:spcBef>
                <a:spcPts val="600"/>
              </a:spcBef>
              <a:spcAft>
                <a:spcPts val="600"/>
              </a:spcAft>
              <a:buClr>
                <a:srgbClr val="CD051D"/>
              </a:buClr>
              <a:buFont typeface="Wingdings" pitchFamily="2" charset="2"/>
              <a:buChar char="ü"/>
            </a:pPr>
            <a:r>
              <a:rPr lang="fr-FR" sz="1200" dirty="0" smtClean="0">
                <a:solidFill>
                  <a:srgbClr val="000000"/>
                </a:solidFill>
                <a:ea typeface="Verdana" pitchFamily="34" charset="0"/>
                <a:cs typeface="Verdana" pitchFamily="34" charset="0"/>
                <a:sym typeface="Verdana" pitchFamily="34" charset="0"/>
              </a:rPr>
              <a:t>Supprimez ou détruisez les données personnelles </a:t>
            </a:r>
            <a:r>
              <a:rPr lang="fr-FR" sz="1200" b="1" dirty="0" smtClean="0">
                <a:solidFill>
                  <a:srgbClr val="000000"/>
                </a:solidFill>
                <a:ea typeface="Verdana" pitchFamily="34" charset="0"/>
                <a:cs typeface="Verdana" pitchFamily="34" charset="0"/>
                <a:sym typeface="Verdana" pitchFamily="34" charset="0"/>
              </a:rPr>
              <a:t>en utilisant une méthode sécurisée </a:t>
            </a:r>
            <a:r>
              <a:rPr lang="fr-FR" sz="1200" dirty="0" smtClean="0">
                <a:solidFill>
                  <a:srgbClr val="000000"/>
                </a:solidFill>
                <a:ea typeface="Verdana" pitchFamily="34" charset="0"/>
                <a:cs typeface="Verdana" pitchFamily="34" charset="0"/>
                <a:sym typeface="Verdana" pitchFamily="34" charset="0"/>
              </a:rPr>
              <a:t>dès que vous n’en avez plus besoin.</a:t>
            </a:r>
          </a:p>
          <a:p>
            <a:pPr marL="358775" indent="-358775">
              <a:spcBef>
                <a:spcPts val="600"/>
              </a:spcBef>
              <a:spcAft>
                <a:spcPts val="600"/>
              </a:spcAft>
              <a:buClr>
                <a:srgbClr val="CD051D"/>
              </a:buClr>
              <a:buFont typeface="Wingdings" pitchFamily="2" charset="2"/>
              <a:buChar char="ü"/>
            </a:pPr>
            <a:r>
              <a:rPr lang="fr-FR" sz="1200" dirty="0" smtClean="0">
                <a:solidFill>
                  <a:srgbClr val="000000"/>
                </a:solidFill>
                <a:ea typeface="Verdana" pitchFamily="34" charset="0"/>
                <a:cs typeface="Verdana" pitchFamily="34" charset="0"/>
                <a:sym typeface="Verdana" pitchFamily="34" charset="0"/>
              </a:rPr>
              <a:t>Assurez-vous que les documents qui contiennent des données personnelles sont conservés dans des </a:t>
            </a:r>
            <a:r>
              <a:rPr lang="fr-FR" sz="1200" b="1" dirty="0" smtClean="0">
                <a:solidFill>
                  <a:srgbClr val="000000"/>
                </a:solidFill>
                <a:ea typeface="Verdana" pitchFamily="34" charset="0"/>
                <a:cs typeface="Verdana" pitchFamily="34" charset="0"/>
                <a:sym typeface="Verdana" pitchFamily="34" charset="0"/>
              </a:rPr>
              <a:t>endroits sûrs </a:t>
            </a:r>
            <a:r>
              <a:rPr lang="fr-FR" sz="1200" dirty="0" smtClean="0">
                <a:solidFill>
                  <a:srgbClr val="000000"/>
                </a:solidFill>
                <a:ea typeface="Verdana" pitchFamily="34" charset="0"/>
                <a:cs typeface="Verdana" pitchFamily="34" charset="0"/>
                <a:sym typeface="Verdana" pitchFamily="34" charset="0"/>
              </a:rPr>
              <a:t>accessibles seulement aux employés qui en ont besoin dans le cadre de leur travail.</a:t>
            </a:r>
          </a:p>
          <a:p>
            <a:pPr marL="358775" indent="-358775">
              <a:spcBef>
                <a:spcPts val="600"/>
              </a:spcBef>
              <a:spcAft>
                <a:spcPts val="600"/>
              </a:spcAft>
              <a:buClr>
                <a:srgbClr val="CD051D"/>
              </a:buClr>
              <a:buFont typeface="Wingdings" pitchFamily="2" charset="2"/>
              <a:buChar char="ü"/>
            </a:pPr>
            <a:r>
              <a:rPr lang="fr-FR" sz="1200" dirty="0" smtClean="0">
                <a:solidFill>
                  <a:srgbClr val="000000"/>
                </a:solidFill>
                <a:ea typeface="Verdana" pitchFamily="34" charset="0"/>
                <a:cs typeface="Verdana" pitchFamily="34" charset="0"/>
                <a:sym typeface="Verdana" pitchFamily="34" charset="0"/>
              </a:rPr>
              <a:t>Stockez des informations sur </a:t>
            </a:r>
            <a:r>
              <a:rPr lang="fr-FR" sz="1200" b="1" dirty="0" smtClean="0">
                <a:solidFill>
                  <a:srgbClr val="000000"/>
                </a:solidFill>
                <a:ea typeface="Verdana" pitchFamily="34" charset="0"/>
                <a:cs typeface="Verdana" pitchFamily="34" charset="0"/>
                <a:sym typeface="Verdana" pitchFamily="34" charset="0"/>
              </a:rPr>
              <a:t>des appareils et dans des endroits approuvés </a:t>
            </a:r>
            <a:r>
              <a:rPr lang="fr-FR" sz="1200" dirty="0" smtClean="0">
                <a:solidFill>
                  <a:srgbClr val="000000"/>
                </a:solidFill>
                <a:ea typeface="Verdana" pitchFamily="34" charset="0"/>
                <a:cs typeface="Verdana" pitchFamily="34" charset="0"/>
                <a:sym typeface="Verdana" pitchFamily="34" charset="0"/>
              </a:rPr>
              <a:t>uniquement.</a:t>
            </a:r>
          </a:p>
          <a:p>
            <a:pPr marL="358775" indent="-358775">
              <a:spcBef>
                <a:spcPts val="600"/>
              </a:spcBef>
              <a:spcAft>
                <a:spcPts val="600"/>
              </a:spcAft>
              <a:buClr>
                <a:srgbClr val="CD051D"/>
              </a:buClr>
              <a:buFont typeface="Wingdings" pitchFamily="2" charset="2"/>
              <a:buChar char="ü"/>
            </a:pPr>
            <a:r>
              <a:rPr lang="fr-FR" sz="1200" b="1" dirty="0" smtClean="0">
                <a:solidFill>
                  <a:srgbClr val="000000"/>
                </a:solidFill>
                <a:ea typeface="Verdana" pitchFamily="34" charset="0"/>
                <a:cs typeface="Verdana" pitchFamily="34" charset="0"/>
                <a:sym typeface="Verdana" pitchFamily="34" charset="0"/>
              </a:rPr>
              <a:t>Protégez les documents physiques </a:t>
            </a:r>
            <a:r>
              <a:rPr lang="fr-FR" sz="1200" dirty="0" smtClean="0">
                <a:solidFill>
                  <a:srgbClr val="000000"/>
                </a:solidFill>
                <a:ea typeface="Verdana" pitchFamily="34" charset="0"/>
                <a:cs typeface="Verdana" pitchFamily="34" charset="0"/>
                <a:sym typeface="Verdana" pitchFamily="34" charset="0"/>
              </a:rPr>
              <a:t>et déchiquetez-les lorsqu’ils ne sont plus nécessaires.</a:t>
            </a:r>
          </a:p>
          <a:p>
            <a:pPr marL="358775" indent="-358775">
              <a:spcBef>
                <a:spcPts val="600"/>
              </a:spcBef>
              <a:spcAft>
                <a:spcPts val="600"/>
              </a:spcAft>
              <a:buClr>
                <a:srgbClr val="CD051D"/>
              </a:buClr>
              <a:buFont typeface="Wingdings" pitchFamily="2" charset="2"/>
              <a:buChar char="ü"/>
            </a:pPr>
            <a:r>
              <a:rPr lang="fr-FR" sz="1200" b="1" dirty="0" smtClean="0">
                <a:solidFill>
                  <a:srgbClr val="000000"/>
                </a:solidFill>
                <a:ea typeface="Verdana" pitchFamily="34" charset="0"/>
                <a:cs typeface="Verdana" pitchFamily="34" charset="0"/>
                <a:sym typeface="Verdana" pitchFamily="34" charset="0"/>
              </a:rPr>
              <a:t>Examinez les droits d’accès </a:t>
            </a:r>
            <a:r>
              <a:rPr lang="fr-FR" sz="1200" dirty="0" smtClean="0">
                <a:solidFill>
                  <a:srgbClr val="000000"/>
                </a:solidFill>
                <a:ea typeface="Verdana" pitchFamily="34" charset="0"/>
                <a:cs typeface="Verdana" pitchFamily="34" charset="0"/>
                <a:sym typeface="Verdana" pitchFamily="34" charset="0"/>
              </a:rPr>
              <a:t>pour les lecteurs communs partagés et supprimez les droits d’accès lorsque des personnes changent de poste ou quittent l’entreprise.</a:t>
            </a:r>
          </a:p>
          <a:p>
            <a:pPr marL="358775" indent="-358775">
              <a:spcBef>
                <a:spcPts val="600"/>
              </a:spcBef>
              <a:spcAft>
                <a:spcPts val="600"/>
              </a:spcAft>
              <a:buClr>
                <a:srgbClr val="CD051D"/>
              </a:buClr>
              <a:buFont typeface="Wingdings" pitchFamily="2" charset="2"/>
              <a:buChar char="ü"/>
            </a:pPr>
            <a:r>
              <a:rPr lang="fr-FR" sz="1200" dirty="0" smtClean="0">
                <a:solidFill>
                  <a:srgbClr val="000000"/>
                </a:solidFill>
                <a:ea typeface="Verdana" pitchFamily="34" charset="0"/>
                <a:cs typeface="Verdana" pitchFamily="34" charset="0"/>
                <a:sym typeface="Verdana" pitchFamily="34" charset="0"/>
              </a:rPr>
              <a:t>Assurez-vous que votre écran </a:t>
            </a:r>
            <a:r>
              <a:rPr lang="fr-FR" sz="1200" b="1" dirty="0" smtClean="0">
                <a:solidFill>
                  <a:srgbClr val="000000"/>
                </a:solidFill>
                <a:ea typeface="Verdana" pitchFamily="34" charset="0"/>
                <a:cs typeface="Verdana" pitchFamily="34" charset="0"/>
                <a:sym typeface="Verdana" pitchFamily="34" charset="0"/>
              </a:rPr>
              <a:t>est à l’abri des regards indiscrets </a:t>
            </a:r>
            <a:r>
              <a:rPr lang="fr-FR" sz="1200" dirty="0" smtClean="0">
                <a:solidFill>
                  <a:srgbClr val="000000"/>
                </a:solidFill>
                <a:ea typeface="Verdana" pitchFamily="34" charset="0"/>
                <a:cs typeface="Verdana" pitchFamily="34" charset="0"/>
                <a:sym typeface="Verdana" pitchFamily="34" charset="0"/>
              </a:rPr>
              <a:t>lorsque vous consultez des données personnelles.</a:t>
            </a:r>
          </a:p>
        </p:txBody>
      </p:sp>
      <p:sp>
        <p:nvSpPr>
          <p:cNvPr id="3" name="Text Placeholder 2"/>
          <p:cNvSpPr>
            <a:spLocks noGrp="1"/>
          </p:cNvSpPr>
          <p:nvPr>
            <p:ph type="body" sz="quarter" idx="10"/>
          </p:nvPr>
        </p:nvSpPr>
        <p:spPr/>
        <p:txBody>
          <a:bodyPr rtlCol="0">
            <a:normAutofit fontScale="92500" lnSpcReduction="10000"/>
          </a:bodyPr>
          <a:lstStyle/>
          <a:p>
            <a:pPr eaLnBrk="1" fontAlgn="auto" hangingPunct="1">
              <a:spcAft>
                <a:spcPts val="0"/>
              </a:spcAft>
              <a:defRPr/>
            </a:pPr>
            <a:r>
              <a:rPr lang="fr-FR" smtClean="0"/>
              <a:t> </a:t>
            </a:r>
            <a:endParaRPr lang="fr-FR" dirty="0"/>
          </a:p>
        </p:txBody>
      </p:sp>
      <p:sp>
        <p:nvSpPr>
          <p:cNvPr id="79877" name="Title 38"/>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Rappels de sécurité</a:t>
            </a:r>
          </a:p>
        </p:txBody>
      </p:sp>
      <p:sp>
        <p:nvSpPr>
          <p:cNvPr id="79878" name="Slide Number Placeholder 1"/>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B6D15C28-3135-4851-B9A3-6A041745C7F5}" type="slidenum">
              <a:rPr lang="fr-FR" smtClean="0">
                <a:solidFill>
                  <a:srgbClr val="898989"/>
                </a:solidFill>
                <a:sym typeface="Verdana" pitchFamily="34" charset="0"/>
              </a:rPr>
              <a:pPr eaLnBrk="0" hangingPunct="0">
                <a:buSzPct val="100000"/>
              </a:pPr>
              <a:t>41</a:t>
            </a:fld>
            <a:endParaRPr lang="fr-FR" smtClean="0">
              <a:solidFill>
                <a:srgbClr val="898989"/>
              </a:solidFill>
              <a:sym typeface="Verdana" pitchFamily="34" charset="0"/>
            </a:endParaRPr>
          </a:p>
        </p:txBody>
      </p:sp>
      <p:sp>
        <p:nvSpPr>
          <p:cNvPr id="8" name="TextBox 7"/>
          <p:cNvSpPr txBox="1"/>
          <p:nvPr/>
        </p:nvSpPr>
        <p:spPr>
          <a:xfrm>
            <a:off x="0" y="1055688"/>
            <a:ext cx="9144000" cy="646112"/>
          </a:xfrm>
          <a:prstGeom prst="rect">
            <a:avLst/>
          </a:prstGeom>
          <a:solidFill>
            <a:schemeClr val="bg1">
              <a:lumMod val="50000"/>
            </a:schemeClr>
          </a:solidFill>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a:buSzPct val="100000"/>
              <a:defRPr/>
            </a:pPr>
            <a:r>
              <a:rPr lang="fr-FR" dirty="0" smtClean="0">
                <a:solidFill>
                  <a:srgbClr val="FFFFFF"/>
                </a:solidFill>
                <a:latin typeface="Cambria" pitchFamily="18" charset="0"/>
                <a:sym typeface="Verdana" pitchFamily="34" charset="0"/>
              </a:rPr>
              <a:t>Il y a des mesures de sécurité que nous pouvons tous suivre pour protéger </a:t>
            </a:r>
            <a:br>
              <a:rPr lang="fr-FR" dirty="0" smtClean="0">
                <a:solidFill>
                  <a:srgbClr val="FFFFFF"/>
                </a:solidFill>
                <a:latin typeface="Cambria" pitchFamily="18" charset="0"/>
                <a:sym typeface="Verdana" pitchFamily="34" charset="0"/>
              </a:rPr>
            </a:br>
            <a:r>
              <a:rPr lang="fr-FR" dirty="0" smtClean="0">
                <a:solidFill>
                  <a:srgbClr val="FFFFFF"/>
                </a:solidFill>
                <a:latin typeface="Cambria" pitchFamily="18" charset="0"/>
                <a:sym typeface="Verdana" pitchFamily="34" charset="0"/>
              </a:rPr>
              <a:t>les données personnelles.</a:t>
            </a:r>
          </a:p>
        </p:txBody>
      </p:sp>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431800" y="2457450"/>
            <a:ext cx="8280400" cy="458788"/>
          </a:xfrm>
        </p:spPr>
        <p:txBody>
          <a:bodyPr/>
          <a:lstStyle/>
          <a:p>
            <a:r>
              <a:rPr lang="fr-FR" smtClean="0">
                <a:solidFill>
                  <a:srgbClr val="FFFFFF"/>
                </a:solidFill>
                <a:sym typeface="Verdana" pitchFamily="34" charset="0"/>
              </a:rPr>
              <a:t>Jalons dans le cadre du projet RGPD</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2"/>
          <p:cNvSpPr>
            <a:spLocks noGrp="1"/>
          </p:cNvSpPr>
          <p:nvPr>
            <p:ph type="title"/>
          </p:nvPr>
        </p:nvSpPr>
        <p:spPr>
          <a:xfrm>
            <a:off x="330200" y="76200"/>
            <a:ext cx="7908925" cy="868363"/>
          </a:xfrm>
        </p:spPr>
        <p:txBody>
          <a:bodyPr/>
          <a:lstStyle/>
          <a:p>
            <a:r>
              <a:rPr lang="fr-FR" smtClean="0">
                <a:solidFill>
                  <a:srgbClr val="CD051D"/>
                </a:solidFill>
                <a:latin typeface="Verdana" pitchFamily="34" charset="0"/>
                <a:ea typeface="ＭＳ Ｐゴシック" pitchFamily="34" charset="-128"/>
                <a:cs typeface="Arial" charset="0"/>
                <a:sym typeface="Verdana" pitchFamily="34" charset="0"/>
              </a:rPr>
              <a:t>Résumé des jalons dans le cadre du projet RGPD</a:t>
            </a:r>
          </a:p>
        </p:txBody>
      </p:sp>
      <p:sp>
        <p:nvSpPr>
          <p:cNvPr id="81923" name="TextBox 1"/>
          <p:cNvSpPr txBox="1">
            <a:spLocks noChangeArrowheads="1"/>
          </p:cNvSpPr>
          <p:nvPr/>
        </p:nvSpPr>
        <p:spPr bwMode="auto">
          <a:xfrm>
            <a:off x="692150" y="29464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endParaRPr lang="fr-FR" altLang="en-US"/>
          </a:p>
        </p:txBody>
      </p:sp>
      <p:graphicFrame>
        <p:nvGraphicFramePr>
          <p:cNvPr id="11" name="Table 10"/>
          <p:cNvGraphicFramePr>
            <a:graphicFrameLocks noGrp="1"/>
          </p:cNvGraphicFramePr>
          <p:nvPr>
            <p:extLst>
              <p:ext uri="{D42A27DB-BD31-4B8C-83A1-F6EECF244321}">
                <p14:modId xmlns:p14="http://schemas.microsoft.com/office/powerpoint/2010/main" val="1355329832"/>
              </p:ext>
            </p:extLst>
          </p:nvPr>
        </p:nvGraphicFramePr>
        <p:xfrm>
          <a:off x="377825" y="749300"/>
          <a:ext cx="8366125" cy="5721352"/>
        </p:xfrm>
        <a:graphic>
          <a:graphicData uri="http://schemas.openxmlformats.org/drawingml/2006/table">
            <a:tbl>
              <a:tblPr/>
              <a:tblGrid>
                <a:gridCol w="3722688"/>
                <a:gridCol w="4643437"/>
              </a:tblGrid>
              <a:tr h="274637">
                <a:tc>
                  <a:txBody>
                    <a:bodyPr/>
                    <a:lstStyle/>
                    <a:p>
                      <a:pPr marL="0" marR="0" lvl="0" indent="0" algn="ctr" defTabSz="457200" rtl="0" eaLnBrk="0" fontAlgn="base" latinLnBrk="0" hangingPunct="0">
                        <a:lnSpc>
                          <a:spcPct val="100000"/>
                        </a:lnSpc>
                        <a:spcBef>
                          <a:spcPct val="0"/>
                        </a:spcBef>
                        <a:spcAft>
                          <a:spcPct val="0"/>
                        </a:spcAft>
                        <a:buClrTx/>
                        <a:buSzPct val="100000"/>
                        <a:buFontTx/>
                        <a:buNone/>
                        <a:tabLst/>
                      </a:pPr>
                      <a:r>
                        <a:rPr kumimoji="0" lang="fr-FR" sz="1000" b="1" i="0" u="none" strike="noStrike" cap="none" normalizeH="0" baseline="0" dirty="0" smtClean="0">
                          <a:ln>
                            <a:noFill/>
                          </a:ln>
                          <a:solidFill>
                            <a:srgbClr val="FFFFFF"/>
                          </a:solidFill>
                          <a:effectLst/>
                          <a:latin typeface="Verdana" pitchFamily="34" charset="0"/>
                          <a:cs typeface="Arial" charset="0"/>
                          <a:sym typeface="Verdana" pitchFamily="34" charset="0"/>
                        </a:rPr>
                        <a:t>Jalon</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457200" rtl="0" eaLnBrk="0" fontAlgn="base" latinLnBrk="0" hangingPunct="0">
                        <a:lnSpc>
                          <a:spcPct val="100000"/>
                        </a:lnSpc>
                        <a:spcBef>
                          <a:spcPct val="0"/>
                        </a:spcBef>
                        <a:spcAft>
                          <a:spcPct val="0"/>
                        </a:spcAft>
                        <a:buClrTx/>
                        <a:buSzPct val="100000"/>
                        <a:buFontTx/>
                        <a:buNone/>
                        <a:tabLst/>
                      </a:pPr>
                      <a:r>
                        <a:rPr kumimoji="0" lang="fr-FR" sz="1000" b="1" i="0" u="none" strike="noStrike" cap="none" normalizeH="0" baseline="0" smtClean="0">
                          <a:ln>
                            <a:noFill/>
                          </a:ln>
                          <a:solidFill>
                            <a:srgbClr val="FFFFFF"/>
                          </a:solidFill>
                          <a:effectLst/>
                          <a:latin typeface="Verdana" pitchFamily="34" charset="0"/>
                          <a:cs typeface="Arial" charset="0"/>
                          <a:sym typeface="Verdana" pitchFamily="34" charset="0"/>
                        </a:rPr>
                        <a:t>Responsabilités connexes</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C00000"/>
                    </a:solidFill>
                  </a:tcPr>
                </a:tc>
              </a:tr>
              <a:tr h="549273">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Nomination d’un </a:t>
                      </a:r>
                      <a:r>
                        <a:rPr kumimoji="0" lang="fr-FR" sz="800" b="1" i="0" u="none" strike="noStrike" cap="none" normalizeH="0" baseline="0" smtClean="0">
                          <a:ln>
                            <a:noFill/>
                          </a:ln>
                          <a:solidFill>
                            <a:srgbClr val="000000"/>
                          </a:solidFill>
                          <a:effectLst/>
                          <a:latin typeface="Verdana" pitchFamily="34" charset="0"/>
                          <a:cs typeface="Arial" charset="0"/>
                          <a:sym typeface="Verdana" pitchFamily="34" charset="0"/>
                        </a:rPr>
                        <a:t>responsable mondial de la protection des données </a:t>
                      </a: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(DPO)</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1" i="0" u="none" strike="noStrike" cap="none" normalizeH="0" baseline="0" dirty="0" smtClean="0">
                          <a:ln>
                            <a:noFill/>
                          </a:ln>
                          <a:solidFill>
                            <a:srgbClr val="000000"/>
                          </a:solidFill>
                          <a:effectLst/>
                          <a:latin typeface="Verdana" pitchFamily="34" charset="0"/>
                          <a:cs typeface="Arial" charset="0"/>
                          <a:sym typeface="Verdana" pitchFamily="34" charset="0"/>
                        </a:rPr>
                        <a:t>Tous les employés</a:t>
                      </a:r>
                      <a:r>
                        <a:rPr kumimoji="0" lang="fr-FR" sz="800" b="0" i="0" u="none" strike="noStrike" cap="none" normalizeH="0" baseline="0" dirty="0" smtClean="0">
                          <a:ln>
                            <a:noFill/>
                          </a:ln>
                          <a:solidFill>
                            <a:srgbClr val="000000"/>
                          </a:solidFill>
                          <a:effectLst/>
                          <a:latin typeface="Verdana" pitchFamily="34" charset="0"/>
                          <a:cs typeface="Arial" charset="0"/>
                          <a:sym typeface="Verdana" pitchFamily="34" charset="0"/>
                        </a:rPr>
                        <a:t> : Envoyez vos questions à la boîte </a:t>
                      </a:r>
                      <a:r>
                        <a:rPr kumimoji="0" lang="fr-FR" sz="800" b="0" i="0" u="none" strike="noStrike" cap="none" normalizeH="0" baseline="0" dirty="0" smtClean="0">
                          <a:ln>
                            <a:noFill/>
                          </a:ln>
                          <a:solidFill>
                            <a:srgbClr val="000000"/>
                          </a:solidFill>
                          <a:effectLst/>
                          <a:latin typeface="Verdana" pitchFamily="34" charset="0"/>
                          <a:cs typeface="Arial" charset="0"/>
                          <a:sym typeface="Verdana" pitchFamily="34" charset="0"/>
                          <a:hlinkClick r:id="rId3"/>
                        </a:rPr>
                        <a:t>privacy@mts.com</a:t>
                      </a:r>
                      <a:r>
                        <a:rPr kumimoji="0" lang="fr-FR" sz="800" b="0" i="0" u="none" strike="noStrike" cap="none" normalizeH="0" baseline="0" dirty="0" smtClean="0">
                          <a:ln>
                            <a:noFill/>
                          </a:ln>
                          <a:solidFill>
                            <a:srgbClr val="000000"/>
                          </a:solidFill>
                          <a:effectLst/>
                          <a:latin typeface="Verdana" pitchFamily="34" charset="0"/>
                          <a:cs typeface="Arial" charset="0"/>
                          <a:sym typeface="Verdana" pitchFamily="34" charset="0"/>
                        </a:rPr>
                        <a:t>. </a:t>
                      </a:r>
                    </a:p>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dirty="0" smtClean="0">
                          <a:ln>
                            <a:noFill/>
                          </a:ln>
                          <a:solidFill>
                            <a:srgbClr val="000000"/>
                          </a:solidFill>
                          <a:effectLst/>
                          <a:latin typeface="Verdana" pitchFamily="34" charset="0"/>
                          <a:cs typeface="Arial" charset="0"/>
                          <a:sym typeface="Verdana" pitchFamily="34" charset="0"/>
                        </a:rPr>
                        <a:t>Le DPO sera mis à contribution pour donner des conseils et répondre aux questions lorsque nécessaire.</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r>
              <a:tr h="447673">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Mise à jour de la </a:t>
                      </a:r>
                      <a:r>
                        <a:rPr kumimoji="0" lang="fr-FR" sz="800" b="1" i="0" u="none" strike="noStrike" cap="none" normalizeH="0" baseline="0" smtClean="0">
                          <a:ln>
                            <a:noFill/>
                          </a:ln>
                          <a:solidFill>
                            <a:srgbClr val="000000"/>
                          </a:solidFill>
                          <a:effectLst/>
                          <a:latin typeface="Verdana" pitchFamily="34" charset="0"/>
                          <a:cs typeface="Arial" charset="0"/>
                          <a:sym typeface="Verdana" pitchFamily="34" charset="0"/>
                        </a:rPr>
                        <a:t>Politique de confidentialité et de protection des données </a:t>
                      </a: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pour l’Europe</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1" i="0" u="none" strike="noStrike" cap="none" normalizeH="0" baseline="0" dirty="0" smtClean="0">
                          <a:ln>
                            <a:noFill/>
                          </a:ln>
                          <a:solidFill>
                            <a:srgbClr val="000000"/>
                          </a:solidFill>
                          <a:effectLst/>
                          <a:latin typeface="Verdana" pitchFamily="34" charset="0"/>
                          <a:sym typeface="Verdana" pitchFamily="34" charset="0"/>
                        </a:rPr>
                        <a:t>Tous les employés : </a:t>
                      </a:r>
                      <a:r>
                        <a:rPr kumimoji="0" lang="fr-FR" sz="800" b="0" i="0" u="none" strike="noStrike" cap="none" normalizeH="0" baseline="0" dirty="0" smtClean="0">
                          <a:ln>
                            <a:noFill/>
                          </a:ln>
                          <a:solidFill>
                            <a:srgbClr val="000000"/>
                          </a:solidFill>
                          <a:effectLst/>
                          <a:latin typeface="Verdana" pitchFamily="34" charset="0"/>
                          <a:sym typeface="Verdana" pitchFamily="34" charset="0"/>
                        </a:rPr>
                        <a:t>Étudiez la politique et sachez où y accéder.</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r>
              <a:tr h="493732">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Création d’une </a:t>
                      </a:r>
                      <a:r>
                        <a:rPr kumimoji="0" lang="fr-FR" sz="800" b="1" i="0" u="none" strike="noStrike" cap="none" normalizeH="0" baseline="0" smtClean="0">
                          <a:ln>
                            <a:noFill/>
                          </a:ln>
                          <a:solidFill>
                            <a:srgbClr val="000000"/>
                          </a:solidFill>
                          <a:effectLst/>
                          <a:latin typeface="Verdana" pitchFamily="34" charset="0"/>
                          <a:cs typeface="Arial" charset="0"/>
                          <a:sym typeface="Verdana" pitchFamily="34" charset="0"/>
                        </a:rPr>
                        <a:t>Déclaration de confidentialité des salariés</a:t>
                      </a:r>
                    </a:p>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Mise à jour de la </a:t>
                      </a:r>
                      <a:r>
                        <a:rPr kumimoji="0" lang="fr-FR" sz="800" b="1" i="0" u="none" strike="noStrike" cap="none" normalizeH="0" baseline="0" smtClean="0">
                          <a:ln>
                            <a:noFill/>
                          </a:ln>
                          <a:solidFill>
                            <a:srgbClr val="000000"/>
                          </a:solidFill>
                          <a:effectLst/>
                          <a:latin typeface="Verdana" pitchFamily="34" charset="0"/>
                          <a:cs typeface="Arial" charset="0"/>
                          <a:sym typeface="Verdana" pitchFamily="34" charset="0"/>
                        </a:rPr>
                        <a:t>Déclaration de confidentialité des tierces parties</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1" i="0" u="none" strike="noStrike" cap="none" normalizeH="0" baseline="0" dirty="0" smtClean="0">
                          <a:ln>
                            <a:noFill/>
                          </a:ln>
                          <a:solidFill>
                            <a:srgbClr val="000000"/>
                          </a:solidFill>
                          <a:effectLst/>
                          <a:latin typeface="Verdana" pitchFamily="34" charset="0"/>
                          <a:sym typeface="Verdana" pitchFamily="34" charset="0"/>
                        </a:rPr>
                        <a:t>Tous les employés : </a:t>
                      </a:r>
                      <a:r>
                        <a:rPr kumimoji="0" lang="fr-FR" sz="800" b="0" i="0" u="none" strike="noStrike" cap="none" normalizeH="0" baseline="0" dirty="0" smtClean="0">
                          <a:ln>
                            <a:noFill/>
                          </a:ln>
                          <a:solidFill>
                            <a:srgbClr val="000000"/>
                          </a:solidFill>
                          <a:effectLst/>
                          <a:latin typeface="Verdana" pitchFamily="34" charset="0"/>
                          <a:sym typeface="Verdana" pitchFamily="34" charset="0"/>
                        </a:rPr>
                        <a:t>Tenez compte de l’existence de ces déclarations et de la façon dont elles s’appliquent à vous et à votre poste.</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r>
              <a:tr h="549273">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Création d’une </a:t>
                      </a:r>
                      <a:r>
                        <a:rPr kumimoji="0" lang="fr-FR" sz="800" b="1" i="0" u="none" strike="noStrike" cap="none" normalizeH="0" baseline="0" smtClean="0">
                          <a:ln>
                            <a:noFill/>
                          </a:ln>
                          <a:solidFill>
                            <a:srgbClr val="000000"/>
                          </a:solidFill>
                          <a:effectLst/>
                          <a:latin typeface="Verdana" pitchFamily="34" charset="0"/>
                          <a:cs typeface="Arial" charset="0"/>
                          <a:sym typeface="Verdana" pitchFamily="34" charset="0"/>
                        </a:rPr>
                        <a:t>Politique de réponse aux incidents de confidentialité </a:t>
                      </a: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pour développer un protocole en cas d’incident ou de violation des données personnelles</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1" i="0" u="none" strike="noStrike" cap="none" normalizeH="0" baseline="0" dirty="0" smtClean="0">
                          <a:ln>
                            <a:noFill/>
                          </a:ln>
                          <a:solidFill>
                            <a:srgbClr val="000000"/>
                          </a:solidFill>
                          <a:effectLst/>
                          <a:latin typeface="Verdana" pitchFamily="34" charset="0"/>
                          <a:sym typeface="Verdana" pitchFamily="34" charset="0"/>
                        </a:rPr>
                        <a:t>Tous les employés : </a:t>
                      </a:r>
                      <a:r>
                        <a:rPr kumimoji="0" lang="fr-FR" sz="800" b="0" i="0" u="none" strike="noStrike" cap="none" normalizeH="0" baseline="0" dirty="0" smtClean="0">
                          <a:ln>
                            <a:noFill/>
                          </a:ln>
                          <a:solidFill>
                            <a:srgbClr val="000000"/>
                          </a:solidFill>
                          <a:effectLst/>
                          <a:latin typeface="Verdana" pitchFamily="34" charset="0"/>
                          <a:sym typeface="Verdana" pitchFamily="34" charset="0"/>
                        </a:rPr>
                        <a:t>Étudiez la politique et signalez immédiatement tout événement de confidentialité suspecté ou constaté à </a:t>
                      </a:r>
                      <a:r>
                        <a:rPr kumimoji="0" lang="fr-FR" sz="800" b="0" i="0" u="none" strike="noStrike" cap="none" normalizeH="0" baseline="0" dirty="0" smtClean="0">
                          <a:ln>
                            <a:noFill/>
                          </a:ln>
                          <a:solidFill>
                            <a:srgbClr val="000000"/>
                          </a:solidFill>
                          <a:effectLst/>
                          <a:latin typeface="Verdana" pitchFamily="34" charset="0"/>
                          <a:sym typeface="Verdana" pitchFamily="34" charset="0"/>
                          <a:hlinkClick r:id="rId3"/>
                        </a:rPr>
                        <a:t>privacy@mts.com</a:t>
                      </a:r>
                      <a:r>
                        <a:rPr kumimoji="0" lang="fr-FR" sz="800" b="0" i="0" u="none" strike="noStrike" cap="none" normalizeH="0" baseline="0" dirty="0" smtClean="0">
                          <a:ln>
                            <a:noFill/>
                          </a:ln>
                          <a:solidFill>
                            <a:srgbClr val="000000"/>
                          </a:solidFill>
                          <a:effectLst/>
                          <a:latin typeface="Verdana" pitchFamily="34" charset="0"/>
                          <a:sym typeface="Verdana" pitchFamily="34" charset="0"/>
                        </a:rPr>
                        <a:t>.</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r>
              <a:tr h="447673">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Dépôt du </a:t>
                      </a:r>
                      <a:r>
                        <a:rPr kumimoji="0" lang="fr-FR" sz="800" b="1" i="0" u="none" strike="noStrike" cap="none" normalizeH="0" baseline="0" smtClean="0">
                          <a:ln>
                            <a:noFill/>
                          </a:ln>
                          <a:solidFill>
                            <a:srgbClr val="000000"/>
                          </a:solidFill>
                          <a:effectLst/>
                          <a:latin typeface="Verdana" pitchFamily="34" charset="0"/>
                          <a:cs typeface="Arial" charset="0"/>
                          <a:sym typeface="Verdana" pitchFamily="34" charset="0"/>
                        </a:rPr>
                        <a:t>Guide des pratiques recommandées de MTS </a:t>
                      </a: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pour le traitement des données des employés</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1" i="0" u="none" strike="noStrike" cap="none" normalizeH="0" baseline="0" dirty="0" smtClean="0">
                          <a:ln>
                            <a:noFill/>
                          </a:ln>
                          <a:solidFill>
                            <a:srgbClr val="000000"/>
                          </a:solidFill>
                          <a:effectLst/>
                          <a:latin typeface="Verdana" pitchFamily="34" charset="0"/>
                          <a:sym typeface="Verdana" pitchFamily="34" charset="0"/>
                        </a:rPr>
                        <a:t>Tous les employés : </a:t>
                      </a:r>
                      <a:r>
                        <a:rPr kumimoji="0" lang="fr-FR" sz="800" b="0" i="0" u="none" strike="noStrike" cap="none" normalizeH="0" baseline="0" dirty="0" smtClean="0">
                          <a:ln>
                            <a:noFill/>
                          </a:ln>
                          <a:solidFill>
                            <a:srgbClr val="000000"/>
                          </a:solidFill>
                          <a:effectLst/>
                          <a:latin typeface="Verdana" pitchFamily="34" charset="0"/>
                          <a:sym typeface="Verdana" pitchFamily="34" charset="0"/>
                        </a:rPr>
                        <a:t>Étudiez et suivez ces pratiques recommandées.</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r>
              <a:tr h="701673">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Mise à jour des </a:t>
                      </a:r>
                      <a:r>
                        <a:rPr kumimoji="0" lang="fr-FR" sz="800" b="1" i="0" u="none" strike="noStrike" cap="none" normalizeH="0" baseline="0" smtClean="0">
                          <a:ln>
                            <a:noFill/>
                          </a:ln>
                          <a:solidFill>
                            <a:srgbClr val="000000"/>
                          </a:solidFill>
                          <a:effectLst/>
                          <a:latin typeface="Verdana" pitchFamily="34" charset="0"/>
                          <a:cs typeface="Arial" charset="0"/>
                          <a:sym typeface="Verdana" pitchFamily="34" charset="0"/>
                        </a:rPr>
                        <a:t>contrats des tiers </a:t>
                      </a: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qui traitent ou transfèrent des données </a:t>
                      </a:r>
                      <a:r>
                        <a:rPr kumimoji="0" lang="fr-FR" sz="800" b="1" i="0" u="none" strike="noStrike" cap="none" normalizeH="0" baseline="0" smtClean="0">
                          <a:ln>
                            <a:noFill/>
                          </a:ln>
                          <a:solidFill>
                            <a:srgbClr val="000000"/>
                          </a:solidFill>
                          <a:effectLst/>
                          <a:latin typeface="Verdana" pitchFamily="34" charset="0"/>
                          <a:cs typeface="Arial" charset="0"/>
                          <a:sym typeface="Verdana" pitchFamily="34" charset="0"/>
                        </a:rPr>
                        <a:t>(</a:t>
                      </a: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dans le champ d’application du RGPD), pour inclure le libellé de l’accord de traitement des données (DPA) dans le contrat</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1" i="0" u="none" strike="noStrike" cap="none" spc="-10" normalizeH="0" baseline="0" dirty="0" smtClean="0">
                          <a:ln>
                            <a:noFill/>
                          </a:ln>
                          <a:solidFill>
                            <a:srgbClr val="000000"/>
                          </a:solidFill>
                          <a:effectLst/>
                          <a:latin typeface="Verdana" pitchFamily="34" charset="0"/>
                          <a:sym typeface="Verdana" pitchFamily="34" charset="0"/>
                        </a:rPr>
                        <a:t>Tous les employés : </a:t>
                      </a:r>
                      <a:r>
                        <a:rPr kumimoji="0" lang="fr-FR" sz="800" b="0" i="0" u="none" strike="noStrike" cap="none" spc="-10" normalizeH="0" baseline="0" dirty="0" smtClean="0">
                          <a:ln>
                            <a:noFill/>
                          </a:ln>
                          <a:solidFill>
                            <a:srgbClr val="000000"/>
                          </a:solidFill>
                          <a:effectLst/>
                          <a:latin typeface="Verdana" pitchFamily="34" charset="0"/>
                          <a:sym typeface="Verdana" pitchFamily="34" charset="0"/>
                        </a:rPr>
                        <a:t>Envoyez un e-mail à </a:t>
                      </a:r>
                      <a:r>
                        <a:rPr kumimoji="0" lang="fr-FR" sz="800" b="0" i="0" u="none" strike="noStrike" cap="none" spc="-10" normalizeH="0" baseline="0" dirty="0" smtClean="0">
                          <a:ln>
                            <a:noFill/>
                          </a:ln>
                          <a:solidFill>
                            <a:srgbClr val="000000"/>
                          </a:solidFill>
                          <a:effectLst/>
                          <a:latin typeface="Verdana" pitchFamily="34" charset="0"/>
                          <a:sym typeface="Verdana" pitchFamily="34" charset="0"/>
                          <a:hlinkClick r:id="rId3"/>
                        </a:rPr>
                        <a:t>privacy@mts.com</a:t>
                      </a:r>
                      <a:r>
                        <a:rPr kumimoji="0" lang="fr-FR" sz="800" b="0" i="0" u="none" strike="noStrike" cap="none" spc="-10" normalizeH="0" baseline="0" dirty="0" smtClean="0">
                          <a:ln>
                            <a:noFill/>
                          </a:ln>
                          <a:solidFill>
                            <a:srgbClr val="000000"/>
                          </a:solidFill>
                          <a:effectLst/>
                          <a:latin typeface="Verdana" pitchFamily="34" charset="0"/>
                          <a:sym typeface="Verdana" pitchFamily="34" charset="0"/>
                        </a:rPr>
                        <a:t> si vous avez l’intention de commencer un contrat avec un nouveau fournisseur ou un autre tiers.</a:t>
                      </a:r>
                    </a:p>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dirty="0" smtClean="0">
                          <a:ln>
                            <a:noFill/>
                          </a:ln>
                          <a:solidFill>
                            <a:srgbClr val="000000"/>
                          </a:solidFill>
                          <a:effectLst/>
                          <a:latin typeface="Verdana" pitchFamily="34" charset="0"/>
                          <a:sym typeface="Verdana" pitchFamily="34" charset="0"/>
                        </a:rPr>
                        <a:t>L’ORC, le service juridique, le service informatique, les RH, et le DPO examinent le libellé des contrats des tiers lors du commencement de nouveaux projets.</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r>
              <a:tr h="854072">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Développement </a:t>
                      </a:r>
                      <a:r>
                        <a:rPr kumimoji="0" lang="fr-FR" sz="800" b="1" i="0" u="none" strike="noStrike" cap="none" normalizeH="0" baseline="0" smtClean="0">
                          <a:ln>
                            <a:noFill/>
                          </a:ln>
                          <a:solidFill>
                            <a:srgbClr val="000000"/>
                          </a:solidFill>
                          <a:effectLst/>
                          <a:latin typeface="Verdana" pitchFamily="34" charset="0"/>
                          <a:cs typeface="Arial" charset="0"/>
                          <a:sym typeface="Verdana" pitchFamily="34" charset="0"/>
                        </a:rPr>
                        <a:t>de l’étude d’impact sur la protection des données </a:t>
                      </a: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(DPIA)</a:t>
                      </a:r>
                    </a:p>
                    <a:p>
                      <a:pPr marL="514350" marR="0" lvl="1"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Quand la mener</a:t>
                      </a:r>
                    </a:p>
                    <a:p>
                      <a:pPr marL="514350" marR="0" lvl="1"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Comment la mener</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dirty="0" smtClean="0">
                          <a:ln>
                            <a:noFill/>
                          </a:ln>
                          <a:solidFill>
                            <a:srgbClr val="000000"/>
                          </a:solidFill>
                          <a:effectLst/>
                          <a:latin typeface="Verdana" pitchFamily="34" charset="0"/>
                          <a:sym typeface="Verdana" pitchFamily="34" charset="0"/>
                        </a:rPr>
                        <a:t>Les RH, le service ventes/marketing, et la direction déterminent quelles données personnelles sont nécessaires à leur travail lorsque commence un </a:t>
                      </a:r>
                      <a:r>
                        <a:rPr kumimoji="0" lang="fr-FR" sz="800" b="0" i="0" u="none" strike="noStrike" cap="none" normalizeH="0" baseline="0" smtClean="0">
                          <a:ln>
                            <a:noFill/>
                          </a:ln>
                          <a:solidFill>
                            <a:srgbClr val="000000"/>
                          </a:solidFill>
                          <a:effectLst/>
                          <a:latin typeface="Verdana" pitchFamily="34" charset="0"/>
                          <a:sym typeface="Verdana" pitchFamily="34" charset="0"/>
                        </a:rPr>
                        <a:t>nouveau projet.</a:t>
                      </a:r>
                      <a:endParaRPr kumimoji="0" lang="fr-FR" sz="800" b="0" i="0" u="none" strike="noStrike" cap="none" normalizeH="0" baseline="0" dirty="0" smtClean="0">
                        <a:ln>
                          <a:noFill/>
                        </a:ln>
                        <a:solidFill>
                          <a:srgbClr val="000000"/>
                        </a:solidFill>
                        <a:effectLst/>
                        <a:latin typeface="Verdana" pitchFamily="34" charset="0"/>
                        <a:sym typeface="Verdana" pitchFamily="34" charset="0"/>
                      </a:endParaRPr>
                    </a:p>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dirty="0" smtClean="0">
                          <a:ln>
                            <a:noFill/>
                          </a:ln>
                          <a:solidFill>
                            <a:srgbClr val="000000"/>
                          </a:solidFill>
                          <a:effectLst/>
                          <a:latin typeface="Verdana" pitchFamily="34" charset="0"/>
                          <a:sym typeface="Verdana" pitchFamily="34" charset="0"/>
                        </a:rPr>
                        <a:t>L’ORC, le service juridique et le service informatique examinent les exigences légales, la conception/le développement des logiciels et les sauvegardes système lorsque commence un nouveau projet (c’est-à-dire le déploiement d’un système).</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r>
              <a:tr h="701673">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Création du </a:t>
                      </a:r>
                      <a:r>
                        <a:rPr kumimoji="0" lang="fr-FR" sz="800" b="1" i="0" u="none" strike="noStrike" cap="none" normalizeH="0" baseline="0" smtClean="0">
                          <a:ln>
                            <a:noFill/>
                          </a:ln>
                          <a:solidFill>
                            <a:srgbClr val="000000"/>
                          </a:solidFill>
                          <a:effectLst/>
                          <a:latin typeface="Verdana" pitchFamily="34" charset="0"/>
                          <a:cs typeface="Arial" charset="0"/>
                          <a:sym typeface="Verdana" pitchFamily="34" charset="0"/>
                        </a:rPr>
                        <a:t>registre des activités de traitement </a:t>
                      </a: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(RoPA), </a:t>
                      </a:r>
                      <a:b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b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pour documenter tous les processus qui utilisent des données personnelles et qui entrent dans le champ d’application du RGPD</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dirty="0" smtClean="0">
                          <a:ln>
                            <a:noFill/>
                          </a:ln>
                          <a:solidFill>
                            <a:srgbClr val="000000"/>
                          </a:solidFill>
                          <a:effectLst/>
                          <a:latin typeface="Verdana" pitchFamily="34" charset="0"/>
                          <a:sym typeface="Verdana" pitchFamily="34" charset="0"/>
                        </a:rPr>
                        <a:t>Certains employés des RH, des ventes/marketing, etc. sont responsables de la documentation et la maintiennent en partenariat avec l’ORC et le DPO.</a:t>
                      </a:r>
                    </a:p>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dirty="0" smtClean="0">
                          <a:ln>
                            <a:noFill/>
                          </a:ln>
                          <a:solidFill>
                            <a:srgbClr val="000000"/>
                          </a:solidFill>
                          <a:effectLst/>
                          <a:latin typeface="Verdana" pitchFamily="34" charset="0"/>
                          <a:sym typeface="Verdana" pitchFamily="34" charset="0"/>
                        </a:rPr>
                        <a:t>Le DPO utilisera le </a:t>
                      </a:r>
                      <a:r>
                        <a:rPr kumimoji="0" lang="fr-FR" sz="800" b="0" i="0" u="none" strike="noStrike" cap="none" normalizeH="0" baseline="0" dirty="0" err="1" smtClean="0">
                          <a:ln>
                            <a:noFill/>
                          </a:ln>
                          <a:solidFill>
                            <a:srgbClr val="000000"/>
                          </a:solidFill>
                          <a:effectLst/>
                          <a:latin typeface="Verdana" pitchFamily="34" charset="0"/>
                          <a:sym typeface="Verdana" pitchFamily="34" charset="0"/>
                        </a:rPr>
                        <a:t>RoPA</a:t>
                      </a:r>
                      <a:r>
                        <a:rPr kumimoji="0" lang="fr-FR" sz="800" b="0" i="0" u="none" strike="noStrike" cap="none" normalizeH="0" baseline="0" dirty="0" smtClean="0">
                          <a:ln>
                            <a:noFill/>
                          </a:ln>
                          <a:solidFill>
                            <a:srgbClr val="000000"/>
                          </a:solidFill>
                          <a:effectLst/>
                          <a:latin typeface="Verdana" pitchFamily="34" charset="0"/>
                          <a:sym typeface="Verdana" pitchFamily="34" charset="0"/>
                        </a:rPr>
                        <a:t> pour appuyer les réponses, en cas de demandes provenant des organismes de réglementation des données.</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r>
              <a:tr h="701673">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Mise à jour des </a:t>
                      </a:r>
                      <a:r>
                        <a:rPr kumimoji="0" lang="fr-FR" sz="800" b="1" i="0" u="none" strike="noStrike" cap="none" normalizeH="0" baseline="0" smtClean="0">
                          <a:ln>
                            <a:noFill/>
                          </a:ln>
                          <a:solidFill>
                            <a:srgbClr val="000000"/>
                          </a:solidFill>
                          <a:effectLst/>
                          <a:latin typeface="Verdana" pitchFamily="34" charset="0"/>
                          <a:cs typeface="Arial" charset="0"/>
                          <a:sym typeface="Verdana" pitchFamily="34" charset="0"/>
                        </a:rPr>
                        <a:t>accords internes</a:t>
                      </a:r>
                    </a:p>
                    <a:p>
                      <a:pPr marL="628650" marR="0" lvl="1" indent="-2857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Régissent le transfert licite des flux de données au sein des bureaux de MTS</a:t>
                      </a:r>
                    </a:p>
                    <a:p>
                      <a:pPr marL="628650" marR="0" lvl="1" indent="-2857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smtClean="0">
                          <a:ln>
                            <a:noFill/>
                          </a:ln>
                          <a:solidFill>
                            <a:srgbClr val="000000"/>
                          </a:solidFill>
                          <a:effectLst/>
                          <a:latin typeface="Verdana" pitchFamily="34" charset="0"/>
                          <a:cs typeface="Arial" charset="0"/>
                          <a:sym typeface="Verdana" pitchFamily="34" charset="0"/>
                        </a:rPr>
                        <a:t>Transferts aux sociétés de MTS dans l’UE et en dehors</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c>
                  <a:txBody>
                    <a:bodyPr/>
                    <a:lstStyle/>
                    <a:p>
                      <a:pPr marL="171450" marR="0" lvl="0" indent="-171450" algn="l" defTabSz="457200" rtl="0" eaLnBrk="0" fontAlgn="base" latinLnBrk="0" hangingPunct="0">
                        <a:lnSpc>
                          <a:spcPct val="110000"/>
                        </a:lnSpc>
                        <a:spcBef>
                          <a:spcPct val="0"/>
                        </a:spcBef>
                        <a:spcAft>
                          <a:spcPct val="0"/>
                        </a:spcAft>
                        <a:buClrTx/>
                        <a:buSzTx/>
                        <a:buFont typeface="Arial" charset="0"/>
                        <a:buChar char="•"/>
                        <a:tabLst/>
                      </a:pPr>
                      <a:r>
                        <a:rPr kumimoji="0" lang="fr-FR" sz="800" b="0" i="0" u="none" strike="noStrike" cap="none" normalizeH="0" baseline="0" dirty="0" smtClean="0">
                          <a:ln>
                            <a:noFill/>
                          </a:ln>
                          <a:solidFill>
                            <a:srgbClr val="000000"/>
                          </a:solidFill>
                          <a:effectLst/>
                          <a:latin typeface="Verdana" pitchFamily="34" charset="0"/>
                          <a:sym typeface="Verdana" pitchFamily="34" charset="0"/>
                        </a:rPr>
                        <a:t>Le service juridique, l’ORC et le DPO coordonnent les mises à jour des accords.</a:t>
                      </a:r>
                    </a:p>
                  </a:txBody>
                  <a:tcPr marL="91446" marR="91446" marT="45698" marB="45698" anchor="ctr" horzOverflow="overflow">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2F2F2"/>
                    </a:solidFill>
                  </a:tcPr>
                </a:tc>
              </a:tr>
            </a:tbl>
          </a:graphicData>
        </a:graphic>
      </p:graphicFrame>
      <p:sp>
        <p:nvSpPr>
          <p:cNvPr id="81959" name="Slide Number Placeholder 5"/>
          <p:cNvSpPr txBox="1">
            <a:spLocks/>
          </p:cNvSpPr>
          <p:nvPr/>
        </p:nvSpPr>
        <p:spPr bwMode="auto">
          <a:xfrm>
            <a:off x="8045450" y="6442075"/>
            <a:ext cx="795338"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r">
              <a:buFont typeface="Verdana" pitchFamily="34" charset="0"/>
              <a:buNone/>
            </a:pPr>
            <a:fld id="{E07BFF78-AF26-4470-AD94-B5087C808211}" type="slidenum">
              <a:rPr lang="fr-FR" sz="1000">
                <a:solidFill>
                  <a:srgbClr val="898989"/>
                </a:solidFill>
                <a:ea typeface="Verdana" pitchFamily="34" charset="0"/>
                <a:cs typeface="Verdana" pitchFamily="34" charset="0"/>
                <a:sym typeface="Verdana" pitchFamily="34" charset="0"/>
              </a:rPr>
              <a:pPr algn="r">
                <a:buFont typeface="Verdana" pitchFamily="34" charset="0"/>
                <a:buNone/>
              </a:pPr>
              <a:t>43</a:t>
            </a:fld>
            <a:endParaRPr lang="fr-FR" sz="1000">
              <a:solidFill>
                <a:srgbClr val="898989"/>
              </a:solidFill>
              <a:ea typeface="Verdana" pitchFamily="34" charset="0"/>
              <a:cs typeface="Verdana" pitchFamily="34" charset="0"/>
              <a:sym typeface="Verdana"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Documents importants pour tous les employés</a:t>
            </a:r>
          </a:p>
        </p:txBody>
      </p:sp>
      <p:sp>
        <p:nvSpPr>
          <p:cNvPr id="82947" name="Content Placeholder 4"/>
          <p:cNvSpPr>
            <a:spLocks noGrp="1"/>
          </p:cNvSpPr>
          <p:nvPr>
            <p:ph sz="quarter" idx="14"/>
          </p:nvPr>
        </p:nvSpPr>
        <p:spPr>
          <a:xfrm>
            <a:off x="403225" y="969963"/>
            <a:ext cx="8664575" cy="4630737"/>
          </a:xfrm>
        </p:spPr>
        <p:txBody>
          <a:bodyPr/>
          <a:lstStyle/>
          <a:p>
            <a:pPr>
              <a:spcBef>
                <a:spcPts val="600"/>
              </a:spcBef>
              <a:spcAft>
                <a:spcPts val="600"/>
              </a:spcAft>
              <a:buClr>
                <a:srgbClr val="CD051D"/>
              </a:buClr>
              <a:buFont typeface="Wingdings" pitchFamily="2" charset="2"/>
              <a:buChar char="ü"/>
            </a:pPr>
            <a:r>
              <a:rPr lang="fr-FR" sz="1700" dirty="0" smtClean="0">
                <a:solidFill>
                  <a:srgbClr val="000000"/>
                </a:solidFill>
                <a:ea typeface="Verdana" pitchFamily="34" charset="0"/>
                <a:cs typeface="Verdana" pitchFamily="34" charset="0"/>
                <a:sym typeface="Verdana" pitchFamily="34" charset="0"/>
              </a:rPr>
              <a:t>ORC-012 </a:t>
            </a:r>
            <a:r>
              <a:rPr lang="fr-FR" sz="1700" dirty="0" smtClean="0">
                <a:solidFill>
                  <a:srgbClr val="000000"/>
                </a:solidFill>
                <a:ea typeface="Verdana" pitchFamily="34" charset="0"/>
                <a:cs typeface="Verdana" pitchFamily="34" charset="0"/>
                <a:sym typeface="Verdana" pitchFamily="34" charset="0"/>
              </a:rPr>
              <a:t>Politique de confidentialité et de protection des données – Europe</a:t>
            </a:r>
          </a:p>
          <a:p>
            <a:pPr lvl="2">
              <a:spcBef>
                <a:spcPts val="600"/>
              </a:spcBef>
              <a:spcAft>
                <a:spcPts val="600"/>
              </a:spcAft>
            </a:pPr>
            <a:r>
              <a:rPr lang="fr-FR" sz="1100" dirty="0" smtClean="0">
                <a:solidFill>
                  <a:srgbClr val="000000"/>
                </a:solidFill>
                <a:ea typeface="Verdana" pitchFamily="34" charset="0"/>
                <a:cs typeface="Verdana" pitchFamily="34" charset="0"/>
                <a:sym typeface="Verdana" pitchFamily="34" charset="0"/>
              </a:rPr>
              <a:t>Traduite en allemand, espagnol, italien, français et suédois </a:t>
            </a:r>
          </a:p>
          <a:p>
            <a:pPr>
              <a:spcBef>
                <a:spcPts val="600"/>
              </a:spcBef>
              <a:spcAft>
                <a:spcPts val="600"/>
              </a:spcAft>
              <a:buClr>
                <a:srgbClr val="CD051D"/>
              </a:buClr>
              <a:buFont typeface="Wingdings" pitchFamily="2" charset="2"/>
              <a:buChar char="ü"/>
            </a:pPr>
            <a:r>
              <a:rPr lang="fr-FR" sz="1700" dirty="0" smtClean="0">
                <a:solidFill>
                  <a:srgbClr val="000000"/>
                </a:solidFill>
                <a:ea typeface="Verdana" pitchFamily="34" charset="0"/>
                <a:cs typeface="Verdana" pitchFamily="34" charset="0"/>
                <a:sym typeface="Verdana" pitchFamily="34" charset="0"/>
              </a:rPr>
              <a:t>ORC-012.01 </a:t>
            </a:r>
            <a:r>
              <a:rPr lang="fr-FR" sz="1700" dirty="0" smtClean="0">
                <a:solidFill>
                  <a:srgbClr val="000000"/>
                </a:solidFill>
                <a:ea typeface="Verdana" pitchFamily="34" charset="0"/>
                <a:cs typeface="Verdana" pitchFamily="34" charset="0"/>
                <a:sym typeface="Verdana" pitchFamily="34" charset="0"/>
              </a:rPr>
              <a:t>Déclaration de confidentialité des salariés – Europe</a:t>
            </a:r>
          </a:p>
          <a:p>
            <a:pPr lvl="2">
              <a:spcBef>
                <a:spcPts val="600"/>
              </a:spcBef>
              <a:spcAft>
                <a:spcPts val="600"/>
              </a:spcAft>
            </a:pPr>
            <a:r>
              <a:rPr lang="fr-FR" sz="1100" dirty="0" smtClean="0">
                <a:solidFill>
                  <a:srgbClr val="000000"/>
                </a:solidFill>
                <a:ea typeface="Verdana" pitchFamily="34" charset="0"/>
                <a:cs typeface="Verdana" pitchFamily="34" charset="0"/>
                <a:sym typeface="Verdana" pitchFamily="34" charset="0"/>
              </a:rPr>
              <a:t>Traduite en allemand, espagnol, italien, français et suédois</a:t>
            </a:r>
          </a:p>
          <a:p>
            <a:pPr>
              <a:spcBef>
                <a:spcPts val="600"/>
              </a:spcBef>
              <a:spcAft>
                <a:spcPts val="600"/>
              </a:spcAft>
              <a:buClr>
                <a:srgbClr val="CD051D"/>
              </a:buClr>
              <a:buFont typeface="Wingdings" pitchFamily="2" charset="2"/>
              <a:buChar char="ü"/>
            </a:pPr>
            <a:r>
              <a:rPr lang="fr-FR" sz="1700" dirty="0" smtClean="0">
                <a:solidFill>
                  <a:srgbClr val="000000"/>
                </a:solidFill>
                <a:ea typeface="Verdana" pitchFamily="34" charset="0"/>
                <a:cs typeface="Verdana" pitchFamily="34" charset="0"/>
                <a:sym typeface="Verdana" pitchFamily="34" charset="0"/>
              </a:rPr>
              <a:t>ORC-013 </a:t>
            </a:r>
            <a:r>
              <a:rPr lang="fr-FR" sz="1700" dirty="0" smtClean="0">
                <a:solidFill>
                  <a:srgbClr val="000000"/>
                </a:solidFill>
                <a:ea typeface="Verdana" pitchFamily="34" charset="0"/>
                <a:cs typeface="Verdana" pitchFamily="34" charset="0"/>
                <a:sym typeface="Verdana" pitchFamily="34" charset="0"/>
              </a:rPr>
              <a:t>Politique de réponse aux incidents de confidentialité</a:t>
            </a:r>
          </a:p>
          <a:p>
            <a:pPr>
              <a:spcBef>
                <a:spcPts val="600"/>
              </a:spcBef>
              <a:spcAft>
                <a:spcPts val="600"/>
              </a:spcAft>
              <a:buClr>
                <a:srgbClr val="CD051D"/>
              </a:buClr>
              <a:buFont typeface="Wingdings" pitchFamily="2" charset="2"/>
              <a:buChar char="ü"/>
            </a:pPr>
            <a:r>
              <a:rPr lang="fr-FR" sz="1700" dirty="0" smtClean="0">
                <a:solidFill>
                  <a:srgbClr val="000000"/>
                </a:solidFill>
                <a:ea typeface="Verdana" pitchFamily="34" charset="0"/>
                <a:cs typeface="Verdana" pitchFamily="34" charset="0"/>
                <a:sym typeface="Verdana" pitchFamily="34" charset="0"/>
              </a:rPr>
              <a:t>IT-002 E-mail et messagerie instantanée</a:t>
            </a:r>
          </a:p>
          <a:p>
            <a:pPr>
              <a:spcBef>
                <a:spcPts val="600"/>
              </a:spcBef>
              <a:spcAft>
                <a:spcPts val="600"/>
              </a:spcAft>
              <a:buClr>
                <a:srgbClr val="CD051D"/>
              </a:buClr>
              <a:buFont typeface="Wingdings" pitchFamily="2" charset="2"/>
              <a:buChar char="ü"/>
            </a:pPr>
            <a:r>
              <a:rPr lang="fr-FR" sz="1700" dirty="0" smtClean="0">
                <a:solidFill>
                  <a:srgbClr val="000000"/>
                </a:solidFill>
                <a:ea typeface="Verdana" pitchFamily="34" charset="0"/>
                <a:cs typeface="Verdana" pitchFamily="34" charset="0"/>
                <a:sym typeface="Verdana" pitchFamily="34" charset="0"/>
              </a:rPr>
              <a:t>IT-003 Réseau informatique et accès à Internet</a:t>
            </a:r>
          </a:p>
          <a:p>
            <a:pPr>
              <a:spcBef>
                <a:spcPts val="600"/>
              </a:spcBef>
              <a:spcAft>
                <a:spcPts val="600"/>
              </a:spcAft>
              <a:buClr>
                <a:srgbClr val="CD051D"/>
              </a:buClr>
              <a:buFont typeface="Wingdings" pitchFamily="2" charset="2"/>
              <a:buChar char="ü"/>
            </a:pPr>
            <a:r>
              <a:rPr lang="fr-FR" sz="1700" dirty="0" smtClean="0">
                <a:solidFill>
                  <a:srgbClr val="000000"/>
                </a:solidFill>
                <a:ea typeface="Verdana" pitchFamily="34" charset="0"/>
                <a:cs typeface="Verdana" pitchFamily="34" charset="0"/>
                <a:sym typeface="Verdana" pitchFamily="34" charset="0"/>
              </a:rPr>
              <a:t>IT-013 Sécurité informatique</a:t>
            </a:r>
          </a:p>
          <a:p>
            <a:pPr>
              <a:spcBef>
                <a:spcPts val="600"/>
              </a:spcBef>
              <a:spcAft>
                <a:spcPts val="600"/>
              </a:spcAft>
              <a:buClr>
                <a:srgbClr val="CD051D"/>
              </a:buClr>
              <a:buFont typeface="Wingdings" pitchFamily="2" charset="2"/>
              <a:buChar char="ü"/>
            </a:pPr>
            <a:r>
              <a:rPr lang="fr-FR" sz="1700" dirty="0" smtClean="0">
                <a:solidFill>
                  <a:srgbClr val="000000"/>
                </a:solidFill>
                <a:ea typeface="Verdana" pitchFamily="34" charset="0"/>
                <a:cs typeface="Verdana" pitchFamily="34" charset="0"/>
                <a:sym typeface="Verdana" pitchFamily="34" charset="0"/>
              </a:rPr>
              <a:t>IT-017 Classification et manipulation des informations</a:t>
            </a:r>
          </a:p>
          <a:p>
            <a:pPr>
              <a:spcBef>
                <a:spcPts val="600"/>
              </a:spcBef>
              <a:spcAft>
                <a:spcPts val="600"/>
              </a:spcAft>
              <a:buClr>
                <a:srgbClr val="CD051D"/>
              </a:buClr>
              <a:buFont typeface="Wingdings" pitchFamily="2" charset="2"/>
              <a:buChar char="ü"/>
            </a:pPr>
            <a:r>
              <a:rPr lang="fr-FR" sz="1700" dirty="0" smtClean="0">
                <a:solidFill>
                  <a:srgbClr val="000000"/>
                </a:solidFill>
                <a:ea typeface="Verdana" pitchFamily="34" charset="0"/>
                <a:cs typeface="Verdana" pitchFamily="34" charset="0"/>
                <a:sym typeface="Verdana" pitchFamily="34" charset="0"/>
              </a:rPr>
              <a:t>Déclaration de politique extérieure – incluse sur tous les sites Web de MTS</a:t>
            </a:r>
          </a:p>
          <a:p>
            <a:pPr>
              <a:spcBef>
                <a:spcPts val="600"/>
              </a:spcBef>
              <a:spcAft>
                <a:spcPts val="600"/>
              </a:spcAft>
              <a:buClr>
                <a:srgbClr val="CD051D"/>
              </a:buClr>
              <a:buFont typeface="Wingdings" pitchFamily="2" charset="2"/>
              <a:buChar char="ü"/>
            </a:pPr>
            <a:r>
              <a:rPr lang="fr-FR" sz="1700" dirty="0" smtClean="0">
                <a:solidFill>
                  <a:srgbClr val="000000"/>
                </a:solidFill>
                <a:ea typeface="Verdana" pitchFamily="34" charset="0"/>
                <a:cs typeface="Verdana" pitchFamily="34" charset="0"/>
                <a:sym typeface="Verdana" pitchFamily="34" charset="0"/>
              </a:rPr>
              <a:t>Guide des pratiques recommandées relatives au RGPD de MTS</a:t>
            </a:r>
          </a:p>
        </p:txBody>
      </p:sp>
      <p:sp>
        <p:nvSpPr>
          <p:cNvPr id="82948"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74EC182E-3814-4B9D-8E8A-B6BB60F38A71}" type="slidenum">
              <a:rPr lang="fr-FR" smtClean="0">
                <a:solidFill>
                  <a:srgbClr val="898989"/>
                </a:solidFill>
                <a:sym typeface="Verdana" pitchFamily="34" charset="0"/>
              </a:rPr>
              <a:pPr eaLnBrk="0" hangingPunct="0">
                <a:buSzPct val="100000"/>
              </a:pPr>
              <a:t>44</a:t>
            </a:fld>
            <a:endParaRPr lang="fr-FR" smtClean="0">
              <a:solidFill>
                <a:srgbClr val="898989"/>
              </a:solidFill>
              <a:sym typeface="Verdana" pitchFamily="34" charset="0"/>
            </a:endParaRPr>
          </a:p>
        </p:txBody>
      </p:sp>
      <p:sp>
        <p:nvSpPr>
          <p:cNvPr id="2" name="Rectangle 1"/>
          <p:cNvSpPr/>
          <p:nvPr/>
        </p:nvSpPr>
        <p:spPr>
          <a:xfrm>
            <a:off x="857250" y="5767388"/>
            <a:ext cx="7324725" cy="428625"/>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1200"/>
              </a:spcAft>
              <a:buSzPct val="100000"/>
              <a:defRPr/>
            </a:pPr>
            <a:r>
              <a:rPr lang="fr-FR" sz="1700" dirty="0">
                <a:solidFill>
                  <a:srgbClr val="000000"/>
                </a:solidFill>
                <a:sym typeface="Verdana" pitchFamily="34" charset="0"/>
              </a:rPr>
              <a:t>Envoyez un e-mail à </a:t>
            </a:r>
            <a:r>
              <a:rPr lang="fr-FR" sz="1700" dirty="0">
                <a:solidFill>
                  <a:srgbClr val="000000"/>
                </a:solidFill>
                <a:sym typeface="Verdana" pitchFamily="34" charset="0"/>
                <a:hlinkClick r:id="rId2"/>
              </a:rPr>
              <a:t>privacy@mts.com</a:t>
            </a:r>
            <a:r>
              <a:rPr lang="fr-FR" sz="1700" dirty="0">
                <a:solidFill>
                  <a:srgbClr val="000000"/>
                </a:solidFill>
                <a:sym typeface="Verdana" pitchFamily="34" charset="0"/>
              </a:rPr>
              <a:t> pour toutes questions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2"/>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Questions</a:t>
            </a:r>
          </a:p>
        </p:txBody>
      </p:sp>
      <p:sp>
        <p:nvSpPr>
          <p:cNvPr id="83971" name="Slide Number Placeholder 1"/>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009E589A-54CA-4BF9-917C-9D1B8379664A}" type="slidenum">
              <a:rPr lang="fr-FR" smtClean="0">
                <a:solidFill>
                  <a:srgbClr val="898989"/>
                </a:solidFill>
                <a:sym typeface="Verdana" pitchFamily="34" charset="0"/>
              </a:rPr>
              <a:pPr eaLnBrk="0" hangingPunct="0">
                <a:buSzPct val="100000"/>
              </a:pPr>
              <a:t>45</a:t>
            </a:fld>
            <a:endParaRPr lang="fr-FR" smtClean="0">
              <a:solidFill>
                <a:srgbClr val="898989"/>
              </a:solidFill>
              <a:sym typeface="Verdana"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name="EvershedsEndSlide">
    <p:spTree>
      <p:nvGrpSpPr>
        <p:cNvPr id="1" name=""/>
        <p:cNvGrpSpPr/>
        <p:nvPr/>
      </p:nvGrpSpPr>
      <p:grpSpPr>
        <a:xfrm>
          <a:off x="0" y="0"/>
          <a:ext cx="0" cy="0"/>
          <a:chOff x="0" y="0"/>
          <a:chExt cx="0" cy="0"/>
        </a:xfrm>
      </p:grpSpPr>
      <p:sp>
        <p:nvSpPr>
          <p:cNvPr id="84994" name="Title 6"/>
          <p:cNvSpPr>
            <a:spLocks noGrp="1"/>
          </p:cNvSpPr>
          <p:nvPr>
            <p:ph type="title"/>
          </p:nvPr>
        </p:nvSpPr>
        <p:spPr>
          <a:xfrm>
            <a:off x="5553075" y="404813"/>
            <a:ext cx="3159125" cy="277812"/>
          </a:xfrm>
        </p:spPr>
        <p:txBody>
          <a:bodyPr/>
          <a:lstStyle/>
          <a:p>
            <a:pPr eaLnBrk="1" hangingPunct="1"/>
            <a:endParaRPr lang="fr-FR" altLang="en-US" smtClean="0"/>
          </a:p>
        </p:txBody>
      </p:sp>
      <p:sp>
        <p:nvSpPr>
          <p:cNvPr id="84995" name="Text Placeholder 7"/>
          <p:cNvSpPr>
            <a:spLocks noGrp="1"/>
          </p:cNvSpPr>
          <p:nvPr>
            <p:ph type="body" sz="quarter" idx="10"/>
          </p:nvPr>
        </p:nvSpPr>
        <p:spPr>
          <a:xfrm>
            <a:off x="5553075" y="852488"/>
            <a:ext cx="3159125" cy="238125"/>
          </a:xfrm>
        </p:spPr>
        <p:txBody>
          <a:bodyPr/>
          <a:lstStyle/>
          <a:p>
            <a:pPr>
              <a:spcBef>
                <a:spcPct val="0"/>
              </a:spcBef>
              <a:spcAft>
                <a:spcPct val="0"/>
              </a:spcAft>
              <a:buClrTx/>
            </a:pPr>
            <a:r>
              <a:rPr lang="fr-FR" b="0" smtClean="0">
                <a:solidFill>
                  <a:srgbClr val="FFFFFF"/>
                </a:solidFill>
                <a:ea typeface="Verdana" pitchFamily="34" charset="0"/>
                <a:cs typeface="Verdana" pitchFamily="34" charset="0"/>
                <a:sym typeface="Verdana" pitchFamily="34" charset="0"/>
              </a:rPr>
              <a:t>Nils Müller</a:t>
            </a:r>
          </a:p>
        </p:txBody>
      </p:sp>
      <p:sp>
        <p:nvSpPr>
          <p:cNvPr id="84996" name="Text Placeholder 8"/>
          <p:cNvSpPr>
            <a:spLocks noGrp="1"/>
          </p:cNvSpPr>
          <p:nvPr>
            <p:ph type="body" sz="quarter" idx="11"/>
          </p:nvPr>
        </p:nvSpPr>
        <p:spPr>
          <a:xfrm>
            <a:off x="5553075" y="1096963"/>
            <a:ext cx="3159125" cy="568325"/>
          </a:xfrm>
        </p:spPr>
        <p:txBody>
          <a:bodyPr/>
          <a:lstStyle/>
          <a:p>
            <a:pPr>
              <a:spcBef>
                <a:spcPct val="0"/>
              </a:spcBef>
              <a:spcAft>
                <a:spcPct val="0"/>
              </a:spcAft>
              <a:buClrTx/>
            </a:pPr>
            <a:r>
              <a:rPr lang="fr-FR" smtClean="0">
                <a:solidFill>
                  <a:srgbClr val="FFFFFF"/>
                </a:solidFill>
                <a:ea typeface="Verdana" pitchFamily="34" charset="0"/>
                <a:cs typeface="Verdana" pitchFamily="34" charset="0"/>
                <a:sym typeface="Verdana" pitchFamily="34" charset="0"/>
              </a:rPr>
              <a:t>+49 89 54 56 51 94</a:t>
            </a:r>
          </a:p>
          <a:p>
            <a:pPr>
              <a:spcBef>
                <a:spcPct val="0"/>
              </a:spcBef>
              <a:spcAft>
                <a:spcPct val="0"/>
              </a:spcAft>
              <a:buClrTx/>
            </a:pPr>
            <a:r>
              <a:rPr lang="fr-FR" smtClean="0">
                <a:solidFill>
                  <a:srgbClr val="FFFFFF"/>
                </a:solidFill>
                <a:ea typeface="Verdana" pitchFamily="34" charset="0"/>
                <a:cs typeface="Verdana" pitchFamily="34" charset="0"/>
                <a:sym typeface="Verdana" pitchFamily="34" charset="0"/>
              </a:rPr>
              <a:t>nilsmueller@eversheds-Sutherland.com</a:t>
            </a:r>
          </a:p>
        </p:txBody>
      </p:sp>
      <p:sp>
        <p:nvSpPr>
          <p:cNvPr id="84997" name="Text Placeholder 9"/>
          <p:cNvSpPr>
            <a:spLocks noGrp="1"/>
          </p:cNvSpPr>
          <p:nvPr>
            <p:ph type="body" sz="quarter" idx="12"/>
          </p:nvPr>
        </p:nvSpPr>
        <p:spPr>
          <a:xfrm>
            <a:off x="5551488" y="1858963"/>
            <a:ext cx="3159125" cy="946150"/>
          </a:xfrm>
        </p:spPr>
        <p:txBody>
          <a:bodyPr/>
          <a:lstStyle/>
          <a:p>
            <a:pPr>
              <a:spcBef>
                <a:spcPct val="0"/>
              </a:spcBef>
              <a:spcAft>
                <a:spcPct val="0"/>
              </a:spcAft>
              <a:buClrTx/>
            </a:pPr>
            <a:r>
              <a:rPr lang="fr-FR" smtClean="0">
                <a:solidFill>
                  <a:srgbClr val="FFFFFF"/>
                </a:solidFill>
                <a:ea typeface="Verdana" pitchFamily="34" charset="0"/>
                <a:cs typeface="Verdana" pitchFamily="34" charset="0"/>
                <a:sym typeface="Verdana" pitchFamily="34" charset="0"/>
              </a:rPr>
              <a:t>Eversheds Sutherland (Allemagne) LLP</a:t>
            </a:r>
          </a:p>
          <a:p>
            <a:pPr>
              <a:spcBef>
                <a:spcPct val="0"/>
              </a:spcBef>
              <a:spcAft>
                <a:spcPct val="0"/>
              </a:spcAft>
              <a:buClrTx/>
            </a:pPr>
            <a:r>
              <a:rPr lang="fr-FR" smtClean="0">
                <a:solidFill>
                  <a:srgbClr val="FFFFFF"/>
                </a:solidFill>
                <a:ea typeface="Verdana" pitchFamily="34" charset="0"/>
                <a:cs typeface="Verdana" pitchFamily="34" charset="0"/>
                <a:sym typeface="Verdana" pitchFamily="34" charset="0"/>
              </a:rPr>
              <a:t>Brienner Straße 12</a:t>
            </a:r>
          </a:p>
          <a:p>
            <a:pPr>
              <a:spcBef>
                <a:spcPct val="0"/>
              </a:spcBef>
              <a:spcAft>
                <a:spcPct val="0"/>
              </a:spcAft>
              <a:buClrTx/>
            </a:pPr>
            <a:r>
              <a:rPr lang="fr-FR" smtClean="0">
                <a:solidFill>
                  <a:srgbClr val="FFFFFF"/>
                </a:solidFill>
                <a:ea typeface="Verdana" pitchFamily="34" charset="0"/>
                <a:cs typeface="Verdana" pitchFamily="34" charset="0"/>
                <a:sym typeface="Verdana" pitchFamily="34" charset="0"/>
              </a:rPr>
              <a:t>80333 München</a:t>
            </a:r>
          </a:p>
        </p:txBody>
      </p:sp>
      <p:sp>
        <p:nvSpPr>
          <p:cNvPr id="84998" name="TextBox 2"/>
          <p:cNvSpPr txBox="1">
            <a:spLocks noChangeArrowheads="1"/>
          </p:cNvSpPr>
          <p:nvPr/>
        </p:nvSpPr>
        <p:spPr bwMode="auto">
          <a:xfrm>
            <a:off x="7620000" y="6477000"/>
            <a:ext cx="1905000"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buSzPct val="100000"/>
            </a:pPr>
            <a:r>
              <a:rPr lang="fr-FR" sz="500">
                <a:solidFill>
                  <a:srgbClr val="FFFFFF"/>
                </a:solidFill>
                <a:sym typeface="Verdana" pitchFamily="34" charset="0"/>
              </a:rPr>
              <a:t>MUN_LIB1-#1126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8"/>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Quelle est son importance</a:t>
            </a:r>
          </a:p>
        </p:txBody>
      </p:sp>
      <p:sp>
        <p:nvSpPr>
          <p:cNvPr id="43011" name="Content Placeholder 11"/>
          <p:cNvSpPr>
            <a:spLocks noGrp="1"/>
          </p:cNvSpPr>
          <p:nvPr>
            <p:ph sz="quarter" idx="14"/>
          </p:nvPr>
        </p:nvSpPr>
        <p:spPr>
          <a:xfrm>
            <a:off x="461963" y="895350"/>
            <a:ext cx="8472487" cy="5097463"/>
          </a:xfrm>
        </p:spPr>
        <p:txBody>
          <a:bodyPr/>
          <a:lstStyle/>
          <a:p>
            <a:pPr marL="0" indent="0">
              <a:buClrTx/>
              <a:buFont typeface="Verdana" pitchFamily="34" charset="0"/>
              <a:buNone/>
            </a:pPr>
            <a:r>
              <a:rPr lang="fr-FR" dirty="0" smtClean="0">
                <a:solidFill>
                  <a:srgbClr val="C00000"/>
                </a:solidFill>
                <a:ea typeface="Verdana" pitchFamily="34" charset="0"/>
                <a:cs typeface="Verdana" pitchFamily="34" charset="0"/>
                <a:sym typeface="Verdana" pitchFamily="34" charset="0"/>
              </a:rPr>
              <a:t>Le non-respect peut entraîner :</a:t>
            </a:r>
          </a:p>
          <a:p>
            <a:pPr marL="365760" indent="-365760">
              <a:buClr>
                <a:srgbClr val="CD051D"/>
              </a:buClr>
            </a:pPr>
            <a:r>
              <a:rPr lang="fr-FR" sz="1600" b="1" dirty="0" smtClean="0">
                <a:solidFill>
                  <a:srgbClr val="000000"/>
                </a:solidFill>
                <a:ea typeface="Verdana" pitchFamily="34" charset="0"/>
                <a:cs typeface="Verdana" pitchFamily="34" charset="0"/>
                <a:sym typeface="Verdana" pitchFamily="34" charset="0"/>
              </a:rPr>
              <a:t>Des </a:t>
            </a:r>
            <a:r>
              <a:rPr lang="fr-FR" sz="1600" b="1" dirty="0">
                <a:solidFill>
                  <a:srgbClr val="000000"/>
                </a:solidFill>
                <a:ea typeface="Verdana" pitchFamily="34" charset="0"/>
                <a:cs typeface="Verdana" pitchFamily="34" charset="0"/>
                <a:sym typeface="Verdana" pitchFamily="34" charset="0"/>
              </a:rPr>
              <a:t>amendes réglementaires </a:t>
            </a:r>
            <a:r>
              <a:rPr lang="fr-FR" sz="1600" dirty="0" smtClean="0">
                <a:solidFill>
                  <a:srgbClr val="000000"/>
                </a:solidFill>
                <a:ea typeface="Verdana" pitchFamily="34" charset="0"/>
                <a:cs typeface="Verdana" pitchFamily="34" charset="0"/>
                <a:sym typeface="Verdana" pitchFamily="34" charset="0"/>
              </a:rPr>
              <a:t>jusqu’à</a:t>
            </a:r>
            <a:r>
              <a:rPr lang="fr-FR" sz="1600" b="1" dirty="0" smtClean="0">
                <a:solidFill>
                  <a:srgbClr val="000000"/>
                </a:solidFill>
                <a:ea typeface="Verdana" pitchFamily="34" charset="0"/>
                <a:cs typeface="Verdana" pitchFamily="34" charset="0"/>
                <a:sym typeface="Verdana" pitchFamily="34" charset="0"/>
              </a:rPr>
              <a:t> </a:t>
            </a:r>
            <a:r>
              <a:rPr lang="fr-FR" sz="1600" b="1" dirty="0" smtClean="0">
                <a:solidFill>
                  <a:srgbClr val="C00000"/>
                </a:solidFill>
                <a:ea typeface="Verdana" pitchFamily="34" charset="0"/>
                <a:cs typeface="Verdana" pitchFamily="34" charset="0"/>
                <a:sym typeface="Verdana" pitchFamily="34" charset="0"/>
              </a:rPr>
              <a:t>4 % des revenus annuels dans le monde </a:t>
            </a:r>
            <a:r>
              <a:rPr lang="fr-FR" sz="1600" dirty="0" smtClean="0">
                <a:solidFill>
                  <a:srgbClr val="000000"/>
                </a:solidFill>
                <a:ea typeface="Verdana" pitchFamily="34" charset="0"/>
                <a:cs typeface="Verdana" pitchFamily="34" charset="0"/>
                <a:sym typeface="Verdana" pitchFamily="34" charset="0"/>
              </a:rPr>
              <a:t>ou 20 millions d’euros (selon le montant le plus élevé)</a:t>
            </a:r>
          </a:p>
          <a:p>
            <a:pPr lvl="1" indent="-358775">
              <a:spcBef>
                <a:spcPts val="388"/>
              </a:spcBef>
            </a:pPr>
            <a:r>
              <a:rPr lang="fr-FR" sz="1300" dirty="0" smtClean="0">
                <a:solidFill>
                  <a:srgbClr val="000000"/>
                </a:solidFill>
                <a:ea typeface="Verdana" pitchFamily="34" charset="0"/>
                <a:cs typeface="Verdana" pitchFamily="34" charset="0"/>
                <a:sym typeface="Verdana" pitchFamily="34" charset="0"/>
              </a:rPr>
              <a:t>Revenus calculés en fonction de la « </a:t>
            </a:r>
            <a:r>
              <a:rPr lang="fr-FR" sz="1300" b="1" i="1" dirty="0" smtClean="0">
                <a:solidFill>
                  <a:srgbClr val="C00000"/>
                </a:solidFill>
                <a:ea typeface="Verdana" pitchFamily="34" charset="0"/>
                <a:cs typeface="Verdana" pitchFamily="34" charset="0"/>
                <a:sym typeface="Verdana" pitchFamily="34" charset="0"/>
              </a:rPr>
              <a:t>Société</a:t>
            </a:r>
            <a:r>
              <a:rPr lang="fr-FR" sz="1300" dirty="0" smtClean="0">
                <a:solidFill>
                  <a:srgbClr val="000000"/>
                </a:solidFill>
                <a:ea typeface="Verdana" pitchFamily="34" charset="0"/>
                <a:cs typeface="Verdana" pitchFamily="34" charset="0"/>
                <a:sym typeface="Verdana" pitchFamily="34" charset="0"/>
              </a:rPr>
              <a:t> », c’est-à-dire le groupe de sociétés MTS</a:t>
            </a:r>
          </a:p>
          <a:p>
            <a:pPr marL="365760" indent="-365760">
              <a:buClr>
                <a:srgbClr val="CD051D"/>
              </a:buClr>
            </a:pPr>
            <a:r>
              <a:rPr lang="fr-FR" sz="1600" b="1" dirty="0" smtClean="0">
                <a:solidFill>
                  <a:srgbClr val="000000"/>
                </a:solidFill>
                <a:ea typeface="Verdana" pitchFamily="34" charset="0"/>
                <a:cs typeface="Verdana" pitchFamily="34" charset="0"/>
                <a:sym typeface="Verdana" pitchFamily="34" charset="0"/>
              </a:rPr>
              <a:t>Des sanctions pénales </a:t>
            </a:r>
            <a:r>
              <a:rPr lang="fr-FR" sz="1600" dirty="0" smtClean="0">
                <a:solidFill>
                  <a:srgbClr val="000000"/>
                </a:solidFill>
                <a:ea typeface="Verdana" pitchFamily="34" charset="0"/>
                <a:cs typeface="Verdana" pitchFamily="34" charset="0"/>
                <a:sym typeface="Verdana" pitchFamily="34" charset="0"/>
              </a:rPr>
              <a:t>peuvent être imposées en plus des amendes réglementaires</a:t>
            </a:r>
          </a:p>
          <a:p>
            <a:pPr marL="365760" indent="-365760">
              <a:buClr>
                <a:srgbClr val="CD051D"/>
              </a:buClr>
            </a:pPr>
            <a:r>
              <a:rPr lang="fr-FR" sz="1600" dirty="0" smtClean="0">
                <a:solidFill>
                  <a:srgbClr val="000000"/>
                </a:solidFill>
                <a:ea typeface="Verdana" pitchFamily="34" charset="0"/>
                <a:cs typeface="Verdana" pitchFamily="34" charset="0"/>
                <a:sym typeface="Verdana" pitchFamily="34" charset="0"/>
              </a:rPr>
              <a:t>Des demandes d’indemnisation </a:t>
            </a:r>
            <a:r>
              <a:rPr lang="fr-FR" sz="1600" b="1" dirty="0" smtClean="0">
                <a:solidFill>
                  <a:srgbClr val="000000"/>
                </a:solidFill>
                <a:ea typeface="Verdana" pitchFamily="34" charset="0"/>
                <a:cs typeface="Verdana" pitchFamily="34" charset="0"/>
                <a:sym typeface="Verdana" pitchFamily="34" charset="0"/>
              </a:rPr>
              <a:t>individuelles</a:t>
            </a:r>
          </a:p>
          <a:p>
            <a:pPr marL="365760" indent="-365760">
              <a:buClr>
                <a:srgbClr val="CD051D"/>
              </a:buClr>
            </a:pPr>
            <a:r>
              <a:rPr lang="fr-FR" sz="1600" b="1" dirty="0" smtClean="0">
                <a:solidFill>
                  <a:srgbClr val="000000"/>
                </a:solidFill>
                <a:ea typeface="Verdana" pitchFamily="34" charset="0"/>
                <a:cs typeface="Verdana" pitchFamily="34" charset="0"/>
                <a:sym typeface="Verdana" pitchFamily="34" charset="0"/>
              </a:rPr>
              <a:t>Des recours collectifs </a:t>
            </a:r>
            <a:r>
              <a:rPr lang="fr-FR" sz="1600" dirty="0" smtClean="0">
                <a:solidFill>
                  <a:srgbClr val="000000"/>
                </a:solidFill>
                <a:ea typeface="Verdana" pitchFamily="34" charset="0"/>
                <a:cs typeface="Verdana" pitchFamily="34" charset="0"/>
                <a:sym typeface="Verdana" pitchFamily="34" charset="0"/>
              </a:rPr>
              <a:t>possibles pour les « recours judiciaires »            (recours administratifs, par exemple l’arrêt du traitement ou la suppression des données)</a:t>
            </a:r>
          </a:p>
          <a:p>
            <a:pPr marL="365760" indent="-365760">
              <a:buClr>
                <a:srgbClr val="CD051D"/>
              </a:buClr>
            </a:pPr>
            <a:r>
              <a:rPr lang="fr-FR" sz="1600" dirty="0" smtClean="0">
                <a:solidFill>
                  <a:srgbClr val="000000"/>
                </a:solidFill>
                <a:ea typeface="Verdana" pitchFamily="34" charset="0"/>
                <a:cs typeface="Verdana" pitchFamily="34" charset="0"/>
                <a:sym typeface="Verdana" pitchFamily="34" charset="0"/>
              </a:rPr>
              <a:t>Des amendes, la responsabilité civile et pénale, peut-être dans </a:t>
            </a:r>
            <a:r>
              <a:rPr lang="fr-FR" sz="1600" b="1" dirty="0" smtClean="0">
                <a:solidFill>
                  <a:srgbClr val="000000"/>
                </a:solidFill>
                <a:ea typeface="Verdana" pitchFamily="34" charset="0"/>
                <a:cs typeface="Verdana" pitchFamily="34" charset="0"/>
                <a:sym typeface="Verdana" pitchFamily="34" charset="0"/>
              </a:rPr>
              <a:t>plusieurs pays</a:t>
            </a:r>
          </a:p>
          <a:p>
            <a:pPr marL="365760" indent="-365760">
              <a:buClr>
                <a:srgbClr val="CD051D"/>
              </a:buClr>
            </a:pPr>
            <a:r>
              <a:rPr lang="fr-FR" sz="1600" b="1" dirty="0" smtClean="0">
                <a:solidFill>
                  <a:srgbClr val="000000"/>
                </a:solidFill>
                <a:ea typeface="Verdana" pitchFamily="34" charset="0"/>
                <a:cs typeface="Verdana" pitchFamily="34" charset="0"/>
                <a:sym typeface="Verdana" pitchFamily="34" charset="0"/>
              </a:rPr>
              <a:t>Des ordres d’arrêt </a:t>
            </a:r>
            <a:r>
              <a:rPr lang="fr-FR" sz="1600" dirty="0" smtClean="0">
                <a:solidFill>
                  <a:srgbClr val="000000"/>
                </a:solidFill>
                <a:ea typeface="Verdana" pitchFamily="34" charset="0"/>
                <a:cs typeface="Verdana" pitchFamily="34" charset="0"/>
                <a:sym typeface="Verdana" pitchFamily="34" charset="0"/>
              </a:rPr>
              <a:t>par les autorités chargées de la protection des données</a:t>
            </a:r>
          </a:p>
          <a:p>
            <a:pPr marL="365760" indent="-365760">
              <a:buClr>
                <a:srgbClr val="CD051D"/>
              </a:buClr>
            </a:pPr>
            <a:r>
              <a:rPr lang="fr-FR" sz="1600" b="1" dirty="0" smtClean="0">
                <a:solidFill>
                  <a:srgbClr val="000000"/>
                </a:solidFill>
                <a:ea typeface="Verdana" pitchFamily="34" charset="0"/>
                <a:cs typeface="Verdana" pitchFamily="34" charset="0"/>
                <a:sym typeface="Verdana" pitchFamily="34" charset="0"/>
              </a:rPr>
              <a:t>Le risque de dégradation de la réputation et de l’image de la marque</a:t>
            </a:r>
          </a:p>
          <a:p>
            <a:pPr marL="365760" indent="-365760">
              <a:buClr>
                <a:srgbClr val="CD051D"/>
              </a:buClr>
            </a:pPr>
            <a:r>
              <a:rPr lang="fr-FR" sz="1600" b="1" dirty="0" smtClean="0">
                <a:solidFill>
                  <a:srgbClr val="000000"/>
                </a:solidFill>
                <a:ea typeface="Verdana" pitchFamily="34" charset="0"/>
                <a:cs typeface="Verdana" pitchFamily="34" charset="0"/>
                <a:sym typeface="Verdana" pitchFamily="34" charset="0"/>
              </a:rPr>
              <a:t>Des contraintes </a:t>
            </a:r>
            <a:r>
              <a:rPr lang="fr-FR" sz="1600" dirty="0" smtClean="0">
                <a:solidFill>
                  <a:srgbClr val="000000"/>
                </a:solidFill>
                <a:ea typeface="Verdana" pitchFamily="34" charset="0"/>
                <a:cs typeface="Verdana" pitchFamily="34" charset="0"/>
                <a:sym typeface="Verdana" pitchFamily="34" charset="0"/>
              </a:rPr>
              <a:t>sur les temps de gestion et des frais juridiques en cas d’enquêtes/mesures</a:t>
            </a:r>
          </a:p>
        </p:txBody>
      </p:sp>
      <p:sp>
        <p:nvSpPr>
          <p:cNvPr id="43012" name="Slide Number Placeholder 1"/>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14497819-CFF9-4808-891B-003FBF20183A}" type="slidenum">
              <a:rPr lang="fr-FR" smtClean="0">
                <a:solidFill>
                  <a:srgbClr val="898989"/>
                </a:solidFill>
                <a:sym typeface="Verdana" pitchFamily="34" charset="0"/>
              </a:rPr>
              <a:pPr eaLnBrk="0" hangingPunct="0">
                <a:buSzPct val="100000"/>
              </a:pPr>
              <a:t>5</a:t>
            </a:fld>
            <a:endParaRPr lang="fr-FR" smtClean="0">
              <a:solidFill>
                <a:srgbClr val="898989"/>
              </a:solidFill>
              <a:sym typeface="Verdan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Terminologie clé</a:t>
            </a:r>
            <a:br>
              <a:rPr lang="fr-FR" smtClean="0">
                <a:solidFill>
                  <a:srgbClr val="CD051D"/>
                </a:solidFill>
                <a:sym typeface="Verdana" pitchFamily="34" charset="0"/>
              </a:rPr>
            </a:br>
            <a:r>
              <a:rPr lang="fr-FR" b="0" smtClean="0">
                <a:solidFill>
                  <a:srgbClr val="CD051D"/>
                </a:solidFill>
                <a:sym typeface="Verdana" pitchFamily="34" charset="0"/>
              </a:rPr>
              <a:t>Traitement</a:t>
            </a:r>
            <a:r>
              <a:rPr lang="fr-FR" smtClean="0">
                <a:solidFill>
                  <a:srgbClr val="CD051D"/>
                </a:solidFill>
                <a:sym typeface="Verdana" pitchFamily="34" charset="0"/>
              </a:rPr>
              <a:t>	</a:t>
            </a:r>
          </a:p>
        </p:txBody>
      </p:sp>
      <p:sp>
        <p:nvSpPr>
          <p:cNvPr id="44035" name="Content Placeholder 4"/>
          <p:cNvSpPr>
            <a:spLocks noGrp="1"/>
          </p:cNvSpPr>
          <p:nvPr>
            <p:ph sz="quarter" idx="14"/>
          </p:nvPr>
        </p:nvSpPr>
        <p:spPr>
          <a:xfrm>
            <a:off x="946150" y="2651125"/>
            <a:ext cx="7724775" cy="2957513"/>
          </a:xfrm>
        </p:spPr>
        <p:txBody>
          <a:bodyPr/>
          <a:lstStyle/>
          <a:p>
            <a:pPr marL="0" indent="0">
              <a:buClrTx/>
              <a:buFont typeface="Verdana" pitchFamily="34" charset="0"/>
              <a:buNone/>
            </a:pPr>
            <a:r>
              <a:rPr lang="fr-FR" smtClean="0">
                <a:solidFill>
                  <a:srgbClr val="000000"/>
                </a:solidFill>
                <a:ea typeface="Verdana" pitchFamily="34" charset="0"/>
                <a:cs typeface="Verdana" pitchFamily="34" charset="0"/>
                <a:sym typeface="Verdana" pitchFamily="34" charset="0"/>
              </a:rPr>
              <a:t>Inclut :</a:t>
            </a:r>
          </a:p>
          <a:p>
            <a:pPr marL="557213" lvl="1" indent="-173038">
              <a:spcBef>
                <a:spcPts val="600"/>
              </a:spcBef>
            </a:pPr>
            <a:r>
              <a:rPr lang="fr-FR" sz="2000" smtClean="0">
                <a:solidFill>
                  <a:srgbClr val="000000"/>
                </a:solidFill>
                <a:ea typeface="Verdana" pitchFamily="34" charset="0"/>
                <a:cs typeface="Verdana" pitchFamily="34" charset="0"/>
                <a:sym typeface="Verdana" pitchFamily="34" charset="0"/>
              </a:rPr>
              <a:t>La collecte</a:t>
            </a:r>
          </a:p>
          <a:p>
            <a:pPr marL="557213" lvl="1" indent="-173038">
              <a:spcBef>
                <a:spcPts val="600"/>
              </a:spcBef>
            </a:pPr>
            <a:r>
              <a:rPr lang="fr-FR" sz="2000" smtClean="0">
                <a:solidFill>
                  <a:srgbClr val="000000"/>
                </a:solidFill>
                <a:ea typeface="Verdana" pitchFamily="34" charset="0"/>
                <a:cs typeface="Verdana" pitchFamily="34" charset="0"/>
                <a:sym typeface="Verdana" pitchFamily="34" charset="0"/>
              </a:rPr>
              <a:t>L’enregistrement</a:t>
            </a:r>
          </a:p>
          <a:p>
            <a:pPr marL="557213" lvl="1" indent="-173038">
              <a:spcBef>
                <a:spcPts val="600"/>
              </a:spcBef>
            </a:pPr>
            <a:r>
              <a:rPr lang="fr-FR" sz="2000" smtClean="0">
                <a:solidFill>
                  <a:srgbClr val="000000"/>
                </a:solidFill>
                <a:ea typeface="Verdana" pitchFamily="34" charset="0"/>
                <a:cs typeface="Verdana" pitchFamily="34" charset="0"/>
                <a:sym typeface="Verdana" pitchFamily="34" charset="0"/>
              </a:rPr>
              <a:t>L’organisation ou la structuration</a:t>
            </a:r>
          </a:p>
          <a:p>
            <a:pPr marL="557213" lvl="1" indent="-173038">
              <a:spcBef>
                <a:spcPts val="600"/>
              </a:spcBef>
            </a:pPr>
            <a:r>
              <a:rPr lang="fr-FR" sz="2000" smtClean="0">
                <a:solidFill>
                  <a:srgbClr val="000000"/>
                </a:solidFill>
                <a:ea typeface="Verdana" pitchFamily="34" charset="0"/>
                <a:cs typeface="Verdana" pitchFamily="34" charset="0"/>
                <a:sym typeface="Verdana" pitchFamily="34" charset="0"/>
              </a:rPr>
              <a:t>Le stockage</a:t>
            </a:r>
          </a:p>
          <a:p>
            <a:pPr marL="557213" lvl="1" indent="-173038">
              <a:spcBef>
                <a:spcPts val="600"/>
              </a:spcBef>
            </a:pPr>
            <a:r>
              <a:rPr lang="fr-FR" sz="2000" smtClean="0">
                <a:solidFill>
                  <a:srgbClr val="000000"/>
                </a:solidFill>
                <a:ea typeface="Verdana" pitchFamily="34" charset="0"/>
                <a:cs typeface="Verdana" pitchFamily="34" charset="0"/>
                <a:sym typeface="Verdana" pitchFamily="34" charset="0"/>
              </a:rPr>
              <a:t>L’adaptation ou la modification</a:t>
            </a:r>
          </a:p>
          <a:p>
            <a:pPr marL="557213" lvl="1" indent="-173038">
              <a:spcBef>
                <a:spcPts val="600"/>
              </a:spcBef>
            </a:pPr>
            <a:r>
              <a:rPr lang="fr-FR" sz="2000" smtClean="0">
                <a:solidFill>
                  <a:srgbClr val="000000"/>
                </a:solidFill>
                <a:ea typeface="Verdana" pitchFamily="34" charset="0"/>
                <a:cs typeface="Verdana" pitchFamily="34" charset="0"/>
                <a:sym typeface="Verdana" pitchFamily="34" charset="0"/>
              </a:rPr>
              <a:t>La récupération</a:t>
            </a:r>
          </a:p>
          <a:p>
            <a:pPr marL="557213" lvl="1" indent="-173038">
              <a:spcBef>
                <a:spcPts val="600"/>
              </a:spcBef>
            </a:pPr>
            <a:r>
              <a:rPr lang="fr-FR" sz="2000" smtClean="0">
                <a:solidFill>
                  <a:srgbClr val="000000"/>
                </a:solidFill>
                <a:ea typeface="Verdana" pitchFamily="34" charset="0"/>
                <a:cs typeface="Verdana" pitchFamily="34" charset="0"/>
                <a:sym typeface="Verdana" pitchFamily="34" charset="0"/>
              </a:rPr>
              <a:t>La divulgation</a:t>
            </a:r>
          </a:p>
          <a:p>
            <a:pPr marL="557213" lvl="1" indent="-173038">
              <a:spcBef>
                <a:spcPts val="600"/>
              </a:spcBef>
            </a:pPr>
            <a:r>
              <a:rPr lang="fr-FR" sz="2000" smtClean="0">
                <a:solidFill>
                  <a:srgbClr val="000000"/>
                </a:solidFill>
                <a:ea typeface="Verdana" pitchFamily="34" charset="0"/>
                <a:cs typeface="Verdana" pitchFamily="34" charset="0"/>
                <a:sym typeface="Verdana" pitchFamily="34" charset="0"/>
              </a:rPr>
              <a:t>L’effacement ou la destruction</a:t>
            </a:r>
          </a:p>
        </p:txBody>
      </p:sp>
      <p:sp>
        <p:nvSpPr>
          <p:cNvPr id="44036"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0E69C6AC-26C1-4FD9-8051-944A98A86B32}" type="slidenum">
              <a:rPr lang="fr-FR" smtClean="0">
                <a:solidFill>
                  <a:srgbClr val="898989"/>
                </a:solidFill>
                <a:sym typeface="Verdana" pitchFamily="34" charset="0"/>
              </a:rPr>
              <a:pPr eaLnBrk="0" hangingPunct="0">
                <a:buSzPct val="100000"/>
              </a:pPr>
              <a:t>6</a:t>
            </a:fld>
            <a:endParaRPr lang="fr-FR" smtClean="0">
              <a:solidFill>
                <a:srgbClr val="898989"/>
              </a:solidFill>
              <a:sym typeface="Verdana" pitchFamily="34" charset="0"/>
            </a:endParaRPr>
          </a:p>
        </p:txBody>
      </p:sp>
      <p:pic>
        <p:nvPicPr>
          <p:cNvPr id="44037" name="Picture 7"/>
          <p:cNvPicPr>
            <a:picLocks noChangeAspect="1"/>
          </p:cNvPicPr>
          <p:nvPr/>
        </p:nvPicPr>
        <p:blipFill>
          <a:blip r:embed="rId2">
            <a:extLst>
              <a:ext uri="{28A0092B-C50C-407E-A947-70E740481C1C}">
                <a14:useLocalDpi xmlns:a14="http://schemas.microsoft.com/office/drawing/2010/main" val="0"/>
              </a:ext>
            </a:extLst>
          </a:blip>
          <a:srcRect l="30923" t="5444" r="29643" b="5444"/>
          <a:stretch>
            <a:fillRect/>
          </a:stretch>
        </p:blipFill>
        <p:spPr bwMode="auto">
          <a:xfrm>
            <a:off x="6440488" y="3067050"/>
            <a:ext cx="946150" cy="211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4"/>
          <p:cNvSpPr txBox="1">
            <a:spLocks/>
          </p:cNvSpPr>
          <p:nvPr/>
        </p:nvSpPr>
        <p:spPr bwMode="auto">
          <a:xfrm>
            <a:off x="0" y="1219200"/>
            <a:ext cx="9144000" cy="920750"/>
          </a:xfrm>
          <a:prstGeom prst="rect">
            <a:avLst/>
          </a:prstGeom>
          <a:solidFill>
            <a:schemeClr val="bg1">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algn="ctr" defTabSz="685800">
              <a:spcBef>
                <a:spcPts val="600"/>
              </a:spcBef>
              <a:buFont typeface="Verdana" pitchFamily="34" charset="0"/>
              <a:buNone/>
              <a:defRPr/>
            </a:pPr>
            <a:r>
              <a:rPr lang="fr-FR" b="1" smtClean="0">
                <a:solidFill>
                  <a:srgbClr val="FFFFFF"/>
                </a:solidFill>
                <a:ea typeface="Verdana" pitchFamily="34" charset="0"/>
                <a:cs typeface="Verdana" pitchFamily="34" charset="0"/>
                <a:sym typeface="Verdana" pitchFamily="34" charset="0"/>
              </a:rPr>
              <a:t>Le traitement</a:t>
            </a:r>
            <a:r>
              <a:rPr lang="fr-FR" smtClean="0">
                <a:solidFill>
                  <a:srgbClr val="FFFFFF"/>
                </a:solidFill>
                <a:ea typeface="Verdana" pitchFamily="34" charset="0"/>
                <a:cs typeface="Verdana" pitchFamily="34" charset="0"/>
                <a:sym typeface="Verdana" pitchFamily="34" charset="0"/>
              </a:rPr>
              <a:t> est une activité menée en lien avec</a:t>
            </a:r>
          </a:p>
          <a:p>
            <a:pPr algn="ctr" defTabSz="685800">
              <a:spcBef>
                <a:spcPts val="600"/>
              </a:spcBef>
              <a:buFont typeface="Verdana" pitchFamily="34" charset="0"/>
              <a:buNone/>
              <a:defRPr/>
            </a:pPr>
            <a:r>
              <a:rPr lang="fr-FR" smtClean="0">
                <a:solidFill>
                  <a:srgbClr val="FFFFFF"/>
                </a:solidFill>
                <a:ea typeface="Verdana" pitchFamily="34" charset="0"/>
                <a:cs typeface="Verdana" pitchFamily="34" charset="0"/>
                <a:sym typeface="Verdana" pitchFamily="34" charset="0"/>
              </a:rPr>
              <a:t>les données personnelles.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p:cNvPicPr>
            <a:picLocks noChangeAspect="1"/>
          </p:cNvPicPr>
          <p:nvPr/>
        </p:nvPicPr>
        <p:blipFill>
          <a:blip r:embed="rId2">
            <a:extLst>
              <a:ext uri="{28A0092B-C50C-407E-A947-70E740481C1C}">
                <a14:useLocalDpi xmlns:a14="http://schemas.microsoft.com/office/drawing/2010/main" val="0"/>
              </a:ext>
            </a:extLst>
          </a:blip>
          <a:srcRect l="9750" t="12450" r="11827" b="21991"/>
          <a:stretch>
            <a:fillRect/>
          </a:stretch>
        </p:blipFill>
        <p:spPr bwMode="auto">
          <a:xfrm rot="20825776" flipH="1">
            <a:off x="6872288" y="3298825"/>
            <a:ext cx="1803400" cy="150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59" name="Text Placeholder 2"/>
          <p:cNvSpPr>
            <a:spLocks noGrp="1"/>
          </p:cNvSpPr>
          <p:nvPr>
            <p:ph type="body" sz="quarter" idx="10"/>
          </p:nvPr>
        </p:nvSpPr>
        <p:spPr/>
        <p:txBody>
          <a:bodyPr/>
          <a:lstStyle/>
          <a:p>
            <a:pPr>
              <a:buClrTx/>
            </a:pPr>
            <a:r>
              <a:rPr lang="fr-FR" smtClean="0">
                <a:solidFill>
                  <a:srgbClr val="C00000"/>
                </a:solidFill>
                <a:ea typeface="Verdana" pitchFamily="34" charset="0"/>
                <a:cs typeface="Verdana" pitchFamily="34" charset="0"/>
                <a:sym typeface="Verdana" pitchFamily="34" charset="0"/>
              </a:rPr>
              <a:t>Données personnelles</a:t>
            </a:r>
          </a:p>
        </p:txBody>
      </p:sp>
      <p:sp>
        <p:nvSpPr>
          <p:cNvPr id="45060"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Terminologie clé	</a:t>
            </a:r>
          </a:p>
        </p:txBody>
      </p:sp>
      <p:sp>
        <p:nvSpPr>
          <p:cNvPr id="50181" name="Content Placeholder 4"/>
          <p:cNvSpPr>
            <a:spLocks noGrp="1"/>
          </p:cNvSpPr>
          <p:nvPr>
            <p:ph sz="quarter" idx="14"/>
          </p:nvPr>
        </p:nvSpPr>
        <p:spPr>
          <a:xfrm>
            <a:off x="0" y="1376363"/>
            <a:ext cx="9144000" cy="920750"/>
          </a:xfrm>
          <a:solidFill>
            <a:schemeClr val="bg1">
              <a:lumMod val="50000"/>
            </a:schemeClr>
          </a:solidFill>
        </p:spPr>
        <p:txBody>
          <a:bodyPr anchor="ctr"/>
          <a:lstStyle/>
          <a:p>
            <a:pPr marL="0" indent="0" algn="ctr">
              <a:lnSpc>
                <a:spcPct val="94000"/>
              </a:lnSpc>
              <a:buClrTx/>
              <a:buFont typeface="Verdana" pitchFamily="34" charset="0"/>
              <a:buNone/>
              <a:defRPr/>
            </a:pPr>
            <a:r>
              <a:rPr lang="fr-FR" sz="2000" b="1" dirty="0" smtClean="0">
                <a:solidFill>
                  <a:srgbClr val="FFFFFF"/>
                </a:solidFill>
                <a:ea typeface="Verdana" pitchFamily="34" charset="0"/>
                <a:cs typeface="Verdana" pitchFamily="34" charset="0"/>
                <a:sym typeface="Verdana" pitchFamily="34" charset="0"/>
              </a:rPr>
              <a:t>Les données personnelles </a:t>
            </a:r>
            <a:r>
              <a:rPr lang="fr-FR" sz="2000" dirty="0" smtClean="0">
                <a:solidFill>
                  <a:srgbClr val="FFFFFF"/>
                </a:solidFill>
                <a:ea typeface="Verdana" pitchFamily="34" charset="0"/>
                <a:cs typeface="Verdana" pitchFamily="34" charset="0"/>
                <a:sym typeface="Verdana" pitchFamily="34" charset="0"/>
              </a:rPr>
              <a:t>sont des informations qui, prises seules, ou combinées avec d’autres informations détenues, identifient une personne vivante.</a:t>
            </a:r>
          </a:p>
        </p:txBody>
      </p:sp>
      <p:sp>
        <p:nvSpPr>
          <p:cNvPr id="45062"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EB22E566-B6F6-4AFD-8A1D-0C6839DC4DEC}" type="slidenum">
              <a:rPr lang="fr-FR" smtClean="0">
                <a:solidFill>
                  <a:srgbClr val="898989"/>
                </a:solidFill>
                <a:sym typeface="Verdana" pitchFamily="34" charset="0"/>
              </a:rPr>
              <a:pPr eaLnBrk="0" hangingPunct="0">
                <a:buSzPct val="100000"/>
              </a:pPr>
              <a:t>7</a:t>
            </a:fld>
            <a:endParaRPr lang="fr-FR" smtClean="0">
              <a:solidFill>
                <a:srgbClr val="898989"/>
              </a:solidFill>
              <a:sym typeface="Verdana" pitchFamily="34" charset="0"/>
            </a:endParaRPr>
          </a:p>
        </p:txBody>
      </p:sp>
      <p:sp>
        <p:nvSpPr>
          <p:cNvPr id="45063" name="Rectangle 2"/>
          <p:cNvSpPr>
            <a:spLocks noChangeArrowheads="1"/>
          </p:cNvSpPr>
          <p:nvPr/>
        </p:nvSpPr>
        <p:spPr bwMode="auto">
          <a:xfrm>
            <a:off x="322263" y="2462213"/>
            <a:ext cx="6846887" cy="408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5000"/>
              </a:lnSpc>
              <a:spcBef>
                <a:spcPts val="200"/>
              </a:spcBef>
              <a:buSzPct val="100000"/>
            </a:pPr>
            <a:r>
              <a:rPr lang="fr-FR" sz="1900">
                <a:solidFill>
                  <a:srgbClr val="000000"/>
                </a:solidFill>
                <a:sym typeface="Verdana" pitchFamily="34" charset="0"/>
              </a:rPr>
              <a:t>Les données personnelles comprennent :</a:t>
            </a:r>
          </a:p>
          <a:p>
            <a:pPr marL="742950" lvl="1" indent="-285750">
              <a:lnSpc>
                <a:spcPct val="95000"/>
              </a:lnSpc>
              <a:spcBef>
                <a:spcPts val="600"/>
              </a:spcBef>
              <a:buClr>
                <a:srgbClr val="C00000"/>
              </a:buClr>
              <a:buFont typeface="Arial" charset="0"/>
              <a:buChar char="•"/>
            </a:pPr>
            <a:r>
              <a:rPr lang="fr-FR">
                <a:solidFill>
                  <a:srgbClr val="000000"/>
                </a:solidFill>
                <a:sym typeface="Verdana" pitchFamily="34" charset="0"/>
              </a:rPr>
              <a:t>Nom, date de naissance, adresse postale ou </a:t>
            </a:r>
            <a:br>
              <a:rPr lang="fr-FR">
                <a:solidFill>
                  <a:srgbClr val="000000"/>
                </a:solidFill>
                <a:sym typeface="Verdana" pitchFamily="34" charset="0"/>
              </a:rPr>
            </a:br>
            <a:r>
              <a:rPr lang="fr-FR">
                <a:solidFill>
                  <a:srgbClr val="000000"/>
                </a:solidFill>
                <a:sym typeface="Verdana" pitchFamily="34" charset="0"/>
              </a:rPr>
              <a:t>e-mail, numéro de téléphone</a:t>
            </a:r>
          </a:p>
          <a:p>
            <a:pPr marL="742950" lvl="1" indent="-285750">
              <a:lnSpc>
                <a:spcPct val="95000"/>
              </a:lnSpc>
              <a:spcBef>
                <a:spcPts val="600"/>
              </a:spcBef>
              <a:buClr>
                <a:srgbClr val="C00000"/>
              </a:buClr>
              <a:buFont typeface="Arial" charset="0"/>
              <a:buChar char="•"/>
            </a:pPr>
            <a:r>
              <a:rPr lang="fr-FR">
                <a:solidFill>
                  <a:srgbClr val="000000"/>
                </a:solidFill>
                <a:sym typeface="Verdana" pitchFamily="34" charset="0"/>
              </a:rPr>
              <a:t>Numéro d’identification, données de localisation, identifiants de connexion, identificateurs en ligne (cookies)</a:t>
            </a:r>
          </a:p>
          <a:p>
            <a:pPr marL="742950" lvl="1" indent="-285750">
              <a:lnSpc>
                <a:spcPct val="95000"/>
              </a:lnSpc>
              <a:spcBef>
                <a:spcPts val="600"/>
              </a:spcBef>
              <a:buClr>
                <a:srgbClr val="C00000"/>
              </a:buClr>
              <a:buFont typeface="Arial" charset="0"/>
              <a:buChar char="•"/>
            </a:pPr>
            <a:r>
              <a:rPr lang="fr-FR">
                <a:solidFill>
                  <a:srgbClr val="000000"/>
                </a:solidFill>
                <a:sym typeface="Verdana" pitchFamily="34" charset="0"/>
              </a:rPr>
              <a:t>CV, intitulé de poste, salaire</a:t>
            </a:r>
          </a:p>
          <a:p>
            <a:pPr marL="742950" lvl="1" indent="-285750">
              <a:lnSpc>
                <a:spcPct val="95000"/>
              </a:lnSpc>
              <a:spcBef>
                <a:spcPts val="600"/>
              </a:spcBef>
              <a:buClr>
                <a:srgbClr val="C00000"/>
              </a:buClr>
              <a:buFont typeface="Arial" charset="0"/>
              <a:buChar char="•"/>
            </a:pPr>
            <a:r>
              <a:rPr lang="fr-FR">
                <a:solidFill>
                  <a:srgbClr val="000000"/>
                </a:solidFill>
                <a:sym typeface="Verdana" pitchFamily="34" charset="0"/>
              </a:rPr>
              <a:t>Informations sur les comptes bancaires et les cartes de crédit</a:t>
            </a:r>
          </a:p>
          <a:p>
            <a:pPr marL="742950" lvl="1" indent="-285750">
              <a:lnSpc>
                <a:spcPct val="95000"/>
              </a:lnSpc>
              <a:spcBef>
                <a:spcPts val="600"/>
              </a:spcBef>
              <a:buClr>
                <a:srgbClr val="C00000"/>
              </a:buClr>
              <a:buFont typeface="Arial" charset="0"/>
              <a:buChar char="•"/>
            </a:pPr>
            <a:r>
              <a:rPr lang="fr-FR">
                <a:solidFill>
                  <a:srgbClr val="000000"/>
                </a:solidFill>
                <a:sym typeface="Verdana" pitchFamily="34" charset="0"/>
              </a:rPr>
              <a:t>Préférences marketing</a:t>
            </a:r>
          </a:p>
          <a:p>
            <a:pPr marL="742950" lvl="1" indent="-285750">
              <a:lnSpc>
                <a:spcPct val="95000"/>
              </a:lnSpc>
              <a:spcBef>
                <a:spcPts val="600"/>
              </a:spcBef>
              <a:buClr>
                <a:srgbClr val="C00000"/>
              </a:buClr>
              <a:buFont typeface="Arial" charset="0"/>
              <a:buChar char="•"/>
            </a:pPr>
            <a:r>
              <a:rPr lang="fr-FR">
                <a:solidFill>
                  <a:srgbClr val="000000"/>
                </a:solidFill>
                <a:sym typeface="Verdana" pitchFamily="34" charset="0"/>
              </a:rPr>
              <a:t>Avis et commentaires au sujet d’une personne</a:t>
            </a:r>
          </a:p>
          <a:p>
            <a:pPr marL="742950" lvl="1" indent="-285750">
              <a:lnSpc>
                <a:spcPct val="95000"/>
              </a:lnSpc>
              <a:spcBef>
                <a:spcPts val="600"/>
              </a:spcBef>
              <a:buClr>
                <a:srgbClr val="C00000"/>
              </a:buClr>
              <a:buFont typeface="Arial" charset="0"/>
              <a:buChar char="•"/>
            </a:pPr>
            <a:r>
              <a:rPr lang="fr-FR">
                <a:solidFill>
                  <a:srgbClr val="000000"/>
                </a:solidFill>
                <a:sym typeface="Verdana" pitchFamily="34" charset="0"/>
              </a:rPr>
              <a:t>Image ou voix d’une personne (images de vidéosurveillance et enregistrements d’appels)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Terminologie clé	</a:t>
            </a:r>
          </a:p>
        </p:txBody>
      </p:sp>
      <p:sp>
        <p:nvSpPr>
          <p:cNvPr id="46083" name="Content Placeholder 4"/>
          <p:cNvSpPr>
            <a:spLocks noGrp="1"/>
          </p:cNvSpPr>
          <p:nvPr>
            <p:ph sz="quarter" idx="14"/>
          </p:nvPr>
        </p:nvSpPr>
        <p:spPr>
          <a:xfrm>
            <a:off x="431800" y="2374900"/>
            <a:ext cx="8280400" cy="4892675"/>
          </a:xfrm>
        </p:spPr>
        <p:txBody>
          <a:bodyPr/>
          <a:lstStyle/>
          <a:p>
            <a:pPr marL="0" indent="0">
              <a:spcBef>
                <a:spcPts val="600"/>
              </a:spcBef>
              <a:buClrTx/>
              <a:buFont typeface="Verdana" pitchFamily="34" charset="0"/>
              <a:buNone/>
            </a:pPr>
            <a:r>
              <a:rPr lang="fr-FR" sz="1900" smtClean="0">
                <a:solidFill>
                  <a:srgbClr val="000000"/>
                </a:solidFill>
                <a:ea typeface="Verdana" pitchFamily="34" charset="0"/>
                <a:cs typeface="Verdana" pitchFamily="34" charset="0"/>
                <a:sym typeface="Verdana" pitchFamily="34" charset="0"/>
              </a:rPr>
              <a:t>Les données personnelles sensibles comprennent les données personnelles qui révèlent l’un des éléments suivants :</a:t>
            </a:r>
          </a:p>
          <a:p>
            <a:pPr marL="533400" lvl="1" indent="-147638">
              <a:spcBef>
                <a:spcPts val="600"/>
              </a:spcBef>
            </a:pPr>
            <a:r>
              <a:rPr lang="fr-FR" smtClean="0">
                <a:solidFill>
                  <a:srgbClr val="000000"/>
                </a:solidFill>
                <a:ea typeface="Verdana" pitchFamily="34" charset="0"/>
                <a:cs typeface="Verdana" pitchFamily="34" charset="0"/>
                <a:sym typeface="Verdana" pitchFamily="34" charset="0"/>
              </a:rPr>
              <a:t>La couleur ou l’origine ethnique</a:t>
            </a:r>
          </a:p>
          <a:p>
            <a:pPr marL="533400" lvl="1" indent="-147638">
              <a:spcBef>
                <a:spcPts val="600"/>
              </a:spcBef>
            </a:pPr>
            <a:r>
              <a:rPr lang="fr-FR" smtClean="0">
                <a:solidFill>
                  <a:srgbClr val="000000"/>
                </a:solidFill>
                <a:ea typeface="Verdana" pitchFamily="34" charset="0"/>
                <a:cs typeface="Verdana" pitchFamily="34" charset="0"/>
                <a:sym typeface="Verdana" pitchFamily="34" charset="0"/>
              </a:rPr>
              <a:t>Les opinions politiques</a:t>
            </a:r>
          </a:p>
          <a:p>
            <a:pPr marL="533400" lvl="1" indent="-147638">
              <a:spcBef>
                <a:spcPts val="600"/>
              </a:spcBef>
            </a:pPr>
            <a:r>
              <a:rPr lang="fr-FR" smtClean="0">
                <a:solidFill>
                  <a:srgbClr val="000000"/>
                </a:solidFill>
                <a:ea typeface="Verdana" pitchFamily="34" charset="0"/>
                <a:cs typeface="Verdana" pitchFamily="34" charset="0"/>
                <a:sym typeface="Verdana" pitchFamily="34" charset="0"/>
              </a:rPr>
              <a:t>Les croyances religieuses ou philosophiques</a:t>
            </a:r>
          </a:p>
          <a:p>
            <a:pPr marL="533400" lvl="1" indent="-147638">
              <a:spcBef>
                <a:spcPts val="600"/>
              </a:spcBef>
            </a:pPr>
            <a:r>
              <a:rPr lang="fr-FR" smtClean="0">
                <a:solidFill>
                  <a:srgbClr val="000000"/>
                </a:solidFill>
                <a:ea typeface="Verdana" pitchFamily="34" charset="0"/>
                <a:cs typeface="Verdana" pitchFamily="34" charset="0"/>
                <a:sym typeface="Verdana" pitchFamily="34" charset="0"/>
              </a:rPr>
              <a:t>L’appartenance à un syndicat</a:t>
            </a:r>
          </a:p>
          <a:p>
            <a:pPr marL="533400" lvl="1" indent="-147638">
              <a:spcBef>
                <a:spcPts val="600"/>
              </a:spcBef>
            </a:pPr>
            <a:r>
              <a:rPr lang="fr-FR" smtClean="0">
                <a:solidFill>
                  <a:srgbClr val="000000"/>
                </a:solidFill>
                <a:ea typeface="Verdana" pitchFamily="34" charset="0"/>
                <a:cs typeface="Verdana" pitchFamily="34" charset="0"/>
                <a:sym typeface="Verdana" pitchFamily="34" charset="0"/>
              </a:rPr>
              <a:t>Les données biométriques ou génétiques</a:t>
            </a:r>
          </a:p>
          <a:p>
            <a:pPr marL="533400" lvl="1" indent="-147638">
              <a:spcBef>
                <a:spcPts val="600"/>
              </a:spcBef>
            </a:pPr>
            <a:r>
              <a:rPr lang="fr-FR" smtClean="0">
                <a:solidFill>
                  <a:srgbClr val="000000"/>
                </a:solidFill>
                <a:ea typeface="Verdana" pitchFamily="34" charset="0"/>
                <a:cs typeface="Verdana" pitchFamily="34" charset="0"/>
                <a:sym typeface="Verdana" pitchFamily="34" charset="0"/>
              </a:rPr>
              <a:t>La santé</a:t>
            </a:r>
          </a:p>
          <a:p>
            <a:pPr marL="533400" lvl="1" indent="-147638">
              <a:spcBef>
                <a:spcPts val="600"/>
              </a:spcBef>
            </a:pPr>
            <a:r>
              <a:rPr lang="fr-FR" smtClean="0">
                <a:solidFill>
                  <a:srgbClr val="000000"/>
                </a:solidFill>
                <a:ea typeface="Verdana" pitchFamily="34" charset="0"/>
                <a:cs typeface="Verdana" pitchFamily="34" charset="0"/>
                <a:sym typeface="Verdana" pitchFamily="34" charset="0"/>
              </a:rPr>
              <a:t>La vie sexuelle ou l’orientation sexuelle</a:t>
            </a:r>
          </a:p>
          <a:p>
            <a:pPr marL="533400" lvl="1" indent="-147638">
              <a:spcBef>
                <a:spcPts val="600"/>
              </a:spcBef>
            </a:pPr>
            <a:r>
              <a:rPr lang="fr-FR" smtClean="0">
                <a:solidFill>
                  <a:srgbClr val="000000"/>
                </a:solidFill>
                <a:ea typeface="Verdana" pitchFamily="34" charset="0"/>
                <a:cs typeface="Verdana" pitchFamily="34" charset="0"/>
                <a:sym typeface="Verdana" pitchFamily="34" charset="0"/>
              </a:rPr>
              <a:t>Les infractions et condamnations pénales</a:t>
            </a:r>
          </a:p>
          <a:p>
            <a:pPr marL="533400" lvl="1" indent="-147638">
              <a:spcBef>
                <a:spcPts val="600"/>
              </a:spcBef>
            </a:pPr>
            <a:r>
              <a:rPr lang="fr-FR" smtClean="0">
                <a:solidFill>
                  <a:srgbClr val="000000"/>
                </a:solidFill>
                <a:ea typeface="Verdana" pitchFamily="34" charset="0"/>
                <a:cs typeface="Verdana" pitchFamily="34" charset="0"/>
                <a:sym typeface="Verdana" pitchFamily="34" charset="0"/>
              </a:rPr>
              <a:t>Les données personnelles sur les enfants</a:t>
            </a:r>
          </a:p>
        </p:txBody>
      </p:sp>
      <p:sp>
        <p:nvSpPr>
          <p:cNvPr id="46084"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92A0C4B8-5980-46D9-8E08-C52D2D128DF8}" type="slidenum">
              <a:rPr lang="fr-FR" smtClean="0">
                <a:solidFill>
                  <a:srgbClr val="898989"/>
                </a:solidFill>
                <a:sym typeface="Verdana" pitchFamily="34" charset="0"/>
              </a:rPr>
              <a:pPr eaLnBrk="0" hangingPunct="0">
                <a:buSzPct val="100000"/>
              </a:pPr>
              <a:t>8</a:t>
            </a:fld>
            <a:endParaRPr lang="fr-FR" smtClean="0">
              <a:solidFill>
                <a:srgbClr val="898989"/>
              </a:solidFill>
              <a:sym typeface="Verdana" pitchFamily="34" charset="0"/>
            </a:endParaRPr>
          </a:p>
        </p:txBody>
      </p:sp>
      <p:pic>
        <p:nvPicPr>
          <p:cNvPr id="46085"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319838" y="3157538"/>
            <a:ext cx="2320925" cy="232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6" name="Text Placeholder 2"/>
          <p:cNvSpPr>
            <a:spLocks noGrp="1"/>
          </p:cNvSpPr>
          <p:nvPr>
            <p:ph type="body" sz="quarter" idx="10"/>
          </p:nvPr>
        </p:nvSpPr>
        <p:spPr/>
        <p:txBody>
          <a:bodyPr/>
          <a:lstStyle/>
          <a:p>
            <a:pPr>
              <a:buClrTx/>
            </a:pPr>
            <a:r>
              <a:rPr lang="fr-FR" smtClean="0">
                <a:solidFill>
                  <a:srgbClr val="C00000"/>
                </a:solidFill>
                <a:ea typeface="Verdana" pitchFamily="34" charset="0"/>
                <a:cs typeface="Verdana" pitchFamily="34" charset="0"/>
                <a:sym typeface="Verdana" pitchFamily="34" charset="0"/>
              </a:rPr>
              <a:t>Données personnelles sensibles</a:t>
            </a:r>
          </a:p>
        </p:txBody>
      </p:sp>
      <p:sp>
        <p:nvSpPr>
          <p:cNvPr id="11" name="Content Placeholder 4"/>
          <p:cNvSpPr txBox="1">
            <a:spLocks/>
          </p:cNvSpPr>
          <p:nvPr/>
        </p:nvSpPr>
        <p:spPr bwMode="auto">
          <a:xfrm>
            <a:off x="0" y="1376363"/>
            <a:ext cx="9144000" cy="920750"/>
          </a:xfrm>
          <a:prstGeom prst="rect">
            <a:avLst/>
          </a:prstGeom>
          <a:solidFill>
            <a:schemeClr val="bg1">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algn="ctr" defTabSz="685800">
              <a:lnSpc>
                <a:spcPct val="96000"/>
              </a:lnSpc>
              <a:spcBef>
                <a:spcPts val="1200"/>
              </a:spcBef>
              <a:buFont typeface="Verdana" pitchFamily="34" charset="0"/>
              <a:buNone/>
              <a:defRPr/>
            </a:pPr>
            <a:r>
              <a:rPr lang="fr-FR" sz="2000" b="1" dirty="0" smtClean="0">
                <a:solidFill>
                  <a:srgbClr val="FFFFFF"/>
                </a:solidFill>
                <a:ea typeface="Verdana" pitchFamily="34" charset="0"/>
                <a:cs typeface="Verdana" pitchFamily="34" charset="0"/>
                <a:sym typeface="Verdana" pitchFamily="34" charset="0"/>
              </a:rPr>
              <a:t>Les données personnelles sensibles </a:t>
            </a:r>
            <a:r>
              <a:rPr lang="fr-FR" sz="2000" dirty="0" smtClean="0">
                <a:solidFill>
                  <a:srgbClr val="FFFFFF"/>
                </a:solidFill>
                <a:ea typeface="Verdana" pitchFamily="34" charset="0"/>
                <a:cs typeface="Verdana" pitchFamily="34" charset="0"/>
                <a:sym typeface="Verdana" pitchFamily="34" charset="0"/>
              </a:rPr>
              <a:t>doivent également être prises en compte, car le traitement de ce type de données est fortement réglementé par le RGPD.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1"/>
          <p:cNvPicPr>
            <a:picLocks noChangeAspect="1"/>
          </p:cNvPicPr>
          <p:nvPr/>
        </p:nvPicPr>
        <p:blipFill>
          <a:blip r:embed="rId3">
            <a:extLst>
              <a:ext uri="{28A0092B-C50C-407E-A947-70E740481C1C}">
                <a14:useLocalDpi xmlns:a14="http://schemas.microsoft.com/office/drawing/2010/main" val="0"/>
              </a:ext>
            </a:extLst>
          </a:blip>
          <a:srcRect t="25391" b="20993"/>
          <a:stretch>
            <a:fillRect/>
          </a:stretch>
        </p:blipFill>
        <p:spPr bwMode="auto">
          <a:xfrm>
            <a:off x="6221413" y="3292475"/>
            <a:ext cx="2341562"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Text Placeholder 2"/>
          <p:cNvSpPr>
            <a:spLocks noGrp="1"/>
          </p:cNvSpPr>
          <p:nvPr>
            <p:ph type="body" sz="quarter" idx="10"/>
          </p:nvPr>
        </p:nvSpPr>
        <p:spPr/>
        <p:txBody>
          <a:bodyPr/>
          <a:lstStyle/>
          <a:p>
            <a:pPr>
              <a:buClrTx/>
            </a:pPr>
            <a:r>
              <a:rPr lang="fr-FR" dirty="0" smtClean="0">
                <a:solidFill>
                  <a:srgbClr val="C00000"/>
                </a:solidFill>
                <a:ea typeface="Verdana" pitchFamily="34" charset="0"/>
                <a:cs typeface="Verdana" pitchFamily="34" charset="0"/>
                <a:sym typeface="Verdana" pitchFamily="34" charset="0"/>
              </a:rPr>
              <a:t>Contrôleur de données/Chargé de traitement des données</a:t>
            </a:r>
          </a:p>
        </p:txBody>
      </p:sp>
      <p:sp>
        <p:nvSpPr>
          <p:cNvPr id="47108" name="Title 3"/>
          <p:cNvSpPr>
            <a:spLocks noGrp="1"/>
          </p:cNvSpPr>
          <p:nvPr>
            <p:ph type="title"/>
          </p:nvPr>
        </p:nvSpPr>
        <p:spPr>
          <a:xfrm>
            <a:off x="431800" y="404813"/>
            <a:ext cx="8280400" cy="333375"/>
          </a:xfrm>
        </p:spPr>
        <p:txBody>
          <a:bodyPr/>
          <a:lstStyle/>
          <a:p>
            <a:r>
              <a:rPr lang="fr-FR" smtClean="0">
                <a:solidFill>
                  <a:srgbClr val="CD051D"/>
                </a:solidFill>
                <a:sym typeface="Verdana" pitchFamily="34" charset="0"/>
              </a:rPr>
              <a:t>Terminologie clé 	</a:t>
            </a:r>
          </a:p>
        </p:txBody>
      </p:sp>
      <p:sp>
        <p:nvSpPr>
          <p:cNvPr id="47109" name="Content Placeholder 4"/>
          <p:cNvSpPr>
            <a:spLocks noGrp="1"/>
          </p:cNvSpPr>
          <p:nvPr>
            <p:ph sz="quarter" idx="14"/>
          </p:nvPr>
        </p:nvSpPr>
        <p:spPr>
          <a:xfrm>
            <a:off x="350838" y="2894013"/>
            <a:ext cx="5630862" cy="2825750"/>
          </a:xfrm>
        </p:spPr>
        <p:txBody>
          <a:bodyPr/>
          <a:lstStyle/>
          <a:p>
            <a:pPr>
              <a:spcBef>
                <a:spcPts val="600"/>
              </a:spcBef>
              <a:buClr>
                <a:srgbClr val="CD051D"/>
              </a:buClr>
            </a:pPr>
            <a:r>
              <a:rPr lang="fr-FR" sz="2000" dirty="0" smtClean="0">
                <a:solidFill>
                  <a:srgbClr val="000000"/>
                </a:solidFill>
                <a:ea typeface="Verdana" pitchFamily="34" charset="0"/>
                <a:cs typeface="Verdana" pitchFamily="34" charset="0"/>
                <a:sym typeface="Verdana" pitchFamily="34" charset="0"/>
              </a:rPr>
              <a:t>Exemples :</a:t>
            </a:r>
          </a:p>
          <a:p>
            <a:pPr lvl="1">
              <a:lnSpc>
                <a:spcPct val="100000"/>
              </a:lnSpc>
              <a:spcBef>
                <a:spcPts val="600"/>
              </a:spcBef>
            </a:pPr>
            <a:r>
              <a:rPr lang="fr-FR" sz="1700" dirty="0" smtClean="0">
                <a:solidFill>
                  <a:srgbClr val="000000"/>
                </a:solidFill>
                <a:ea typeface="Verdana" pitchFamily="34" charset="0"/>
                <a:cs typeface="Verdana" pitchFamily="34" charset="0"/>
                <a:sym typeface="Verdana" pitchFamily="34" charset="0"/>
              </a:rPr>
              <a:t>Les cabinets de services professionnels, les banques et les assurances sont des contrôleurs de données plutôt que des chargés de traitement des données.</a:t>
            </a:r>
          </a:p>
          <a:p>
            <a:pPr>
              <a:spcBef>
                <a:spcPts val="600"/>
              </a:spcBef>
              <a:buClrTx/>
              <a:buFont typeface="Verdana" pitchFamily="34" charset="0"/>
              <a:buNone/>
            </a:pPr>
            <a:endParaRPr lang="fr-FR" sz="1200" dirty="0" smtClean="0">
              <a:solidFill>
                <a:srgbClr val="000000"/>
              </a:solidFill>
              <a:ea typeface="Verdana" pitchFamily="34" charset="0"/>
              <a:cs typeface="Verdana" pitchFamily="34" charset="0"/>
              <a:sym typeface="Verdana" pitchFamily="34" charset="0"/>
            </a:endParaRPr>
          </a:p>
          <a:p>
            <a:pPr>
              <a:spcBef>
                <a:spcPts val="600"/>
              </a:spcBef>
              <a:buClr>
                <a:srgbClr val="CD051D"/>
              </a:buClr>
            </a:pPr>
            <a:r>
              <a:rPr lang="fr-FR" sz="2000" dirty="0" smtClean="0">
                <a:solidFill>
                  <a:srgbClr val="000000"/>
                </a:solidFill>
                <a:ea typeface="Verdana" pitchFamily="34" charset="0"/>
                <a:cs typeface="Verdana" pitchFamily="34" charset="0"/>
                <a:sym typeface="Verdana" pitchFamily="34" charset="0"/>
              </a:rPr>
              <a:t>Chez MTS :</a:t>
            </a:r>
          </a:p>
          <a:p>
            <a:pPr lvl="1">
              <a:spcBef>
                <a:spcPts val="600"/>
              </a:spcBef>
            </a:pPr>
            <a:r>
              <a:rPr lang="fr-FR" dirty="0" smtClean="0">
                <a:solidFill>
                  <a:srgbClr val="000000"/>
                </a:solidFill>
                <a:ea typeface="Verdana" pitchFamily="34" charset="0"/>
                <a:cs typeface="Verdana" pitchFamily="34" charset="0"/>
                <a:sym typeface="Verdana" pitchFamily="34" charset="0"/>
              </a:rPr>
              <a:t>MTS est avant tout un contrôleur de données.</a:t>
            </a:r>
          </a:p>
          <a:p>
            <a:pPr lvl="1">
              <a:spcBef>
                <a:spcPts val="600"/>
              </a:spcBef>
            </a:pPr>
            <a:r>
              <a:rPr lang="fr-FR" dirty="0" smtClean="0">
                <a:solidFill>
                  <a:srgbClr val="000000"/>
                </a:solidFill>
                <a:ea typeface="Verdana" pitchFamily="34" charset="0"/>
                <a:cs typeface="Verdana" pitchFamily="34" charset="0"/>
                <a:sym typeface="Verdana" pitchFamily="34" charset="0"/>
              </a:rPr>
              <a:t>Les fournisseurs de services de MTS (tels que le </a:t>
            </a:r>
            <a:r>
              <a:rPr lang="fr-FR" dirty="0" err="1" smtClean="0">
                <a:solidFill>
                  <a:srgbClr val="000000"/>
                </a:solidFill>
                <a:ea typeface="Verdana" pitchFamily="34" charset="0"/>
                <a:cs typeface="Verdana" pitchFamily="34" charset="0"/>
                <a:sym typeface="Verdana" pitchFamily="34" charset="0"/>
              </a:rPr>
              <a:t>Saas</a:t>
            </a:r>
            <a:r>
              <a:rPr lang="fr-FR" dirty="0" smtClean="0">
                <a:solidFill>
                  <a:srgbClr val="000000"/>
                </a:solidFill>
                <a:ea typeface="Verdana" pitchFamily="34" charset="0"/>
                <a:cs typeface="Verdana" pitchFamily="34" charset="0"/>
                <a:sym typeface="Verdana" pitchFamily="34" charset="0"/>
              </a:rPr>
              <a:t>, le service de paie) sont des chargés de traitement de données.</a:t>
            </a:r>
          </a:p>
        </p:txBody>
      </p:sp>
      <p:sp>
        <p:nvSpPr>
          <p:cNvPr id="47110" name="Slide Number Placeholder 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0" hangingPunct="0">
              <a:buSzPct val="100000"/>
            </a:pPr>
            <a:fld id="{B650756A-79E8-42B0-AA3B-70EE1C5B21B2}" type="slidenum">
              <a:rPr lang="fr-FR" smtClean="0">
                <a:solidFill>
                  <a:srgbClr val="898989"/>
                </a:solidFill>
                <a:sym typeface="Verdana" pitchFamily="34" charset="0"/>
              </a:rPr>
              <a:pPr eaLnBrk="0" hangingPunct="0">
                <a:buSzPct val="100000"/>
              </a:pPr>
              <a:t>9</a:t>
            </a:fld>
            <a:endParaRPr lang="fr-FR" smtClean="0">
              <a:solidFill>
                <a:srgbClr val="898989"/>
              </a:solidFill>
              <a:sym typeface="Verdana" pitchFamily="34" charset="0"/>
            </a:endParaRPr>
          </a:p>
        </p:txBody>
      </p:sp>
      <p:sp>
        <p:nvSpPr>
          <p:cNvPr id="8" name="Content Placeholder 4"/>
          <p:cNvSpPr txBox="1">
            <a:spLocks/>
          </p:cNvSpPr>
          <p:nvPr/>
        </p:nvSpPr>
        <p:spPr bwMode="auto">
          <a:xfrm>
            <a:off x="0" y="1376363"/>
            <a:ext cx="9144000" cy="1076325"/>
          </a:xfrm>
          <a:prstGeom prst="rect">
            <a:avLst/>
          </a:prstGeom>
          <a:solidFill>
            <a:schemeClr val="bg1">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45720" rIns="45720" anchor="ctr"/>
          <a:lstStyle>
            <a:lvl1pPr>
              <a:defRPr sz="2100">
                <a:solidFill>
                  <a:schemeClr val="tx1"/>
                </a:solidFill>
                <a:latin typeface="Verdana" pitchFamily="34" charset="0"/>
              </a:defRPr>
            </a:lvl1pPr>
            <a:lvl2pPr>
              <a:defRPr>
                <a:solidFill>
                  <a:schemeClr val="tx1"/>
                </a:solidFill>
                <a:latin typeface="Verdana" pitchFamily="34" charset="0"/>
              </a:defRPr>
            </a:lvl2pPr>
            <a:lvl3pPr>
              <a:defRPr sz="1500">
                <a:solidFill>
                  <a:schemeClr val="tx1"/>
                </a:solidFill>
                <a:latin typeface="Verdana" pitchFamily="34" charset="0"/>
              </a:defRPr>
            </a:lvl3pPr>
            <a:lvl4pPr>
              <a:defRPr sz="1300">
                <a:solidFill>
                  <a:schemeClr val="tx1"/>
                </a:solidFill>
                <a:latin typeface="Verdana" pitchFamily="34" charset="0"/>
              </a:defRPr>
            </a:lvl4pPr>
            <a:lvl5pPr>
              <a:defRPr sz="1300">
                <a:solidFill>
                  <a:schemeClr val="tx1"/>
                </a:solidFill>
                <a:latin typeface="Verdana" pitchFamily="34" charset="0"/>
              </a:defRPr>
            </a:lvl5pPr>
            <a:lvl6pPr marL="2000250" eaLnBrk="0" fontAlgn="base" hangingPunct="0">
              <a:spcAft>
                <a:spcPct val="0"/>
              </a:spcAft>
              <a:buClr>
                <a:schemeClr val="accent1"/>
              </a:buClr>
              <a:buFont typeface="Arial" charset="0"/>
              <a:defRPr sz="1300">
                <a:solidFill>
                  <a:schemeClr val="tx1"/>
                </a:solidFill>
                <a:latin typeface="Verdana" pitchFamily="34" charset="0"/>
              </a:defRPr>
            </a:lvl6pPr>
            <a:lvl7pPr marL="2457450" eaLnBrk="0" fontAlgn="base" hangingPunct="0">
              <a:spcAft>
                <a:spcPct val="0"/>
              </a:spcAft>
              <a:buClr>
                <a:schemeClr val="accent1"/>
              </a:buClr>
              <a:buFont typeface="Arial" charset="0"/>
              <a:defRPr sz="1300">
                <a:solidFill>
                  <a:schemeClr val="tx1"/>
                </a:solidFill>
                <a:latin typeface="Verdana" pitchFamily="34" charset="0"/>
              </a:defRPr>
            </a:lvl7pPr>
            <a:lvl8pPr marL="2914650" eaLnBrk="0" fontAlgn="base" hangingPunct="0">
              <a:spcAft>
                <a:spcPct val="0"/>
              </a:spcAft>
              <a:buClr>
                <a:schemeClr val="accent1"/>
              </a:buClr>
              <a:buFont typeface="Arial" charset="0"/>
              <a:defRPr sz="1300">
                <a:solidFill>
                  <a:schemeClr val="tx1"/>
                </a:solidFill>
                <a:latin typeface="Verdana" pitchFamily="34" charset="0"/>
              </a:defRPr>
            </a:lvl8pPr>
            <a:lvl9pPr marL="3371850" eaLnBrk="0" fontAlgn="base" hangingPunct="0">
              <a:spcAft>
                <a:spcPct val="0"/>
              </a:spcAft>
              <a:buClr>
                <a:schemeClr val="accent1"/>
              </a:buClr>
              <a:buFont typeface="Arial" charset="0"/>
              <a:defRPr sz="1300">
                <a:solidFill>
                  <a:schemeClr val="tx1"/>
                </a:solidFill>
                <a:latin typeface="Verdana" pitchFamily="34" charset="0"/>
              </a:defRPr>
            </a:lvl9pPr>
          </a:lstStyle>
          <a:p>
            <a:pPr algn="ctr" defTabSz="685800">
              <a:spcBef>
                <a:spcPts val="1200"/>
              </a:spcBef>
              <a:buFont typeface="Verdana" pitchFamily="34" charset="0"/>
              <a:buNone/>
              <a:defRPr/>
            </a:pPr>
            <a:r>
              <a:rPr lang="fr-FR" sz="1800" spc="-20" dirty="0" smtClean="0">
                <a:solidFill>
                  <a:srgbClr val="FFFFFF"/>
                </a:solidFill>
                <a:ea typeface="Verdana" pitchFamily="34" charset="0"/>
                <a:cs typeface="Verdana" pitchFamily="34" charset="0"/>
                <a:sym typeface="Verdana" pitchFamily="34" charset="0"/>
              </a:rPr>
              <a:t>Un </a:t>
            </a:r>
            <a:r>
              <a:rPr lang="fr-FR" sz="1800" b="1" spc="-20" dirty="0" smtClean="0">
                <a:solidFill>
                  <a:srgbClr val="FFFFFF"/>
                </a:solidFill>
                <a:ea typeface="Verdana" pitchFamily="34" charset="0"/>
                <a:cs typeface="Verdana" pitchFamily="34" charset="0"/>
                <a:sym typeface="Verdana" pitchFamily="34" charset="0"/>
              </a:rPr>
              <a:t>contrôleur de données </a:t>
            </a:r>
            <a:r>
              <a:rPr lang="fr-FR" sz="1800" spc="-20" dirty="0" smtClean="0">
                <a:solidFill>
                  <a:srgbClr val="FFFFFF"/>
                </a:solidFill>
                <a:ea typeface="Verdana" pitchFamily="34" charset="0"/>
                <a:cs typeface="Verdana" pitchFamily="34" charset="0"/>
                <a:sym typeface="Verdana" pitchFamily="34" charset="0"/>
              </a:rPr>
              <a:t>détermine les finalités et les moyens du traitement des données personnelles. Un </a:t>
            </a:r>
            <a:r>
              <a:rPr lang="fr-FR" sz="1800" b="1" spc="-20" dirty="0" smtClean="0">
                <a:solidFill>
                  <a:srgbClr val="FFFFFF"/>
                </a:solidFill>
                <a:ea typeface="Verdana" pitchFamily="34" charset="0"/>
                <a:cs typeface="Verdana" pitchFamily="34" charset="0"/>
                <a:sym typeface="Verdana" pitchFamily="34" charset="0"/>
              </a:rPr>
              <a:t>chargé de traitement des données</a:t>
            </a:r>
            <a:r>
              <a:rPr lang="fr-FR" sz="1800" spc="-20" dirty="0" smtClean="0">
                <a:solidFill>
                  <a:srgbClr val="FFFFFF"/>
                </a:solidFill>
                <a:ea typeface="Verdana" pitchFamily="34" charset="0"/>
                <a:cs typeface="Verdana" pitchFamily="34" charset="0"/>
                <a:sym typeface="Verdana" pitchFamily="34" charset="0"/>
              </a:rPr>
              <a:t> traite les données personnelles pour le compte du contrôleur des données.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ES Red">
  <a:themeElements>
    <a:clrScheme name="Red">
      <a:dk1>
        <a:srgbClr val="000000"/>
      </a:dk1>
      <a:lt1>
        <a:sysClr val="window" lastClr="FFFFFF"/>
      </a:lt1>
      <a:dk2>
        <a:srgbClr val="0066B2"/>
      </a:dk2>
      <a:lt2>
        <a:srgbClr val="FEC600"/>
      </a:lt2>
      <a:accent1>
        <a:srgbClr val="CD051D"/>
      </a:accent1>
      <a:accent2>
        <a:srgbClr val="5BC5F2"/>
      </a:accent2>
      <a:accent3>
        <a:srgbClr val="2F912D"/>
      </a:accent3>
      <a:accent4>
        <a:srgbClr val="CAD100"/>
      </a:accent4>
      <a:accent5>
        <a:srgbClr val="F39100"/>
      </a:accent5>
      <a:accent6>
        <a:srgbClr val="711F7E"/>
      </a:accent6>
      <a:hlink>
        <a:srgbClr val="E1326B"/>
      </a:hlink>
      <a:folHlink>
        <a:srgbClr val="BEC3C6"/>
      </a:folHlink>
    </a:clrScheme>
    <a:fontScheme name="All 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ES Red" id="{FBFB6624-FFD1-4251-8F5D-C4BA64A91E81}" vid="{96FE21C5-1300-41F2-8B7D-0943EF5AB6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99FA0496D2DC446910F91AC979F3483" ma:contentTypeVersion="0" ma:contentTypeDescription="Create a new document." ma:contentTypeScope="" ma:versionID="9215cfa9b03f91479b7db09f2908ca3a">
  <xsd:schema xmlns:xsd="http://www.w3.org/2001/XMLSchema" xmlns:xs="http://www.w3.org/2001/XMLSchema" xmlns:p="http://schemas.microsoft.com/office/2006/metadata/properties" targetNamespace="http://schemas.microsoft.com/office/2006/metadata/properties" ma:root="true" ma:fieldsID="dbb0e4eda639ad38f4ffadfe7f49c49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3CFDDB6-BF01-4F42-A5A4-36C275997B8D}">
  <ds:schemaRefs>
    <ds:schemaRef ds:uri="http://schemas.microsoft.com/sharepoint/v3/contenttype/forms"/>
  </ds:schemaRefs>
</ds:datastoreItem>
</file>

<file path=customXml/itemProps2.xml><?xml version="1.0" encoding="utf-8"?>
<ds:datastoreItem xmlns:ds="http://schemas.openxmlformats.org/officeDocument/2006/customXml" ds:itemID="{B8389387-B04A-42DD-9782-43754C2724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232715D-D297-47F3-90D1-36DDBB521790}">
  <ds:schemaRefs>
    <ds:schemaRef ds:uri="http://purl.org/dc/terms/"/>
    <ds:schemaRef ds:uri="http://schemas.microsoft.com/office/2006/documentManagement/types"/>
    <ds:schemaRef ds:uri="http://www.w3.org/XML/1998/namespace"/>
    <ds:schemaRef ds:uri="http://purl.org/dc/dcmitype/"/>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ES red</Template>
  <TotalTime>1895</TotalTime>
  <Words>3463</Words>
  <Application>Microsoft Office PowerPoint</Application>
  <PresentationFormat>On-screen Show (4:3)</PresentationFormat>
  <Paragraphs>549</Paragraphs>
  <Slides>46</Slides>
  <Notes>10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ES Red</vt:lpstr>
      <vt:lpstr>UE – Règlement général sur la protection des données</vt:lpstr>
      <vt:lpstr>Ordre du jour</vt:lpstr>
      <vt:lpstr>Présentation du RGPD   </vt:lpstr>
      <vt:lpstr>Mise en contexte</vt:lpstr>
      <vt:lpstr>Quelle est son importance</vt:lpstr>
      <vt:lpstr>Terminologie clé Traitement </vt:lpstr>
      <vt:lpstr>Terminologie clé </vt:lpstr>
      <vt:lpstr>Terminologie clé </vt:lpstr>
      <vt:lpstr>Terminologie clé  </vt:lpstr>
      <vt:lpstr>Où s’applique le RGPD (champ d’application)</vt:lpstr>
      <vt:lpstr>Où s’applique le RGPD (champ d’application)</vt:lpstr>
      <vt:lpstr>Rôles et responsabilités </vt:lpstr>
      <vt:lpstr> Rôles et responsabilités </vt:lpstr>
      <vt:lpstr>Contacts clés du RGPD en Europe</vt:lpstr>
      <vt:lpstr>Principes clés du RGPD sur le traitement  des données</vt:lpstr>
      <vt:lpstr>Principes du traitement des données Cadre juridique du traitement </vt:lpstr>
      <vt:lpstr>Principes du traitement des données</vt:lpstr>
      <vt:lpstr>Principes du traitement des données</vt:lpstr>
      <vt:lpstr>Principes du traitement des données </vt:lpstr>
      <vt:lpstr>Principes du traitement des données </vt:lpstr>
      <vt:lpstr>Principes du traitement des données</vt:lpstr>
      <vt:lpstr>Principes du traitement des données </vt:lpstr>
      <vt:lpstr>PowerPoint Presentation</vt:lpstr>
      <vt:lpstr>Principes du traitement des données</vt:lpstr>
      <vt:lpstr>PowerPoint Presentation</vt:lpstr>
      <vt:lpstr>PowerPoint Presentation</vt:lpstr>
      <vt:lpstr>PowerPoint Presentation</vt:lpstr>
      <vt:lpstr>Principes du traitement des données</vt:lpstr>
      <vt:lpstr>PowerPoint Presentation</vt:lpstr>
      <vt:lpstr>Principes du traitement des données Droits des personnes concernées</vt:lpstr>
      <vt:lpstr>PowerPoint Presentation</vt:lpstr>
      <vt:lpstr>Sachez identifier une demande en lien avec les droits des personnes concernées : </vt:lpstr>
      <vt:lpstr>Principes du traitement des données Violations de données </vt:lpstr>
      <vt:lpstr>Qu’est-ce qu’une violation de données ? </vt:lpstr>
      <vt:lpstr>PowerPoint Presentation</vt:lpstr>
      <vt:lpstr>Si vous suspectez ou avez connaissance d’une violation de données, agissez immédiatement des manières suivantes :</vt:lpstr>
      <vt:lpstr>Rappels importants : </vt:lpstr>
      <vt:lpstr>Principes du traitement des données Marketing électronique  </vt:lpstr>
      <vt:lpstr>PowerPoint Presentation</vt:lpstr>
      <vt:lpstr>Rappels de sécurité</vt:lpstr>
      <vt:lpstr>Rappels de sécurité</vt:lpstr>
      <vt:lpstr>Jalons dans le cadre du projet RGPD</vt:lpstr>
      <vt:lpstr>Résumé des jalons dans le cadre du projet RGPD</vt:lpstr>
      <vt:lpstr>Documents importants pour tous les employés</vt:lpstr>
      <vt:lpstr>Questions</vt:lpstr>
      <vt:lpstr>PowerPoint Presentation</vt:lpstr>
    </vt:vector>
  </TitlesOfParts>
  <Company>Eversheds LLP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Eversheds Sutherland</dc:creator>
  <cp:lastModifiedBy>Ronneberg, Melanie</cp:lastModifiedBy>
  <cp:revision>282</cp:revision>
  <dcterms:created xsi:type="dcterms:W3CDTF">2018-10-24T12:06:58Z</dcterms:created>
  <dcterms:modified xsi:type="dcterms:W3CDTF">2018-12-05T19:00:22Z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eDOCS AutoSave">
    <vt:lpwstr>20180702113653578</vt:lpwstr>
  </property>
  <property fmtid="{D5CDD505-2E9C-101B-9397-08002B2CF9AE}" pid="3" name="ContentTypeId">
    <vt:lpwstr>0x010100999FA0496D2DC446910F91AC979F3483</vt:lpwstr>
  </property>
</Properties>
</file>