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4" r:id="rId5"/>
    <p:sldMasterId id="2147483711" r:id="rId6"/>
    <p:sldMasterId id="2147483713" r:id="rId7"/>
    <p:sldMasterId id="2147483715" r:id="rId8"/>
    <p:sldMasterId id="2147483717" r:id="rId9"/>
    <p:sldMasterId id="2147483719" r:id="rId10"/>
  </p:sldMasterIdLst>
  <p:notesMasterIdLst>
    <p:notesMasterId r:id="rId37"/>
  </p:notesMasterIdLst>
  <p:handoutMasterIdLst>
    <p:handoutMasterId r:id="rId38"/>
  </p:handoutMasterIdLst>
  <p:sldIdLst>
    <p:sldId id="443" r:id="rId11"/>
    <p:sldId id="444" r:id="rId12"/>
    <p:sldId id="525" r:id="rId13"/>
    <p:sldId id="520" r:id="rId14"/>
    <p:sldId id="281" r:id="rId15"/>
    <p:sldId id="279" r:id="rId16"/>
    <p:sldId id="544" r:id="rId17"/>
    <p:sldId id="459" r:id="rId18"/>
    <p:sldId id="366" r:id="rId19"/>
    <p:sldId id="359" r:id="rId20"/>
    <p:sldId id="537" r:id="rId21"/>
    <p:sldId id="541" r:id="rId22"/>
    <p:sldId id="340" r:id="rId23"/>
    <p:sldId id="307" r:id="rId24"/>
    <p:sldId id="361" r:id="rId25"/>
    <p:sldId id="546" r:id="rId26"/>
    <p:sldId id="270" r:id="rId27"/>
    <p:sldId id="278" r:id="rId28"/>
    <p:sldId id="352" r:id="rId29"/>
    <p:sldId id="329" r:id="rId30"/>
    <p:sldId id="534" r:id="rId31"/>
    <p:sldId id="332" r:id="rId32"/>
    <p:sldId id="535" r:id="rId33"/>
    <p:sldId id="536" r:id="rId34"/>
    <p:sldId id="543" r:id="rId35"/>
    <p:sldId id="545" r:id="rId36"/>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398">
          <p15:clr>
            <a:srgbClr val="A4A3A4"/>
          </p15:clr>
        </p15:guide>
        <p15:guide id="2" orient="horz" pos="4225">
          <p15:clr>
            <a:srgbClr val="A4A3A4"/>
          </p15:clr>
        </p15:guide>
        <p15:guide id="3" orient="horz" pos="775">
          <p15:clr>
            <a:srgbClr val="A4A3A4"/>
          </p15:clr>
        </p15:guide>
        <p15:guide id="4" orient="horz" pos="2654">
          <p15:clr>
            <a:srgbClr val="A4A3A4"/>
          </p15:clr>
        </p15:guide>
        <p15:guide id="5" orient="horz" pos="1928">
          <p15:clr>
            <a:srgbClr val="A4A3A4"/>
          </p15:clr>
        </p15:guide>
        <p15:guide id="6" orient="horz" pos="1196">
          <p15:clr>
            <a:srgbClr val="A4A3A4"/>
          </p15:clr>
        </p15:guide>
        <p15:guide id="7" pos="2880">
          <p15:clr>
            <a:srgbClr val="A4A3A4"/>
          </p15:clr>
        </p15:guide>
        <p15:guide id="8" pos="5459">
          <p15:clr>
            <a:srgbClr val="A4A3A4"/>
          </p15:clr>
        </p15:guide>
        <p15:guide id="9" pos="308">
          <p15:clr>
            <a:srgbClr val="A4A3A4"/>
          </p15:clr>
        </p15:guide>
        <p15:guide id="10" orient="horz" pos="3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Kim" initials="JK" lastIdx="3" clrIdx="0">
    <p:extLst>
      <p:ext uri="{19B8F6BF-5375-455C-9EA6-DF929625EA0E}">
        <p15:presenceInfo xmlns:p15="http://schemas.microsoft.com/office/powerpoint/2012/main" userId="S::johnsoki@go.mts.com::acffbbaa-cf79-4a7f-99fd-dc68406d97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BC"/>
    <a:srgbClr val="3FB1FF"/>
    <a:srgbClr val="0097FE"/>
    <a:srgbClr val="002A46"/>
    <a:srgbClr val="A7DBFF"/>
    <a:srgbClr val="0000FF"/>
    <a:srgbClr val="CC1E43"/>
    <a:srgbClr val="92D04F"/>
    <a:srgbClr val="B4A2C7"/>
    <a:srgbClr val="C0E5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7" autoAdjust="0"/>
    <p:restoredTop sz="94687" autoAdjust="0"/>
  </p:normalViewPr>
  <p:slideViewPr>
    <p:cSldViewPr snapToGrid="0">
      <p:cViewPr varScale="1">
        <p:scale>
          <a:sx n="100" d="100"/>
          <a:sy n="100" d="100"/>
        </p:scale>
        <p:origin x="1380" y="90"/>
      </p:cViewPr>
      <p:guideLst>
        <p:guide orient="horz" pos="3398"/>
        <p:guide orient="horz" pos="4225"/>
        <p:guide orient="horz" pos="775"/>
        <p:guide orient="horz" pos="2654"/>
        <p:guide orient="horz" pos="1928"/>
        <p:guide orient="horz" pos="1196"/>
        <p:guide pos="2880"/>
        <p:guide pos="5459"/>
        <p:guide pos="308"/>
        <p:guide orient="horz" pos="3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F6897-1BA7-41B4-8F25-489B80FC17DA}" type="doc">
      <dgm:prSet loTypeId="urn:microsoft.com/office/officeart/2005/8/layout/cycle1" loCatId="cycle" qsTypeId="urn:microsoft.com/office/officeart/2005/8/quickstyle/simple1" qsCatId="simple" csTypeId="urn:microsoft.com/office/officeart/2005/8/colors/accent0_3" csCatId="mainScheme" phldr="1"/>
      <dgm:spPr/>
      <dgm:t>
        <a:bodyPr/>
        <a:lstStyle/>
        <a:p>
          <a:endParaRPr lang="en-US"/>
        </a:p>
      </dgm:t>
    </dgm:pt>
    <dgm:pt modelId="{00F25CC5-23C2-46B7-94B2-0C3D4A007D70}">
      <dgm:prSet phldrT="[Text]" custT="1"/>
      <dgm:spPr/>
      <dgm:t>
        <a:bodyPr/>
        <a:lstStyle/>
        <a:p>
          <a:r>
            <a:rPr lang="en-US" sz="1400" b="1" dirty="0">
              <a:latin typeface="Open Sans"/>
            </a:rPr>
            <a:t>Create / Collect</a:t>
          </a:r>
        </a:p>
      </dgm:t>
    </dgm:pt>
    <dgm:pt modelId="{31E9CF1B-C505-48D9-BB04-478B93E2DD0B}" type="parTrans" cxnId="{5E43811C-9330-4DB4-8FE2-79C37788B8ED}">
      <dgm:prSet/>
      <dgm:spPr/>
      <dgm:t>
        <a:bodyPr/>
        <a:lstStyle/>
        <a:p>
          <a:endParaRPr lang="en-US" sz="1400">
            <a:latin typeface="Open Sans"/>
          </a:endParaRPr>
        </a:p>
      </dgm:t>
    </dgm:pt>
    <dgm:pt modelId="{4656E643-753E-45AC-99AC-92E41E9CDB00}" type="sibTrans" cxnId="{5E43811C-9330-4DB4-8FE2-79C37788B8ED}">
      <dgm:prSet/>
      <dgm:spPr/>
      <dgm:t>
        <a:bodyPr/>
        <a:lstStyle/>
        <a:p>
          <a:endParaRPr lang="en-US" sz="1400">
            <a:latin typeface="Open Sans"/>
          </a:endParaRPr>
        </a:p>
      </dgm:t>
    </dgm:pt>
    <dgm:pt modelId="{1FE5E932-A790-4780-9814-B2A8E9542B93}">
      <dgm:prSet phldrT="[Text]" custT="1"/>
      <dgm:spPr/>
      <dgm:t>
        <a:bodyPr/>
        <a:lstStyle/>
        <a:p>
          <a:r>
            <a:rPr lang="en-US" sz="1400" b="1" dirty="0">
              <a:latin typeface="Open Sans"/>
            </a:rPr>
            <a:t>Store</a:t>
          </a:r>
        </a:p>
      </dgm:t>
    </dgm:pt>
    <dgm:pt modelId="{E894935D-9759-4662-BC3D-3B7D236C5FF6}" type="parTrans" cxnId="{DEBB8DAC-9782-488F-8BA5-62A95F96BA10}">
      <dgm:prSet/>
      <dgm:spPr/>
      <dgm:t>
        <a:bodyPr/>
        <a:lstStyle/>
        <a:p>
          <a:endParaRPr lang="en-US" sz="1400">
            <a:latin typeface="Open Sans"/>
          </a:endParaRPr>
        </a:p>
      </dgm:t>
    </dgm:pt>
    <dgm:pt modelId="{8C27F3BA-1CF0-448B-BBA0-007079F45D02}" type="sibTrans" cxnId="{DEBB8DAC-9782-488F-8BA5-62A95F96BA10}">
      <dgm:prSet/>
      <dgm:spPr/>
      <dgm:t>
        <a:bodyPr/>
        <a:lstStyle/>
        <a:p>
          <a:endParaRPr lang="en-US" sz="1400">
            <a:latin typeface="Open Sans"/>
          </a:endParaRPr>
        </a:p>
      </dgm:t>
    </dgm:pt>
    <dgm:pt modelId="{A9AEB94F-D037-45EE-AB93-AFF27C247C4A}">
      <dgm:prSet phldrT="[Text]" custT="1"/>
      <dgm:spPr/>
      <dgm:t>
        <a:bodyPr/>
        <a:lstStyle/>
        <a:p>
          <a:r>
            <a:rPr lang="en-US" sz="1400" b="1" dirty="0">
              <a:latin typeface="Open Sans"/>
            </a:rPr>
            <a:t>Use</a:t>
          </a:r>
        </a:p>
      </dgm:t>
    </dgm:pt>
    <dgm:pt modelId="{EFA16371-C2F0-4E2C-9BCE-4167E46DAFB4}" type="parTrans" cxnId="{079C2831-B4BE-4E6E-864D-266D29EC28AA}">
      <dgm:prSet/>
      <dgm:spPr/>
      <dgm:t>
        <a:bodyPr/>
        <a:lstStyle/>
        <a:p>
          <a:endParaRPr lang="en-US" sz="1400">
            <a:latin typeface="Open Sans"/>
          </a:endParaRPr>
        </a:p>
      </dgm:t>
    </dgm:pt>
    <dgm:pt modelId="{2A322BA9-811E-45D5-80EB-1D6FE0DC8B12}" type="sibTrans" cxnId="{079C2831-B4BE-4E6E-864D-266D29EC28AA}">
      <dgm:prSet/>
      <dgm:spPr/>
      <dgm:t>
        <a:bodyPr/>
        <a:lstStyle/>
        <a:p>
          <a:endParaRPr lang="en-US" sz="1400">
            <a:latin typeface="Open Sans"/>
          </a:endParaRPr>
        </a:p>
      </dgm:t>
    </dgm:pt>
    <dgm:pt modelId="{08D3E80E-49F5-4AAE-9C0F-7BC88DA18646}">
      <dgm:prSet phldrT="[Text]" custT="1"/>
      <dgm:spPr/>
      <dgm:t>
        <a:bodyPr/>
        <a:lstStyle/>
        <a:p>
          <a:r>
            <a:rPr lang="en-US" sz="1400" b="1" dirty="0">
              <a:latin typeface="Open Sans"/>
            </a:rPr>
            <a:t>Share</a:t>
          </a:r>
        </a:p>
      </dgm:t>
    </dgm:pt>
    <dgm:pt modelId="{ABAA6892-A682-4BC1-ADEE-2224756F2A53}" type="parTrans" cxnId="{A61CADA2-5B85-4BB8-9FB1-B3BA181FF569}">
      <dgm:prSet/>
      <dgm:spPr/>
      <dgm:t>
        <a:bodyPr/>
        <a:lstStyle/>
        <a:p>
          <a:endParaRPr lang="en-US" sz="1400">
            <a:latin typeface="Open Sans"/>
          </a:endParaRPr>
        </a:p>
      </dgm:t>
    </dgm:pt>
    <dgm:pt modelId="{F68EE6E6-00C3-427F-8BE5-BE18CD31F6CC}" type="sibTrans" cxnId="{A61CADA2-5B85-4BB8-9FB1-B3BA181FF569}">
      <dgm:prSet/>
      <dgm:spPr/>
      <dgm:t>
        <a:bodyPr/>
        <a:lstStyle/>
        <a:p>
          <a:endParaRPr lang="en-US" sz="1400">
            <a:latin typeface="Open Sans"/>
          </a:endParaRPr>
        </a:p>
      </dgm:t>
    </dgm:pt>
    <dgm:pt modelId="{3F25A1A1-A5DA-421E-8FD6-89DC47CD8CA2}">
      <dgm:prSet phldrT="[Text]" custT="1"/>
      <dgm:spPr/>
      <dgm:t>
        <a:bodyPr/>
        <a:lstStyle/>
        <a:p>
          <a:r>
            <a:rPr lang="en-US" sz="1400" b="1" dirty="0">
              <a:latin typeface="Open Sans"/>
            </a:rPr>
            <a:t>Retain / Destroy</a:t>
          </a:r>
        </a:p>
      </dgm:t>
    </dgm:pt>
    <dgm:pt modelId="{28109BAE-D835-4A55-9309-7F6B5EDCBC1C}" type="parTrans" cxnId="{CC885C7B-4010-4ADA-8A3D-98ED903C09F8}">
      <dgm:prSet/>
      <dgm:spPr/>
      <dgm:t>
        <a:bodyPr/>
        <a:lstStyle/>
        <a:p>
          <a:endParaRPr lang="en-US" sz="1400">
            <a:latin typeface="Open Sans"/>
          </a:endParaRPr>
        </a:p>
      </dgm:t>
    </dgm:pt>
    <dgm:pt modelId="{3F87F0B8-A2CA-43BC-9749-EEFD123B7364}" type="sibTrans" cxnId="{CC885C7B-4010-4ADA-8A3D-98ED903C09F8}">
      <dgm:prSet/>
      <dgm:spPr/>
      <dgm:t>
        <a:bodyPr/>
        <a:lstStyle/>
        <a:p>
          <a:endParaRPr lang="en-US" sz="1400">
            <a:latin typeface="Open Sans"/>
          </a:endParaRPr>
        </a:p>
      </dgm:t>
    </dgm:pt>
    <dgm:pt modelId="{D7107B56-58E8-4FF1-86A0-86EFE2B1C7CC}" type="pres">
      <dgm:prSet presAssocID="{3F5F6897-1BA7-41B4-8F25-489B80FC17DA}" presName="cycle" presStyleCnt="0">
        <dgm:presLayoutVars>
          <dgm:dir/>
          <dgm:resizeHandles val="exact"/>
        </dgm:presLayoutVars>
      </dgm:prSet>
      <dgm:spPr/>
    </dgm:pt>
    <dgm:pt modelId="{1BFF5FC4-5564-4B2E-883A-BF1340C29370}" type="pres">
      <dgm:prSet presAssocID="{00F25CC5-23C2-46B7-94B2-0C3D4A007D70}" presName="dummy" presStyleCnt="0"/>
      <dgm:spPr/>
    </dgm:pt>
    <dgm:pt modelId="{4E313E10-4C24-4686-84E0-720B4162FB98}" type="pres">
      <dgm:prSet presAssocID="{00F25CC5-23C2-46B7-94B2-0C3D4A007D70}" presName="node" presStyleLbl="revTx" presStyleIdx="0" presStyleCnt="5">
        <dgm:presLayoutVars>
          <dgm:bulletEnabled val="1"/>
        </dgm:presLayoutVars>
      </dgm:prSet>
      <dgm:spPr/>
    </dgm:pt>
    <dgm:pt modelId="{5CD7F745-3EFE-41B2-AE75-F05C06223904}" type="pres">
      <dgm:prSet presAssocID="{4656E643-753E-45AC-99AC-92E41E9CDB00}" presName="sibTrans" presStyleLbl="node1" presStyleIdx="0" presStyleCnt="5"/>
      <dgm:spPr/>
    </dgm:pt>
    <dgm:pt modelId="{E0EFAFA4-448E-4620-88F1-A9B2690B9A57}" type="pres">
      <dgm:prSet presAssocID="{1FE5E932-A790-4780-9814-B2A8E9542B93}" presName="dummy" presStyleCnt="0"/>
      <dgm:spPr/>
    </dgm:pt>
    <dgm:pt modelId="{C9141110-04A2-4E90-AF9C-624126958C2F}" type="pres">
      <dgm:prSet presAssocID="{1FE5E932-A790-4780-9814-B2A8E9542B93}" presName="node" presStyleLbl="revTx" presStyleIdx="1" presStyleCnt="5">
        <dgm:presLayoutVars>
          <dgm:bulletEnabled val="1"/>
        </dgm:presLayoutVars>
      </dgm:prSet>
      <dgm:spPr/>
    </dgm:pt>
    <dgm:pt modelId="{4F90D563-413B-4E57-A78D-2BF3E31314CA}" type="pres">
      <dgm:prSet presAssocID="{8C27F3BA-1CF0-448B-BBA0-007079F45D02}" presName="sibTrans" presStyleLbl="node1" presStyleIdx="1" presStyleCnt="5"/>
      <dgm:spPr/>
    </dgm:pt>
    <dgm:pt modelId="{2ECB0FC2-7ED5-4F5D-B0AF-B7A2A254766B}" type="pres">
      <dgm:prSet presAssocID="{A9AEB94F-D037-45EE-AB93-AFF27C247C4A}" presName="dummy" presStyleCnt="0"/>
      <dgm:spPr/>
    </dgm:pt>
    <dgm:pt modelId="{C3F0C6C2-6285-47EF-93A2-69355EC2D82F}" type="pres">
      <dgm:prSet presAssocID="{A9AEB94F-D037-45EE-AB93-AFF27C247C4A}" presName="node" presStyleLbl="revTx" presStyleIdx="2" presStyleCnt="5">
        <dgm:presLayoutVars>
          <dgm:bulletEnabled val="1"/>
        </dgm:presLayoutVars>
      </dgm:prSet>
      <dgm:spPr/>
    </dgm:pt>
    <dgm:pt modelId="{B3DE9754-9903-470A-9014-61119EC840F0}" type="pres">
      <dgm:prSet presAssocID="{2A322BA9-811E-45D5-80EB-1D6FE0DC8B12}" presName="sibTrans" presStyleLbl="node1" presStyleIdx="2" presStyleCnt="5"/>
      <dgm:spPr/>
    </dgm:pt>
    <dgm:pt modelId="{08572B4F-6466-4B11-BA9B-2F49122F695C}" type="pres">
      <dgm:prSet presAssocID="{08D3E80E-49F5-4AAE-9C0F-7BC88DA18646}" presName="dummy" presStyleCnt="0"/>
      <dgm:spPr/>
    </dgm:pt>
    <dgm:pt modelId="{DC73E695-AB3E-4909-A1C8-F39B97E68612}" type="pres">
      <dgm:prSet presAssocID="{08D3E80E-49F5-4AAE-9C0F-7BC88DA18646}" presName="node" presStyleLbl="revTx" presStyleIdx="3" presStyleCnt="5">
        <dgm:presLayoutVars>
          <dgm:bulletEnabled val="1"/>
        </dgm:presLayoutVars>
      </dgm:prSet>
      <dgm:spPr/>
    </dgm:pt>
    <dgm:pt modelId="{3D36C8BD-D60C-4183-88CD-637AC2EF24AA}" type="pres">
      <dgm:prSet presAssocID="{F68EE6E6-00C3-427F-8BE5-BE18CD31F6CC}" presName="sibTrans" presStyleLbl="node1" presStyleIdx="3" presStyleCnt="5"/>
      <dgm:spPr/>
    </dgm:pt>
    <dgm:pt modelId="{9B4426E3-8630-4F00-8211-8EC99C51A51F}" type="pres">
      <dgm:prSet presAssocID="{3F25A1A1-A5DA-421E-8FD6-89DC47CD8CA2}" presName="dummy" presStyleCnt="0"/>
      <dgm:spPr/>
    </dgm:pt>
    <dgm:pt modelId="{15E9D09E-728E-4B8A-8856-2CEDC56BE21C}" type="pres">
      <dgm:prSet presAssocID="{3F25A1A1-A5DA-421E-8FD6-89DC47CD8CA2}" presName="node" presStyleLbl="revTx" presStyleIdx="4" presStyleCnt="5" custScaleX="133087">
        <dgm:presLayoutVars>
          <dgm:bulletEnabled val="1"/>
        </dgm:presLayoutVars>
      </dgm:prSet>
      <dgm:spPr/>
    </dgm:pt>
    <dgm:pt modelId="{8629A597-2E3B-4BFC-BCFF-CD3B3EBD72AE}" type="pres">
      <dgm:prSet presAssocID="{3F87F0B8-A2CA-43BC-9749-EEFD123B7364}" presName="sibTrans" presStyleLbl="node1" presStyleIdx="4" presStyleCnt="5"/>
      <dgm:spPr/>
    </dgm:pt>
  </dgm:ptLst>
  <dgm:cxnLst>
    <dgm:cxn modelId="{02597B01-F812-4A01-8ABC-3A3C4DB4E2E3}" type="presOf" srcId="{3F87F0B8-A2CA-43BC-9749-EEFD123B7364}" destId="{8629A597-2E3B-4BFC-BCFF-CD3B3EBD72AE}" srcOrd="0" destOrd="0" presId="urn:microsoft.com/office/officeart/2005/8/layout/cycle1"/>
    <dgm:cxn modelId="{955E9301-9381-42CD-B6C0-7E774802BA7D}" type="presOf" srcId="{4656E643-753E-45AC-99AC-92E41E9CDB00}" destId="{5CD7F745-3EFE-41B2-AE75-F05C06223904}" srcOrd="0" destOrd="0" presId="urn:microsoft.com/office/officeart/2005/8/layout/cycle1"/>
    <dgm:cxn modelId="{AD413E18-324B-4CC1-8A6E-5BE743EEC1C4}" type="presOf" srcId="{A9AEB94F-D037-45EE-AB93-AFF27C247C4A}" destId="{C3F0C6C2-6285-47EF-93A2-69355EC2D82F}" srcOrd="0" destOrd="0" presId="urn:microsoft.com/office/officeart/2005/8/layout/cycle1"/>
    <dgm:cxn modelId="{5E43811C-9330-4DB4-8FE2-79C37788B8ED}" srcId="{3F5F6897-1BA7-41B4-8F25-489B80FC17DA}" destId="{00F25CC5-23C2-46B7-94B2-0C3D4A007D70}" srcOrd="0" destOrd="0" parTransId="{31E9CF1B-C505-48D9-BB04-478B93E2DD0B}" sibTransId="{4656E643-753E-45AC-99AC-92E41E9CDB00}"/>
    <dgm:cxn modelId="{A62C921C-BF7B-4918-B23D-3272A79C83AE}" type="presOf" srcId="{2A322BA9-811E-45D5-80EB-1D6FE0DC8B12}" destId="{B3DE9754-9903-470A-9014-61119EC840F0}" srcOrd="0" destOrd="0" presId="urn:microsoft.com/office/officeart/2005/8/layout/cycle1"/>
    <dgm:cxn modelId="{079C2831-B4BE-4E6E-864D-266D29EC28AA}" srcId="{3F5F6897-1BA7-41B4-8F25-489B80FC17DA}" destId="{A9AEB94F-D037-45EE-AB93-AFF27C247C4A}" srcOrd="2" destOrd="0" parTransId="{EFA16371-C2F0-4E2C-9BCE-4167E46DAFB4}" sibTransId="{2A322BA9-811E-45D5-80EB-1D6FE0DC8B12}"/>
    <dgm:cxn modelId="{710DE13F-DC35-4E06-93E6-B87029C41637}" type="presOf" srcId="{00F25CC5-23C2-46B7-94B2-0C3D4A007D70}" destId="{4E313E10-4C24-4686-84E0-720B4162FB98}" srcOrd="0" destOrd="0" presId="urn:microsoft.com/office/officeart/2005/8/layout/cycle1"/>
    <dgm:cxn modelId="{F41FAE69-AB64-4803-80C2-2292B883636C}" type="presOf" srcId="{3F5F6897-1BA7-41B4-8F25-489B80FC17DA}" destId="{D7107B56-58E8-4FF1-86A0-86EFE2B1C7CC}" srcOrd="0" destOrd="0" presId="urn:microsoft.com/office/officeart/2005/8/layout/cycle1"/>
    <dgm:cxn modelId="{52B02A4E-B69F-476A-99EC-1BD6087996AD}" type="presOf" srcId="{3F25A1A1-A5DA-421E-8FD6-89DC47CD8CA2}" destId="{15E9D09E-728E-4B8A-8856-2CEDC56BE21C}" srcOrd="0" destOrd="0" presId="urn:microsoft.com/office/officeart/2005/8/layout/cycle1"/>
    <dgm:cxn modelId="{F099E873-8BCC-4F8A-80DF-42DE85F833B7}" type="presOf" srcId="{F68EE6E6-00C3-427F-8BE5-BE18CD31F6CC}" destId="{3D36C8BD-D60C-4183-88CD-637AC2EF24AA}" srcOrd="0" destOrd="0" presId="urn:microsoft.com/office/officeart/2005/8/layout/cycle1"/>
    <dgm:cxn modelId="{45152A7A-7BB1-4A89-AAAE-D95048DD5A7B}" type="presOf" srcId="{8C27F3BA-1CF0-448B-BBA0-007079F45D02}" destId="{4F90D563-413B-4E57-A78D-2BF3E31314CA}" srcOrd="0" destOrd="0" presId="urn:microsoft.com/office/officeart/2005/8/layout/cycle1"/>
    <dgm:cxn modelId="{CC885C7B-4010-4ADA-8A3D-98ED903C09F8}" srcId="{3F5F6897-1BA7-41B4-8F25-489B80FC17DA}" destId="{3F25A1A1-A5DA-421E-8FD6-89DC47CD8CA2}" srcOrd="4" destOrd="0" parTransId="{28109BAE-D835-4A55-9309-7F6B5EDCBC1C}" sibTransId="{3F87F0B8-A2CA-43BC-9749-EEFD123B7364}"/>
    <dgm:cxn modelId="{A61CADA2-5B85-4BB8-9FB1-B3BA181FF569}" srcId="{3F5F6897-1BA7-41B4-8F25-489B80FC17DA}" destId="{08D3E80E-49F5-4AAE-9C0F-7BC88DA18646}" srcOrd="3" destOrd="0" parTransId="{ABAA6892-A682-4BC1-ADEE-2224756F2A53}" sibTransId="{F68EE6E6-00C3-427F-8BE5-BE18CD31F6CC}"/>
    <dgm:cxn modelId="{DEBB8DAC-9782-488F-8BA5-62A95F96BA10}" srcId="{3F5F6897-1BA7-41B4-8F25-489B80FC17DA}" destId="{1FE5E932-A790-4780-9814-B2A8E9542B93}" srcOrd="1" destOrd="0" parTransId="{E894935D-9759-4662-BC3D-3B7D236C5FF6}" sibTransId="{8C27F3BA-1CF0-448B-BBA0-007079F45D02}"/>
    <dgm:cxn modelId="{B910EBC3-9401-45AA-8CEF-8FFA7B0D2508}" type="presOf" srcId="{1FE5E932-A790-4780-9814-B2A8E9542B93}" destId="{C9141110-04A2-4E90-AF9C-624126958C2F}" srcOrd="0" destOrd="0" presId="urn:microsoft.com/office/officeart/2005/8/layout/cycle1"/>
    <dgm:cxn modelId="{D8DEF1E6-4C98-43B2-953A-947B53C4D9C4}" type="presOf" srcId="{08D3E80E-49F5-4AAE-9C0F-7BC88DA18646}" destId="{DC73E695-AB3E-4909-A1C8-F39B97E68612}" srcOrd="0" destOrd="0" presId="urn:microsoft.com/office/officeart/2005/8/layout/cycle1"/>
    <dgm:cxn modelId="{A06F7EAA-851D-4B07-A660-9B2D059F8D0A}" type="presParOf" srcId="{D7107B56-58E8-4FF1-86A0-86EFE2B1C7CC}" destId="{1BFF5FC4-5564-4B2E-883A-BF1340C29370}" srcOrd="0" destOrd="0" presId="urn:microsoft.com/office/officeart/2005/8/layout/cycle1"/>
    <dgm:cxn modelId="{5812A7B7-D069-4E80-B553-1BE545A6018C}" type="presParOf" srcId="{D7107B56-58E8-4FF1-86A0-86EFE2B1C7CC}" destId="{4E313E10-4C24-4686-84E0-720B4162FB98}" srcOrd="1" destOrd="0" presId="urn:microsoft.com/office/officeart/2005/8/layout/cycle1"/>
    <dgm:cxn modelId="{F295DAA3-8480-4B16-A801-F46917A884BA}" type="presParOf" srcId="{D7107B56-58E8-4FF1-86A0-86EFE2B1C7CC}" destId="{5CD7F745-3EFE-41B2-AE75-F05C06223904}" srcOrd="2" destOrd="0" presId="urn:microsoft.com/office/officeart/2005/8/layout/cycle1"/>
    <dgm:cxn modelId="{CB156CAD-D59D-4C41-8BD9-F27F87A10D45}" type="presParOf" srcId="{D7107B56-58E8-4FF1-86A0-86EFE2B1C7CC}" destId="{E0EFAFA4-448E-4620-88F1-A9B2690B9A57}" srcOrd="3" destOrd="0" presId="urn:microsoft.com/office/officeart/2005/8/layout/cycle1"/>
    <dgm:cxn modelId="{1017825D-9D70-4089-B948-10BEEA71DEA8}" type="presParOf" srcId="{D7107B56-58E8-4FF1-86A0-86EFE2B1C7CC}" destId="{C9141110-04A2-4E90-AF9C-624126958C2F}" srcOrd="4" destOrd="0" presId="urn:microsoft.com/office/officeart/2005/8/layout/cycle1"/>
    <dgm:cxn modelId="{E2E4EA30-4EC3-49E2-BE59-202324666C1F}" type="presParOf" srcId="{D7107B56-58E8-4FF1-86A0-86EFE2B1C7CC}" destId="{4F90D563-413B-4E57-A78D-2BF3E31314CA}" srcOrd="5" destOrd="0" presId="urn:microsoft.com/office/officeart/2005/8/layout/cycle1"/>
    <dgm:cxn modelId="{34E141AA-965F-4449-B445-E445DC6D19F6}" type="presParOf" srcId="{D7107B56-58E8-4FF1-86A0-86EFE2B1C7CC}" destId="{2ECB0FC2-7ED5-4F5D-B0AF-B7A2A254766B}" srcOrd="6" destOrd="0" presId="urn:microsoft.com/office/officeart/2005/8/layout/cycle1"/>
    <dgm:cxn modelId="{DF51B23C-F1E4-4E55-B77B-CD71F56D24D6}" type="presParOf" srcId="{D7107B56-58E8-4FF1-86A0-86EFE2B1C7CC}" destId="{C3F0C6C2-6285-47EF-93A2-69355EC2D82F}" srcOrd="7" destOrd="0" presId="urn:microsoft.com/office/officeart/2005/8/layout/cycle1"/>
    <dgm:cxn modelId="{AD1F604D-282D-4311-9066-E8153AE27EFA}" type="presParOf" srcId="{D7107B56-58E8-4FF1-86A0-86EFE2B1C7CC}" destId="{B3DE9754-9903-470A-9014-61119EC840F0}" srcOrd="8" destOrd="0" presId="urn:microsoft.com/office/officeart/2005/8/layout/cycle1"/>
    <dgm:cxn modelId="{96BC7139-9EF6-4E75-B6CE-E4DF747DBA0E}" type="presParOf" srcId="{D7107B56-58E8-4FF1-86A0-86EFE2B1C7CC}" destId="{08572B4F-6466-4B11-BA9B-2F49122F695C}" srcOrd="9" destOrd="0" presId="urn:microsoft.com/office/officeart/2005/8/layout/cycle1"/>
    <dgm:cxn modelId="{B3C88CC9-EAF1-445E-8550-BF1B2D3A584A}" type="presParOf" srcId="{D7107B56-58E8-4FF1-86A0-86EFE2B1C7CC}" destId="{DC73E695-AB3E-4909-A1C8-F39B97E68612}" srcOrd="10" destOrd="0" presId="urn:microsoft.com/office/officeart/2005/8/layout/cycle1"/>
    <dgm:cxn modelId="{0AF40017-3ED7-44BA-B270-380FCC89E511}" type="presParOf" srcId="{D7107B56-58E8-4FF1-86A0-86EFE2B1C7CC}" destId="{3D36C8BD-D60C-4183-88CD-637AC2EF24AA}" srcOrd="11" destOrd="0" presId="urn:microsoft.com/office/officeart/2005/8/layout/cycle1"/>
    <dgm:cxn modelId="{62F41383-FD03-4605-8D4F-B1A1EA3FF9BA}" type="presParOf" srcId="{D7107B56-58E8-4FF1-86A0-86EFE2B1C7CC}" destId="{9B4426E3-8630-4F00-8211-8EC99C51A51F}" srcOrd="12" destOrd="0" presId="urn:microsoft.com/office/officeart/2005/8/layout/cycle1"/>
    <dgm:cxn modelId="{BC163571-E945-4A58-AFC2-C9F37F90E0FB}" type="presParOf" srcId="{D7107B56-58E8-4FF1-86A0-86EFE2B1C7CC}" destId="{15E9D09E-728E-4B8A-8856-2CEDC56BE21C}" srcOrd="13" destOrd="0" presId="urn:microsoft.com/office/officeart/2005/8/layout/cycle1"/>
    <dgm:cxn modelId="{7C321ADD-01BE-4F5B-8937-8261B3782615}" type="presParOf" srcId="{D7107B56-58E8-4FF1-86A0-86EFE2B1C7CC}" destId="{8629A597-2E3B-4BFC-BCFF-CD3B3EBD72AE}"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F5F6897-1BA7-41B4-8F25-489B80FC17DA}" type="doc">
      <dgm:prSet loTypeId="urn:microsoft.com/office/officeart/2005/8/layout/cycle1" loCatId="cycle" qsTypeId="urn:microsoft.com/office/officeart/2005/8/quickstyle/simple1" qsCatId="simple" csTypeId="urn:microsoft.com/office/officeart/2005/8/colors/accent0_3" csCatId="mainScheme" phldr="1"/>
      <dgm:spPr/>
      <dgm:t>
        <a:bodyPr/>
        <a:lstStyle/>
        <a:p>
          <a:endParaRPr lang="en-US"/>
        </a:p>
      </dgm:t>
    </dgm:pt>
    <dgm:pt modelId="{00F25CC5-23C2-46B7-94B2-0C3D4A007D70}">
      <dgm:prSet phldrT="[Text]" custT="1"/>
      <dgm:spPr/>
      <dgm:t>
        <a:bodyPr/>
        <a:lstStyle/>
        <a:p>
          <a:r>
            <a:rPr lang="en-US" sz="1400" b="1" dirty="0">
              <a:latin typeface="Open Sans"/>
            </a:rPr>
            <a:t>Create / Collect</a:t>
          </a:r>
        </a:p>
      </dgm:t>
    </dgm:pt>
    <dgm:pt modelId="{31E9CF1B-C505-48D9-BB04-478B93E2DD0B}" type="parTrans" cxnId="{5E43811C-9330-4DB4-8FE2-79C37788B8ED}">
      <dgm:prSet/>
      <dgm:spPr/>
      <dgm:t>
        <a:bodyPr/>
        <a:lstStyle/>
        <a:p>
          <a:endParaRPr lang="en-US" sz="1400">
            <a:latin typeface="Open Sans"/>
          </a:endParaRPr>
        </a:p>
      </dgm:t>
    </dgm:pt>
    <dgm:pt modelId="{4656E643-753E-45AC-99AC-92E41E9CDB00}" type="sibTrans" cxnId="{5E43811C-9330-4DB4-8FE2-79C37788B8ED}">
      <dgm:prSet/>
      <dgm:spPr/>
      <dgm:t>
        <a:bodyPr/>
        <a:lstStyle/>
        <a:p>
          <a:endParaRPr lang="en-US" sz="1400">
            <a:latin typeface="Open Sans"/>
          </a:endParaRPr>
        </a:p>
      </dgm:t>
    </dgm:pt>
    <dgm:pt modelId="{1FE5E932-A790-4780-9814-B2A8E9542B93}">
      <dgm:prSet phldrT="[Text]" custT="1"/>
      <dgm:spPr/>
      <dgm:t>
        <a:bodyPr/>
        <a:lstStyle/>
        <a:p>
          <a:r>
            <a:rPr lang="en-US" sz="1400" b="1" dirty="0">
              <a:latin typeface="Open Sans"/>
            </a:rPr>
            <a:t>Store</a:t>
          </a:r>
        </a:p>
      </dgm:t>
    </dgm:pt>
    <dgm:pt modelId="{E894935D-9759-4662-BC3D-3B7D236C5FF6}" type="parTrans" cxnId="{DEBB8DAC-9782-488F-8BA5-62A95F96BA10}">
      <dgm:prSet/>
      <dgm:spPr/>
      <dgm:t>
        <a:bodyPr/>
        <a:lstStyle/>
        <a:p>
          <a:endParaRPr lang="en-US" sz="1400">
            <a:latin typeface="Open Sans"/>
          </a:endParaRPr>
        </a:p>
      </dgm:t>
    </dgm:pt>
    <dgm:pt modelId="{8C27F3BA-1CF0-448B-BBA0-007079F45D02}" type="sibTrans" cxnId="{DEBB8DAC-9782-488F-8BA5-62A95F96BA10}">
      <dgm:prSet/>
      <dgm:spPr/>
      <dgm:t>
        <a:bodyPr/>
        <a:lstStyle/>
        <a:p>
          <a:endParaRPr lang="en-US" sz="1400">
            <a:latin typeface="Open Sans"/>
          </a:endParaRPr>
        </a:p>
      </dgm:t>
    </dgm:pt>
    <dgm:pt modelId="{A9AEB94F-D037-45EE-AB93-AFF27C247C4A}">
      <dgm:prSet phldrT="[Text]" custT="1"/>
      <dgm:spPr/>
      <dgm:t>
        <a:bodyPr/>
        <a:lstStyle/>
        <a:p>
          <a:r>
            <a:rPr lang="en-US" sz="1400" b="1" dirty="0">
              <a:latin typeface="Open Sans"/>
            </a:rPr>
            <a:t>Use</a:t>
          </a:r>
        </a:p>
      </dgm:t>
    </dgm:pt>
    <dgm:pt modelId="{EFA16371-C2F0-4E2C-9BCE-4167E46DAFB4}" type="parTrans" cxnId="{079C2831-B4BE-4E6E-864D-266D29EC28AA}">
      <dgm:prSet/>
      <dgm:spPr/>
      <dgm:t>
        <a:bodyPr/>
        <a:lstStyle/>
        <a:p>
          <a:endParaRPr lang="en-US" sz="1400">
            <a:latin typeface="Open Sans"/>
          </a:endParaRPr>
        </a:p>
      </dgm:t>
    </dgm:pt>
    <dgm:pt modelId="{2A322BA9-811E-45D5-80EB-1D6FE0DC8B12}" type="sibTrans" cxnId="{079C2831-B4BE-4E6E-864D-266D29EC28AA}">
      <dgm:prSet/>
      <dgm:spPr/>
      <dgm:t>
        <a:bodyPr/>
        <a:lstStyle/>
        <a:p>
          <a:endParaRPr lang="en-US" sz="1400">
            <a:latin typeface="Open Sans"/>
          </a:endParaRPr>
        </a:p>
      </dgm:t>
    </dgm:pt>
    <dgm:pt modelId="{08D3E80E-49F5-4AAE-9C0F-7BC88DA18646}">
      <dgm:prSet phldrT="[Text]" custT="1"/>
      <dgm:spPr/>
      <dgm:t>
        <a:bodyPr/>
        <a:lstStyle/>
        <a:p>
          <a:r>
            <a:rPr lang="en-US" sz="1400" b="1" dirty="0">
              <a:latin typeface="Open Sans"/>
            </a:rPr>
            <a:t>Share</a:t>
          </a:r>
        </a:p>
      </dgm:t>
    </dgm:pt>
    <dgm:pt modelId="{ABAA6892-A682-4BC1-ADEE-2224756F2A53}" type="parTrans" cxnId="{A61CADA2-5B85-4BB8-9FB1-B3BA181FF569}">
      <dgm:prSet/>
      <dgm:spPr/>
      <dgm:t>
        <a:bodyPr/>
        <a:lstStyle/>
        <a:p>
          <a:endParaRPr lang="en-US" sz="1400">
            <a:latin typeface="Open Sans"/>
          </a:endParaRPr>
        </a:p>
      </dgm:t>
    </dgm:pt>
    <dgm:pt modelId="{F68EE6E6-00C3-427F-8BE5-BE18CD31F6CC}" type="sibTrans" cxnId="{A61CADA2-5B85-4BB8-9FB1-B3BA181FF569}">
      <dgm:prSet/>
      <dgm:spPr/>
      <dgm:t>
        <a:bodyPr/>
        <a:lstStyle/>
        <a:p>
          <a:endParaRPr lang="en-US" sz="1400">
            <a:latin typeface="Open Sans"/>
          </a:endParaRPr>
        </a:p>
      </dgm:t>
    </dgm:pt>
    <dgm:pt modelId="{3F25A1A1-A5DA-421E-8FD6-89DC47CD8CA2}">
      <dgm:prSet phldrT="[Text]" custT="1"/>
      <dgm:spPr/>
      <dgm:t>
        <a:bodyPr/>
        <a:lstStyle/>
        <a:p>
          <a:r>
            <a:rPr lang="en-US" sz="1400" b="1" dirty="0">
              <a:latin typeface="Open Sans"/>
            </a:rPr>
            <a:t>Retain / Destroy</a:t>
          </a:r>
        </a:p>
      </dgm:t>
    </dgm:pt>
    <dgm:pt modelId="{28109BAE-D835-4A55-9309-7F6B5EDCBC1C}" type="parTrans" cxnId="{CC885C7B-4010-4ADA-8A3D-98ED903C09F8}">
      <dgm:prSet/>
      <dgm:spPr/>
      <dgm:t>
        <a:bodyPr/>
        <a:lstStyle/>
        <a:p>
          <a:endParaRPr lang="en-US" sz="1400">
            <a:latin typeface="Open Sans"/>
          </a:endParaRPr>
        </a:p>
      </dgm:t>
    </dgm:pt>
    <dgm:pt modelId="{3F87F0B8-A2CA-43BC-9749-EEFD123B7364}" type="sibTrans" cxnId="{CC885C7B-4010-4ADA-8A3D-98ED903C09F8}">
      <dgm:prSet/>
      <dgm:spPr/>
      <dgm:t>
        <a:bodyPr/>
        <a:lstStyle/>
        <a:p>
          <a:endParaRPr lang="en-US" sz="1400">
            <a:latin typeface="Open Sans"/>
          </a:endParaRPr>
        </a:p>
      </dgm:t>
    </dgm:pt>
    <dgm:pt modelId="{D7107B56-58E8-4FF1-86A0-86EFE2B1C7CC}" type="pres">
      <dgm:prSet presAssocID="{3F5F6897-1BA7-41B4-8F25-489B80FC17DA}" presName="cycle" presStyleCnt="0">
        <dgm:presLayoutVars>
          <dgm:dir/>
          <dgm:resizeHandles val="exact"/>
        </dgm:presLayoutVars>
      </dgm:prSet>
      <dgm:spPr/>
    </dgm:pt>
    <dgm:pt modelId="{1BFF5FC4-5564-4B2E-883A-BF1340C29370}" type="pres">
      <dgm:prSet presAssocID="{00F25CC5-23C2-46B7-94B2-0C3D4A007D70}" presName="dummy" presStyleCnt="0"/>
      <dgm:spPr/>
    </dgm:pt>
    <dgm:pt modelId="{4E313E10-4C24-4686-84E0-720B4162FB98}" type="pres">
      <dgm:prSet presAssocID="{00F25CC5-23C2-46B7-94B2-0C3D4A007D70}" presName="node" presStyleLbl="revTx" presStyleIdx="0" presStyleCnt="5">
        <dgm:presLayoutVars>
          <dgm:bulletEnabled val="1"/>
        </dgm:presLayoutVars>
      </dgm:prSet>
      <dgm:spPr/>
    </dgm:pt>
    <dgm:pt modelId="{5CD7F745-3EFE-41B2-AE75-F05C06223904}" type="pres">
      <dgm:prSet presAssocID="{4656E643-753E-45AC-99AC-92E41E9CDB00}" presName="sibTrans" presStyleLbl="node1" presStyleIdx="0" presStyleCnt="5"/>
      <dgm:spPr/>
    </dgm:pt>
    <dgm:pt modelId="{E0EFAFA4-448E-4620-88F1-A9B2690B9A57}" type="pres">
      <dgm:prSet presAssocID="{1FE5E932-A790-4780-9814-B2A8E9542B93}" presName="dummy" presStyleCnt="0"/>
      <dgm:spPr/>
    </dgm:pt>
    <dgm:pt modelId="{C9141110-04A2-4E90-AF9C-624126958C2F}" type="pres">
      <dgm:prSet presAssocID="{1FE5E932-A790-4780-9814-B2A8E9542B93}" presName="node" presStyleLbl="revTx" presStyleIdx="1" presStyleCnt="5">
        <dgm:presLayoutVars>
          <dgm:bulletEnabled val="1"/>
        </dgm:presLayoutVars>
      </dgm:prSet>
      <dgm:spPr/>
    </dgm:pt>
    <dgm:pt modelId="{4F90D563-413B-4E57-A78D-2BF3E31314CA}" type="pres">
      <dgm:prSet presAssocID="{8C27F3BA-1CF0-448B-BBA0-007079F45D02}" presName="sibTrans" presStyleLbl="node1" presStyleIdx="1" presStyleCnt="5"/>
      <dgm:spPr/>
    </dgm:pt>
    <dgm:pt modelId="{2ECB0FC2-7ED5-4F5D-B0AF-B7A2A254766B}" type="pres">
      <dgm:prSet presAssocID="{A9AEB94F-D037-45EE-AB93-AFF27C247C4A}" presName="dummy" presStyleCnt="0"/>
      <dgm:spPr/>
    </dgm:pt>
    <dgm:pt modelId="{C3F0C6C2-6285-47EF-93A2-69355EC2D82F}" type="pres">
      <dgm:prSet presAssocID="{A9AEB94F-D037-45EE-AB93-AFF27C247C4A}" presName="node" presStyleLbl="revTx" presStyleIdx="2" presStyleCnt="5">
        <dgm:presLayoutVars>
          <dgm:bulletEnabled val="1"/>
        </dgm:presLayoutVars>
      </dgm:prSet>
      <dgm:spPr/>
    </dgm:pt>
    <dgm:pt modelId="{B3DE9754-9903-470A-9014-61119EC840F0}" type="pres">
      <dgm:prSet presAssocID="{2A322BA9-811E-45D5-80EB-1D6FE0DC8B12}" presName="sibTrans" presStyleLbl="node1" presStyleIdx="2" presStyleCnt="5"/>
      <dgm:spPr/>
    </dgm:pt>
    <dgm:pt modelId="{08572B4F-6466-4B11-BA9B-2F49122F695C}" type="pres">
      <dgm:prSet presAssocID="{08D3E80E-49F5-4AAE-9C0F-7BC88DA18646}" presName="dummy" presStyleCnt="0"/>
      <dgm:spPr/>
    </dgm:pt>
    <dgm:pt modelId="{DC73E695-AB3E-4909-A1C8-F39B97E68612}" type="pres">
      <dgm:prSet presAssocID="{08D3E80E-49F5-4AAE-9C0F-7BC88DA18646}" presName="node" presStyleLbl="revTx" presStyleIdx="3" presStyleCnt="5">
        <dgm:presLayoutVars>
          <dgm:bulletEnabled val="1"/>
        </dgm:presLayoutVars>
      </dgm:prSet>
      <dgm:spPr/>
    </dgm:pt>
    <dgm:pt modelId="{3D36C8BD-D60C-4183-88CD-637AC2EF24AA}" type="pres">
      <dgm:prSet presAssocID="{F68EE6E6-00C3-427F-8BE5-BE18CD31F6CC}" presName="sibTrans" presStyleLbl="node1" presStyleIdx="3" presStyleCnt="5"/>
      <dgm:spPr/>
    </dgm:pt>
    <dgm:pt modelId="{9B4426E3-8630-4F00-8211-8EC99C51A51F}" type="pres">
      <dgm:prSet presAssocID="{3F25A1A1-A5DA-421E-8FD6-89DC47CD8CA2}" presName="dummy" presStyleCnt="0"/>
      <dgm:spPr/>
    </dgm:pt>
    <dgm:pt modelId="{15E9D09E-728E-4B8A-8856-2CEDC56BE21C}" type="pres">
      <dgm:prSet presAssocID="{3F25A1A1-A5DA-421E-8FD6-89DC47CD8CA2}" presName="node" presStyleLbl="revTx" presStyleIdx="4" presStyleCnt="5" custScaleX="133087">
        <dgm:presLayoutVars>
          <dgm:bulletEnabled val="1"/>
        </dgm:presLayoutVars>
      </dgm:prSet>
      <dgm:spPr/>
    </dgm:pt>
    <dgm:pt modelId="{8629A597-2E3B-4BFC-BCFF-CD3B3EBD72AE}" type="pres">
      <dgm:prSet presAssocID="{3F87F0B8-A2CA-43BC-9749-EEFD123B7364}" presName="sibTrans" presStyleLbl="node1" presStyleIdx="4" presStyleCnt="5"/>
      <dgm:spPr/>
    </dgm:pt>
  </dgm:ptLst>
  <dgm:cxnLst>
    <dgm:cxn modelId="{02597B01-F812-4A01-8ABC-3A3C4DB4E2E3}" type="presOf" srcId="{3F87F0B8-A2CA-43BC-9749-EEFD123B7364}" destId="{8629A597-2E3B-4BFC-BCFF-CD3B3EBD72AE}" srcOrd="0" destOrd="0" presId="urn:microsoft.com/office/officeart/2005/8/layout/cycle1"/>
    <dgm:cxn modelId="{955E9301-9381-42CD-B6C0-7E774802BA7D}" type="presOf" srcId="{4656E643-753E-45AC-99AC-92E41E9CDB00}" destId="{5CD7F745-3EFE-41B2-AE75-F05C06223904}" srcOrd="0" destOrd="0" presId="urn:microsoft.com/office/officeart/2005/8/layout/cycle1"/>
    <dgm:cxn modelId="{AD413E18-324B-4CC1-8A6E-5BE743EEC1C4}" type="presOf" srcId="{A9AEB94F-D037-45EE-AB93-AFF27C247C4A}" destId="{C3F0C6C2-6285-47EF-93A2-69355EC2D82F}" srcOrd="0" destOrd="0" presId="urn:microsoft.com/office/officeart/2005/8/layout/cycle1"/>
    <dgm:cxn modelId="{5E43811C-9330-4DB4-8FE2-79C37788B8ED}" srcId="{3F5F6897-1BA7-41B4-8F25-489B80FC17DA}" destId="{00F25CC5-23C2-46B7-94B2-0C3D4A007D70}" srcOrd="0" destOrd="0" parTransId="{31E9CF1B-C505-48D9-BB04-478B93E2DD0B}" sibTransId="{4656E643-753E-45AC-99AC-92E41E9CDB00}"/>
    <dgm:cxn modelId="{A62C921C-BF7B-4918-B23D-3272A79C83AE}" type="presOf" srcId="{2A322BA9-811E-45D5-80EB-1D6FE0DC8B12}" destId="{B3DE9754-9903-470A-9014-61119EC840F0}" srcOrd="0" destOrd="0" presId="urn:microsoft.com/office/officeart/2005/8/layout/cycle1"/>
    <dgm:cxn modelId="{079C2831-B4BE-4E6E-864D-266D29EC28AA}" srcId="{3F5F6897-1BA7-41B4-8F25-489B80FC17DA}" destId="{A9AEB94F-D037-45EE-AB93-AFF27C247C4A}" srcOrd="2" destOrd="0" parTransId="{EFA16371-C2F0-4E2C-9BCE-4167E46DAFB4}" sibTransId="{2A322BA9-811E-45D5-80EB-1D6FE0DC8B12}"/>
    <dgm:cxn modelId="{710DE13F-DC35-4E06-93E6-B87029C41637}" type="presOf" srcId="{00F25CC5-23C2-46B7-94B2-0C3D4A007D70}" destId="{4E313E10-4C24-4686-84E0-720B4162FB98}" srcOrd="0" destOrd="0" presId="urn:microsoft.com/office/officeart/2005/8/layout/cycle1"/>
    <dgm:cxn modelId="{F41FAE69-AB64-4803-80C2-2292B883636C}" type="presOf" srcId="{3F5F6897-1BA7-41B4-8F25-489B80FC17DA}" destId="{D7107B56-58E8-4FF1-86A0-86EFE2B1C7CC}" srcOrd="0" destOrd="0" presId="urn:microsoft.com/office/officeart/2005/8/layout/cycle1"/>
    <dgm:cxn modelId="{52B02A4E-B69F-476A-99EC-1BD6087996AD}" type="presOf" srcId="{3F25A1A1-A5DA-421E-8FD6-89DC47CD8CA2}" destId="{15E9D09E-728E-4B8A-8856-2CEDC56BE21C}" srcOrd="0" destOrd="0" presId="urn:microsoft.com/office/officeart/2005/8/layout/cycle1"/>
    <dgm:cxn modelId="{F099E873-8BCC-4F8A-80DF-42DE85F833B7}" type="presOf" srcId="{F68EE6E6-00C3-427F-8BE5-BE18CD31F6CC}" destId="{3D36C8BD-D60C-4183-88CD-637AC2EF24AA}" srcOrd="0" destOrd="0" presId="urn:microsoft.com/office/officeart/2005/8/layout/cycle1"/>
    <dgm:cxn modelId="{45152A7A-7BB1-4A89-AAAE-D95048DD5A7B}" type="presOf" srcId="{8C27F3BA-1CF0-448B-BBA0-007079F45D02}" destId="{4F90D563-413B-4E57-A78D-2BF3E31314CA}" srcOrd="0" destOrd="0" presId="urn:microsoft.com/office/officeart/2005/8/layout/cycle1"/>
    <dgm:cxn modelId="{CC885C7B-4010-4ADA-8A3D-98ED903C09F8}" srcId="{3F5F6897-1BA7-41B4-8F25-489B80FC17DA}" destId="{3F25A1A1-A5DA-421E-8FD6-89DC47CD8CA2}" srcOrd="4" destOrd="0" parTransId="{28109BAE-D835-4A55-9309-7F6B5EDCBC1C}" sibTransId="{3F87F0B8-A2CA-43BC-9749-EEFD123B7364}"/>
    <dgm:cxn modelId="{A61CADA2-5B85-4BB8-9FB1-B3BA181FF569}" srcId="{3F5F6897-1BA7-41B4-8F25-489B80FC17DA}" destId="{08D3E80E-49F5-4AAE-9C0F-7BC88DA18646}" srcOrd="3" destOrd="0" parTransId="{ABAA6892-A682-4BC1-ADEE-2224756F2A53}" sibTransId="{F68EE6E6-00C3-427F-8BE5-BE18CD31F6CC}"/>
    <dgm:cxn modelId="{DEBB8DAC-9782-488F-8BA5-62A95F96BA10}" srcId="{3F5F6897-1BA7-41B4-8F25-489B80FC17DA}" destId="{1FE5E932-A790-4780-9814-B2A8E9542B93}" srcOrd="1" destOrd="0" parTransId="{E894935D-9759-4662-BC3D-3B7D236C5FF6}" sibTransId="{8C27F3BA-1CF0-448B-BBA0-007079F45D02}"/>
    <dgm:cxn modelId="{B910EBC3-9401-45AA-8CEF-8FFA7B0D2508}" type="presOf" srcId="{1FE5E932-A790-4780-9814-B2A8E9542B93}" destId="{C9141110-04A2-4E90-AF9C-624126958C2F}" srcOrd="0" destOrd="0" presId="urn:microsoft.com/office/officeart/2005/8/layout/cycle1"/>
    <dgm:cxn modelId="{D8DEF1E6-4C98-43B2-953A-947B53C4D9C4}" type="presOf" srcId="{08D3E80E-49F5-4AAE-9C0F-7BC88DA18646}" destId="{DC73E695-AB3E-4909-A1C8-F39B97E68612}" srcOrd="0" destOrd="0" presId="urn:microsoft.com/office/officeart/2005/8/layout/cycle1"/>
    <dgm:cxn modelId="{A06F7EAA-851D-4B07-A660-9B2D059F8D0A}" type="presParOf" srcId="{D7107B56-58E8-4FF1-86A0-86EFE2B1C7CC}" destId="{1BFF5FC4-5564-4B2E-883A-BF1340C29370}" srcOrd="0" destOrd="0" presId="urn:microsoft.com/office/officeart/2005/8/layout/cycle1"/>
    <dgm:cxn modelId="{5812A7B7-D069-4E80-B553-1BE545A6018C}" type="presParOf" srcId="{D7107B56-58E8-4FF1-86A0-86EFE2B1C7CC}" destId="{4E313E10-4C24-4686-84E0-720B4162FB98}" srcOrd="1" destOrd="0" presId="urn:microsoft.com/office/officeart/2005/8/layout/cycle1"/>
    <dgm:cxn modelId="{F295DAA3-8480-4B16-A801-F46917A884BA}" type="presParOf" srcId="{D7107B56-58E8-4FF1-86A0-86EFE2B1C7CC}" destId="{5CD7F745-3EFE-41B2-AE75-F05C06223904}" srcOrd="2" destOrd="0" presId="urn:microsoft.com/office/officeart/2005/8/layout/cycle1"/>
    <dgm:cxn modelId="{CB156CAD-D59D-4C41-8BD9-F27F87A10D45}" type="presParOf" srcId="{D7107B56-58E8-4FF1-86A0-86EFE2B1C7CC}" destId="{E0EFAFA4-448E-4620-88F1-A9B2690B9A57}" srcOrd="3" destOrd="0" presId="urn:microsoft.com/office/officeart/2005/8/layout/cycle1"/>
    <dgm:cxn modelId="{1017825D-9D70-4089-B948-10BEEA71DEA8}" type="presParOf" srcId="{D7107B56-58E8-4FF1-86A0-86EFE2B1C7CC}" destId="{C9141110-04A2-4E90-AF9C-624126958C2F}" srcOrd="4" destOrd="0" presId="urn:microsoft.com/office/officeart/2005/8/layout/cycle1"/>
    <dgm:cxn modelId="{E2E4EA30-4EC3-49E2-BE59-202324666C1F}" type="presParOf" srcId="{D7107B56-58E8-4FF1-86A0-86EFE2B1C7CC}" destId="{4F90D563-413B-4E57-A78D-2BF3E31314CA}" srcOrd="5" destOrd="0" presId="urn:microsoft.com/office/officeart/2005/8/layout/cycle1"/>
    <dgm:cxn modelId="{34E141AA-965F-4449-B445-E445DC6D19F6}" type="presParOf" srcId="{D7107B56-58E8-4FF1-86A0-86EFE2B1C7CC}" destId="{2ECB0FC2-7ED5-4F5D-B0AF-B7A2A254766B}" srcOrd="6" destOrd="0" presId="urn:microsoft.com/office/officeart/2005/8/layout/cycle1"/>
    <dgm:cxn modelId="{DF51B23C-F1E4-4E55-B77B-CD71F56D24D6}" type="presParOf" srcId="{D7107B56-58E8-4FF1-86A0-86EFE2B1C7CC}" destId="{C3F0C6C2-6285-47EF-93A2-69355EC2D82F}" srcOrd="7" destOrd="0" presId="urn:microsoft.com/office/officeart/2005/8/layout/cycle1"/>
    <dgm:cxn modelId="{AD1F604D-282D-4311-9066-E8153AE27EFA}" type="presParOf" srcId="{D7107B56-58E8-4FF1-86A0-86EFE2B1C7CC}" destId="{B3DE9754-9903-470A-9014-61119EC840F0}" srcOrd="8" destOrd="0" presId="urn:microsoft.com/office/officeart/2005/8/layout/cycle1"/>
    <dgm:cxn modelId="{96BC7139-9EF6-4E75-B6CE-E4DF747DBA0E}" type="presParOf" srcId="{D7107B56-58E8-4FF1-86A0-86EFE2B1C7CC}" destId="{08572B4F-6466-4B11-BA9B-2F49122F695C}" srcOrd="9" destOrd="0" presId="urn:microsoft.com/office/officeart/2005/8/layout/cycle1"/>
    <dgm:cxn modelId="{B3C88CC9-EAF1-445E-8550-BF1B2D3A584A}" type="presParOf" srcId="{D7107B56-58E8-4FF1-86A0-86EFE2B1C7CC}" destId="{DC73E695-AB3E-4909-A1C8-F39B97E68612}" srcOrd="10" destOrd="0" presId="urn:microsoft.com/office/officeart/2005/8/layout/cycle1"/>
    <dgm:cxn modelId="{0AF40017-3ED7-44BA-B270-380FCC89E511}" type="presParOf" srcId="{D7107B56-58E8-4FF1-86A0-86EFE2B1C7CC}" destId="{3D36C8BD-D60C-4183-88CD-637AC2EF24AA}" srcOrd="11" destOrd="0" presId="urn:microsoft.com/office/officeart/2005/8/layout/cycle1"/>
    <dgm:cxn modelId="{62F41383-FD03-4605-8D4F-B1A1EA3FF9BA}" type="presParOf" srcId="{D7107B56-58E8-4FF1-86A0-86EFE2B1C7CC}" destId="{9B4426E3-8630-4F00-8211-8EC99C51A51F}" srcOrd="12" destOrd="0" presId="urn:microsoft.com/office/officeart/2005/8/layout/cycle1"/>
    <dgm:cxn modelId="{BC163571-E945-4A58-AFC2-C9F37F90E0FB}" type="presParOf" srcId="{D7107B56-58E8-4FF1-86A0-86EFE2B1C7CC}" destId="{15E9D09E-728E-4B8A-8856-2CEDC56BE21C}" srcOrd="13" destOrd="0" presId="urn:microsoft.com/office/officeart/2005/8/layout/cycle1"/>
    <dgm:cxn modelId="{7C321ADD-01BE-4F5B-8937-8261B3782615}" type="presParOf" srcId="{D7107B56-58E8-4FF1-86A0-86EFE2B1C7CC}" destId="{8629A597-2E3B-4BFC-BCFF-CD3B3EBD72AE}"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13E10-4C24-4686-84E0-720B4162FB98}">
      <dsp:nvSpPr>
        <dsp:cNvPr id="0" name=""/>
        <dsp:cNvSpPr/>
      </dsp:nvSpPr>
      <dsp:spPr>
        <a:xfrm>
          <a:off x="2538811" y="21684"/>
          <a:ext cx="740047" cy="74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Open Sans"/>
            </a:rPr>
            <a:t>Create / Collect</a:t>
          </a:r>
        </a:p>
      </dsp:txBody>
      <dsp:txXfrm>
        <a:off x="2538811" y="21684"/>
        <a:ext cx="740047" cy="740047"/>
      </dsp:txXfrm>
    </dsp:sp>
    <dsp:sp modelId="{5CD7F745-3EFE-41B2-AE75-F05C06223904}">
      <dsp:nvSpPr>
        <dsp:cNvPr id="0" name=""/>
        <dsp:cNvSpPr/>
      </dsp:nvSpPr>
      <dsp:spPr>
        <a:xfrm>
          <a:off x="794196" y="-176"/>
          <a:ext cx="2779380" cy="2779380"/>
        </a:xfrm>
        <a:prstGeom prst="circularArrow">
          <a:avLst>
            <a:gd name="adj1" fmla="val 5192"/>
            <a:gd name="adj2" fmla="val 335329"/>
            <a:gd name="adj3" fmla="val 21295622"/>
            <a:gd name="adj4" fmla="val 19764153"/>
            <a:gd name="adj5" fmla="val 6057"/>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141110-04A2-4E90-AF9C-624126958C2F}">
      <dsp:nvSpPr>
        <dsp:cNvPr id="0" name=""/>
        <dsp:cNvSpPr/>
      </dsp:nvSpPr>
      <dsp:spPr>
        <a:xfrm>
          <a:off x="2986853" y="1400617"/>
          <a:ext cx="740047" cy="74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Open Sans"/>
            </a:rPr>
            <a:t>Store</a:t>
          </a:r>
        </a:p>
      </dsp:txBody>
      <dsp:txXfrm>
        <a:off x="2986853" y="1400617"/>
        <a:ext cx="740047" cy="740047"/>
      </dsp:txXfrm>
    </dsp:sp>
    <dsp:sp modelId="{4F90D563-413B-4E57-A78D-2BF3E31314CA}">
      <dsp:nvSpPr>
        <dsp:cNvPr id="0" name=""/>
        <dsp:cNvSpPr/>
      </dsp:nvSpPr>
      <dsp:spPr>
        <a:xfrm>
          <a:off x="794196" y="-176"/>
          <a:ext cx="2779380" cy="2779380"/>
        </a:xfrm>
        <a:prstGeom prst="circularArrow">
          <a:avLst>
            <a:gd name="adj1" fmla="val 5192"/>
            <a:gd name="adj2" fmla="val 335329"/>
            <a:gd name="adj3" fmla="val 4017164"/>
            <a:gd name="adj4" fmla="val 2251168"/>
            <a:gd name="adj5" fmla="val 6057"/>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F0C6C2-6285-47EF-93A2-69355EC2D82F}">
      <dsp:nvSpPr>
        <dsp:cNvPr id="0" name=""/>
        <dsp:cNvSpPr/>
      </dsp:nvSpPr>
      <dsp:spPr>
        <a:xfrm>
          <a:off x="1813863" y="2252845"/>
          <a:ext cx="740047" cy="74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Open Sans"/>
            </a:rPr>
            <a:t>Use</a:t>
          </a:r>
        </a:p>
      </dsp:txBody>
      <dsp:txXfrm>
        <a:off x="1813863" y="2252845"/>
        <a:ext cx="740047" cy="740047"/>
      </dsp:txXfrm>
    </dsp:sp>
    <dsp:sp modelId="{B3DE9754-9903-470A-9014-61119EC840F0}">
      <dsp:nvSpPr>
        <dsp:cNvPr id="0" name=""/>
        <dsp:cNvSpPr/>
      </dsp:nvSpPr>
      <dsp:spPr>
        <a:xfrm>
          <a:off x="794196" y="-176"/>
          <a:ext cx="2779380" cy="2779380"/>
        </a:xfrm>
        <a:prstGeom prst="circularArrow">
          <a:avLst>
            <a:gd name="adj1" fmla="val 5192"/>
            <a:gd name="adj2" fmla="val 335329"/>
            <a:gd name="adj3" fmla="val 8213503"/>
            <a:gd name="adj4" fmla="val 6447507"/>
            <a:gd name="adj5" fmla="val 6057"/>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73E695-AB3E-4909-A1C8-F39B97E68612}">
      <dsp:nvSpPr>
        <dsp:cNvPr id="0" name=""/>
        <dsp:cNvSpPr/>
      </dsp:nvSpPr>
      <dsp:spPr>
        <a:xfrm>
          <a:off x="640872" y="1400617"/>
          <a:ext cx="740047" cy="74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Open Sans"/>
            </a:rPr>
            <a:t>Share</a:t>
          </a:r>
        </a:p>
      </dsp:txBody>
      <dsp:txXfrm>
        <a:off x="640872" y="1400617"/>
        <a:ext cx="740047" cy="740047"/>
      </dsp:txXfrm>
    </dsp:sp>
    <dsp:sp modelId="{3D36C8BD-D60C-4183-88CD-637AC2EF24AA}">
      <dsp:nvSpPr>
        <dsp:cNvPr id="0" name=""/>
        <dsp:cNvSpPr/>
      </dsp:nvSpPr>
      <dsp:spPr>
        <a:xfrm>
          <a:off x="794196" y="-176"/>
          <a:ext cx="2779380" cy="2779380"/>
        </a:xfrm>
        <a:prstGeom prst="circularArrow">
          <a:avLst>
            <a:gd name="adj1" fmla="val 5192"/>
            <a:gd name="adj2" fmla="val 335329"/>
            <a:gd name="adj3" fmla="val 12300518"/>
            <a:gd name="adj4" fmla="val 10769050"/>
            <a:gd name="adj5" fmla="val 6057"/>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9D09E-728E-4B8A-8856-2CEDC56BE21C}">
      <dsp:nvSpPr>
        <dsp:cNvPr id="0" name=""/>
        <dsp:cNvSpPr/>
      </dsp:nvSpPr>
      <dsp:spPr>
        <a:xfrm>
          <a:off x="966485" y="21684"/>
          <a:ext cx="984907" cy="74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Open Sans"/>
            </a:rPr>
            <a:t>Retain / Destroy</a:t>
          </a:r>
        </a:p>
      </dsp:txBody>
      <dsp:txXfrm>
        <a:off x="966485" y="21684"/>
        <a:ext cx="984907" cy="740047"/>
      </dsp:txXfrm>
    </dsp:sp>
    <dsp:sp modelId="{8629A597-2E3B-4BFC-BCFF-CD3B3EBD72AE}">
      <dsp:nvSpPr>
        <dsp:cNvPr id="0" name=""/>
        <dsp:cNvSpPr/>
      </dsp:nvSpPr>
      <dsp:spPr>
        <a:xfrm>
          <a:off x="794196" y="-176"/>
          <a:ext cx="2779380" cy="2779380"/>
        </a:xfrm>
        <a:prstGeom prst="circularArrow">
          <a:avLst>
            <a:gd name="adj1" fmla="val 5192"/>
            <a:gd name="adj2" fmla="val 335329"/>
            <a:gd name="adj3" fmla="val 16868145"/>
            <a:gd name="adj4" fmla="val 15548065"/>
            <a:gd name="adj5" fmla="val 6057"/>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13E10-4C24-4686-84E0-720B4162FB98}">
      <dsp:nvSpPr>
        <dsp:cNvPr id="0" name=""/>
        <dsp:cNvSpPr/>
      </dsp:nvSpPr>
      <dsp:spPr>
        <a:xfrm>
          <a:off x="2538811" y="21684"/>
          <a:ext cx="740047" cy="74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Open Sans"/>
            </a:rPr>
            <a:t>Create / Collect</a:t>
          </a:r>
        </a:p>
      </dsp:txBody>
      <dsp:txXfrm>
        <a:off x="2538811" y="21684"/>
        <a:ext cx="740047" cy="740047"/>
      </dsp:txXfrm>
    </dsp:sp>
    <dsp:sp modelId="{5CD7F745-3EFE-41B2-AE75-F05C06223904}">
      <dsp:nvSpPr>
        <dsp:cNvPr id="0" name=""/>
        <dsp:cNvSpPr/>
      </dsp:nvSpPr>
      <dsp:spPr>
        <a:xfrm>
          <a:off x="794196" y="-176"/>
          <a:ext cx="2779380" cy="2779380"/>
        </a:xfrm>
        <a:prstGeom prst="circularArrow">
          <a:avLst>
            <a:gd name="adj1" fmla="val 5192"/>
            <a:gd name="adj2" fmla="val 335329"/>
            <a:gd name="adj3" fmla="val 21295622"/>
            <a:gd name="adj4" fmla="val 19764153"/>
            <a:gd name="adj5" fmla="val 6057"/>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141110-04A2-4E90-AF9C-624126958C2F}">
      <dsp:nvSpPr>
        <dsp:cNvPr id="0" name=""/>
        <dsp:cNvSpPr/>
      </dsp:nvSpPr>
      <dsp:spPr>
        <a:xfrm>
          <a:off x="2986853" y="1400617"/>
          <a:ext cx="740047" cy="74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Open Sans"/>
            </a:rPr>
            <a:t>Store</a:t>
          </a:r>
        </a:p>
      </dsp:txBody>
      <dsp:txXfrm>
        <a:off x="2986853" y="1400617"/>
        <a:ext cx="740047" cy="740047"/>
      </dsp:txXfrm>
    </dsp:sp>
    <dsp:sp modelId="{4F90D563-413B-4E57-A78D-2BF3E31314CA}">
      <dsp:nvSpPr>
        <dsp:cNvPr id="0" name=""/>
        <dsp:cNvSpPr/>
      </dsp:nvSpPr>
      <dsp:spPr>
        <a:xfrm>
          <a:off x="794196" y="-176"/>
          <a:ext cx="2779380" cy="2779380"/>
        </a:xfrm>
        <a:prstGeom prst="circularArrow">
          <a:avLst>
            <a:gd name="adj1" fmla="val 5192"/>
            <a:gd name="adj2" fmla="val 335329"/>
            <a:gd name="adj3" fmla="val 4017164"/>
            <a:gd name="adj4" fmla="val 2251168"/>
            <a:gd name="adj5" fmla="val 6057"/>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F0C6C2-6285-47EF-93A2-69355EC2D82F}">
      <dsp:nvSpPr>
        <dsp:cNvPr id="0" name=""/>
        <dsp:cNvSpPr/>
      </dsp:nvSpPr>
      <dsp:spPr>
        <a:xfrm>
          <a:off x="1813863" y="2252845"/>
          <a:ext cx="740047" cy="74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Open Sans"/>
            </a:rPr>
            <a:t>Use</a:t>
          </a:r>
        </a:p>
      </dsp:txBody>
      <dsp:txXfrm>
        <a:off x="1813863" y="2252845"/>
        <a:ext cx="740047" cy="740047"/>
      </dsp:txXfrm>
    </dsp:sp>
    <dsp:sp modelId="{B3DE9754-9903-470A-9014-61119EC840F0}">
      <dsp:nvSpPr>
        <dsp:cNvPr id="0" name=""/>
        <dsp:cNvSpPr/>
      </dsp:nvSpPr>
      <dsp:spPr>
        <a:xfrm>
          <a:off x="794196" y="-176"/>
          <a:ext cx="2779380" cy="2779380"/>
        </a:xfrm>
        <a:prstGeom prst="circularArrow">
          <a:avLst>
            <a:gd name="adj1" fmla="val 5192"/>
            <a:gd name="adj2" fmla="val 335329"/>
            <a:gd name="adj3" fmla="val 8213503"/>
            <a:gd name="adj4" fmla="val 6447507"/>
            <a:gd name="adj5" fmla="val 6057"/>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73E695-AB3E-4909-A1C8-F39B97E68612}">
      <dsp:nvSpPr>
        <dsp:cNvPr id="0" name=""/>
        <dsp:cNvSpPr/>
      </dsp:nvSpPr>
      <dsp:spPr>
        <a:xfrm>
          <a:off x="640872" y="1400617"/>
          <a:ext cx="740047" cy="74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Open Sans"/>
            </a:rPr>
            <a:t>Share</a:t>
          </a:r>
        </a:p>
      </dsp:txBody>
      <dsp:txXfrm>
        <a:off x="640872" y="1400617"/>
        <a:ext cx="740047" cy="740047"/>
      </dsp:txXfrm>
    </dsp:sp>
    <dsp:sp modelId="{3D36C8BD-D60C-4183-88CD-637AC2EF24AA}">
      <dsp:nvSpPr>
        <dsp:cNvPr id="0" name=""/>
        <dsp:cNvSpPr/>
      </dsp:nvSpPr>
      <dsp:spPr>
        <a:xfrm>
          <a:off x="794196" y="-176"/>
          <a:ext cx="2779380" cy="2779380"/>
        </a:xfrm>
        <a:prstGeom prst="circularArrow">
          <a:avLst>
            <a:gd name="adj1" fmla="val 5192"/>
            <a:gd name="adj2" fmla="val 335329"/>
            <a:gd name="adj3" fmla="val 12300518"/>
            <a:gd name="adj4" fmla="val 10769050"/>
            <a:gd name="adj5" fmla="val 6057"/>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9D09E-728E-4B8A-8856-2CEDC56BE21C}">
      <dsp:nvSpPr>
        <dsp:cNvPr id="0" name=""/>
        <dsp:cNvSpPr/>
      </dsp:nvSpPr>
      <dsp:spPr>
        <a:xfrm>
          <a:off x="966485" y="21684"/>
          <a:ext cx="984907" cy="74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Open Sans"/>
            </a:rPr>
            <a:t>Retain / Destroy</a:t>
          </a:r>
        </a:p>
      </dsp:txBody>
      <dsp:txXfrm>
        <a:off x="966485" y="21684"/>
        <a:ext cx="984907" cy="740047"/>
      </dsp:txXfrm>
    </dsp:sp>
    <dsp:sp modelId="{8629A597-2E3B-4BFC-BCFF-CD3B3EBD72AE}">
      <dsp:nvSpPr>
        <dsp:cNvPr id="0" name=""/>
        <dsp:cNvSpPr/>
      </dsp:nvSpPr>
      <dsp:spPr>
        <a:xfrm>
          <a:off x="794196" y="-176"/>
          <a:ext cx="2779380" cy="2779380"/>
        </a:xfrm>
        <a:prstGeom prst="circularArrow">
          <a:avLst>
            <a:gd name="adj1" fmla="val 5192"/>
            <a:gd name="adj2" fmla="val 335329"/>
            <a:gd name="adj3" fmla="val 16868145"/>
            <a:gd name="adj4" fmla="val 15548065"/>
            <a:gd name="adj5" fmla="val 6057"/>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67" tIns="46584" rIns="93167" bIns="46584" rtlCol="0"/>
          <a:lstStyle>
            <a:lvl1pPr algn="r">
              <a:defRPr sz="1200"/>
            </a:lvl1pPr>
          </a:lstStyle>
          <a:p>
            <a:fld id="{E4AB3E03-81DD-6F4A-91AD-BC2B58DDF677}" type="datetimeFigureOut">
              <a:rPr lang="en-US" smtClean="0"/>
              <a:t>7/7/2021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7" tIns="46584" rIns="93167" bIns="46584"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37840" cy="46482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9" y="1"/>
            <a:ext cx="3037840" cy="46482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9" y="8829967"/>
            <a:ext cx="3037840" cy="464820"/>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9123059-AD18-2644-A422-F81F304BF9AD}" type="slidenum">
              <a:rPr lang="en-US" smtClean="0"/>
              <a:pPr>
                <a:defRPr/>
              </a:pPr>
              <a:t>7</a:t>
            </a:fld>
            <a:endParaRPr lang="en-US" dirty="0"/>
          </a:p>
        </p:txBody>
      </p:sp>
    </p:spTree>
    <p:extLst>
      <p:ext uri="{BB962C8B-B14F-4D97-AF65-F5344CB8AC3E}">
        <p14:creationId xmlns:p14="http://schemas.microsoft.com/office/powerpoint/2010/main" val="195400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3636405-016E-4669-BE1F-CF11C0590D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FCE0596-53C8-41A9-AC72-9369F614EC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7108" name="Slide Number Placeholder 3">
            <a:extLst>
              <a:ext uri="{FF2B5EF4-FFF2-40B4-BE49-F238E27FC236}">
                <a16:creationId xmlns:a16="http://schemas.microsoft.com/office/drawing/2014/main" id="{4FC7390B-2E83-4490-AEC2-865278F1F7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2DA09F3-EDC9-404A-B8B2-CF6261951B82}"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152660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A095976-A13A-4F9A-8447-4C54A02F50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AB9FD136-CD79-4B49-BEE6-569ABB69B2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9156" name="Slide Number Placeholder 3">
            <a:extLst>
              <a:ext uri="{FF2B5EF4-FFF2-40B4-BE49-F238E27FC236}">
                <a16:creationId xmlns:a16="http://schemas.microsoft.com/office/drawing/2014/main" id="{CF6F42B2-E1D7-4FE3-8278-3D1DFC53BD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6A45E36-F787-41E3-BBDC-0F966D06F1ED}"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345422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3B10FBC4-E69A-4539-8F58-D8F24A4651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45FA3106-0077-4F0B-8675-90C48D6086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a:t>überarbeiten</a:t>
            </a:r>
          </a:p>
        </p:txBody>
      </p:sp>
      <p:sp>
        <p:nvSpPr>
          <p:cNvPr id="57348" name="Slide Number Placeholder 3">
            <a:extLst>
              <a:ext uri="{FF2B5EF4-FFF2-40B4-BE49-F238E27FC236}">
                <a16:creationId xmlns:a16="http://schemas.microsoft.com/office/drawing/2014/main" id="{8B4A96F4-B072-4879-B21D-7C5F88F5B6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54B0817-1ACD-4A9A-B3FD-01B8048ADA54}" type="slidenum">
              <a:rPr lang="en-US" altLang="de-DE" smtClean="0">
                <a:solidFill>
                  <a:srgbClr val="000000"/>
                </a:solidFill>
                <a:latin typeface="Calibri" panose="020F0502020204030204" pitchFamily="34" charset="0"/>
              </a:rPr>
              <a:pPr/>
              <a:t>19</a:t>
            </a:fld>
            <a:endParaRPr lang="en-US" altLang="de-DE">
              <a:solidFill>
                <a:srgbClr val="000000"/>
              </a:solidFill>
              <a:latin typeface="Calibri" panose="020F0502020204030204" pitchFamily="34" charset="0"/>
            </a:endParaRPr>
          </a:p>
        </p:txBody>
      </p:sp>
    </p:spTree>
    <p:extLst>
      <p:ext uri="{BB962C8B-B14F-4D97-AF65-F5344CB8AC3E}">
        <p14:creationId xmlns:p14="http://schemas.microsoft.com/office/powerpoint/2010/main" val="649078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8"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a:t>Click to edit Master title style</a:t>
            </a:r>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a:t>Click to edit Master subtitle style</a:t>
            </a:r>
          </a:p>
        </p:txBody>
      </p:sp>
      <p:sp>
        <p:nvSpPr>
          <p:cNvPr id="5" name="Footer Placeholder 4">
            <a:extLst>
              <a:ext uri="{FF2B5EF4-FFF2-40B4-BE49-F238E27FC236}">
                <a16:creationId xmlns:a16="http://schemas.microsoft.com/office/drawing/2014/main" id="{EAB31053-DC07-4195-BFC2-18BD6D023A5D}"/>
              </a:ext>
            </a:extLst>
          </p:cNvPr>
          <p:cNvSpPr>
            <a:spLocks noGrp="1"/>
          </p:cNvSpPr>
          <p:nvPr userDrawn="1"/>
        </p:nvSpPr>
        <p:spPr>
          <a:xfrm>
            <a:off x="7223968" y="6463656"/>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r>
              <a:rPr lang="en-US" sz="900" dirty="0">
                <a:solidFill>
                  <a:schemeClr val="bg1">
                    <a:lumMod val="50000"/>
                  </a:schemeClr>
                </a:solidFill>
                <a:latin typeface="Arial" pitchFamily="34" charset="0"/>
                <a:cs typeface="Arial" pitchFamily="34" charset="0"/>
              </a:rPr>
              <a:t>March 2021</a:t>
            </a:r>
          </a:p>
        </p:txBody>
      </p:sp>
    </p:spTree>
    <p:extLst>
      <p:ext uri="{BB962C8B-B14F-4D97-AF65-F5344CB8AC3E}">
        <p14:creationId xmlns:p14="http://schemas.microsoft.com/office/powerpoint/2010/main" val="293485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Large text slide and image, no intro">
    <p:spTree>
      <p:nvGrpSpPr>
        <p:cNvPr id="1" name=""/>
        <p:cNvGrpSpPr/>
        <p:nvPr/>
      </p:nvGrpSpPr>
      <p:grpSpPr>
        <a:xfrm>
          <a:off x="0" y="0"/>
          <a:ext cx="0" cy="0"/>
          <a:chOff x="0" y="0"/>
          <a:chExt cx="0" cy="0"/>
        </a:xfrm>
      </p:grpSpPr>
      <p:sp>
        <p:nvSpPr>
          <p:cNvPr id="3" name="Main content placeholder"/>
          <p:cNvSpPr>
            <a:spLocks noGrp="1"/>
          </p:cNvSpPr>
          <p:nvPr>
            <p:ph idx="1"/>
          </p:nvPr>
        </p:nvSpPr>
        <p:spPr>
          <a:xfrm>
            <a:off x="431800" y="2097088"/>
            <a:ext cx="5148263" cy="4344812"/>
          </a:xfrm>
        </p:spPr>
        <p:txBody>
          <a:bodyPr/>
          <a:lstStyle>
            <a:lvl1pPr marL="360000" indent="-360000">
              <a:buFont typeface="Verdana" panose="020B0604030504040204" pitchFamily="34" charset="0"/>
              <a:buChar char="−"/>
              <a:defRPr/>
            </a:lvl1pPr>
            <a:lvl2pPr marL="558000" indent="-171450">
              <a:defRPr baseline="0"/>
            </a:lvl2pPr>
          </a:lstStyle>
          <a:p>
            <a:pPr lvl="0"/>
            <a:r>
              <a:rPr lang="de-DE" noProof="0"/>
              <a:t>Textmasterformat bearbeiten</a:t>
            </a:r>
          </a:p>
          <a:p>
            <a:pPr lvl="1"/>
            <a:r>
              <a:rPr lang="de-DE" noProof="0"/>
              <a:t>Zweite Ebene</a:t>
            </a:r>
          </a:p>
        </p:txBody>
      </p:sp>
      <p:sp>
        <p:nvSpPr>
          <p:cNvPr id="7" name="Sub-heading"/>
          <p:cNvSpPr>
            <a:spLocks noGrp="1"/>
          </p:cNvSpPr>
          <p:nvPr>
            <p:ph type="body" sz="quarter" idx="10"/>
          </p:nvPr>
        </p:nvSpPr>
        <p:spPr>
          <a:xfrm>
            <a:off x="431800" y="738188"/>
            <a:ext cx="8280400" cy="377825"/>
          </a:xfrm>
        </p:spPr>
        <p:txBody>
          <a:bodyPr/>
          <a:lstStyle>
            <a:lvl1pPr marL="0" indent="0">
              <a:buNone/>
              <a:defRPr baseline="0"/>
            </a:lvl1pPr>
          </a:lstStyle>
          <a:p>
            <a:pPr lvl="0"/>
            <a:r>
              <a:rPr lang="de-DE" noProof="0"/>
              <a:t>Textmasterformat bearbeiten</a:t>
            </a:r>
          </a:p>
        </p:txBody>
      </p:sp>
      <p:sp>
        <p:nvSpPr>
          <p:cNvPr id="2" name="Heading"/>
          <p:cNvSpPr>
            <a:spLocks noGrp="1"/>
          </p:cNvSpPr>
          <p:nvPr>
            <p:ph type="title"/>
          </p:nvPr>
        </p:nvSpPr>
        <p:spPr>
          <a:xfrm>
            <a:off x="431800" y="404813"/>
            <a:ext cx="8280400" cy="333741"/>
          </a:xfrm>
        </p:spPr>
        <p:txBody>
          <a:bodyPr>
            <a:noAutofit/>
          </a:bodyPr>
          <a:lstStyle>
            <a:lvl1pPr>
              <a:defRPr sz="2100" baseline="0"/>
            </a:lvl1pPr>
          </a:lstStyle>
          <a:p>
            <a:r>
              <a:rPr lang="de-DE" noProof="0"/>
              <a:t>Titelmasterformat durch Klicken bearbeiten</a:t>
            </a:r>
            <a:endParaRPr lang="en-GB" noProof="0" dirty="0"/>
          </a:p>
        </p:txBody>
      </p:sp>
      <p:sp>
        <p:nvSpPr>
          <p:cNvPr id="6" name="Picture Placeholder 5"/>
          <p:cNvSpPr>
            <a:spLocks noGrp="1"/>
          </p:cNvSpPr>
          <p:nvPr>
            <p:ph type="pic" sz="quarter" idx="12"/>
          </p:nvPr>
        </p:nvSpPr>
        <p:spPr>
          <a:xfrm>
            <a:off x="5651500" y="2097088"/>
            <a:ext cx="3060700" cy="4356100"/>
          </a:xfrm>
        </p:spPr>
        <p:txBody>
          <a:bodyPr rtlCol="0" anchor="ctr">
            <a:normAutofit/>
          </a:bodyPr>
          <a:lstStyle>
            <a:lvl1pPr marL="0" indent="0" algn="ctr">
              <a:buNone/>
              <a:defRPr/>
            </a:lvl1pPr>
          </a:lstStyle>
          <a:p>
            <a:pPr lvl="0"/>
            <a:r>
              <a:rPr lang="de-DE" noProof="0"/>
              <a:t>Bild durch Klicken auf Symbol hinzufügen</a:t>
            </a:r>
            <a:endParaRPr lang="en-GB" noProof="0" dirty="0"/>
          </a:p>
        </p:txBody>
      </p:sp>
      <p:sp>
        <p:nvSpPr>
          <p:cNvPr id="8" name="Slide Number Placeholder 6">
            <a:extLst>
              <a:ext uri="{FF2B5EF4-FFF2-40B4-BE49-F238E27FC236}">
                <a16:creationId xmlns:a16="http://schemas.microsoft.com/office/drawing/2014/main" id="{F7D4A05F-7F50-41AF-B4AB-66D13BE1FF62}"/>
              </a:ext>
            </a:extLst>
          </p:cNvPr>
          <p:cNvSpPr>
            <a:spLocks noGrp="1"/>
          </p:cNvSpPr>
          <p:nvPr>
            <p:ph type="sldNum" sz="quarter" idx="13"/>
          </p:nvPr>
        </p:nvSpPr>
        <p:spPr>
          <a:xfrm>
            <a:off x="8045450" y="6442075"/>
            <a:ext cx="795338" cy="273050"/>
          </a:xfrm>
        </p:spPr>
        <p:txBody>
          <a:bodyPr/>
          <a:lstStyle>
            <a:lvl1pPr>
              <a:defRPr/>
            </a:lvl1pPr>
          </a:lstStyle>
          <a:p>
            <a:pPr>
              <a:defRPr/>
            </a:pPr>
            <a:fld id="{21DF2FF2-8E79-494D-A101-2A8A80ADBC43}" type="slidenum">
              <a:rPr lang="en-GB" altLang="en-US"/>
              <a:pPr>
                <a:defRPr/>
              </a:pPr>
              <a:t>‹#›</a:t>
            </a:fld>
            <a:endParaRPr lang="en-GB" altLang="en-US"/>
          </a:p>
        </p:txBody>
      </p:sp>
    </p:spTree>
    <p:extLst>
      <p:ext uri="{BB962C8B-B14F-4D97-AF65-F5344CB8AC3E}">
        <p14:creationId xmlns:p14="http://schemas.microsoft.com/office/powerpoint/2010/main" val="62497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0"/>
          </p:nvPr>
        </p:nvSpPr>
        <p:spPr>
          <a:xfrm>
            <a:off x="488950" y="1230313"/>
            <a:ext cx="8138160" cy="495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9919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782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0"/>
          </p:nvPr>
        </p:nvSpPr>
        <p:spPr>
          <a:xfrm>
            <a:off x="488950" y="1230313"/>
            <a:ext cx="8138160" cy="495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746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7824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0"/>
          </p:nvPr>
        </p:nvSpPr>
        <p:spPr>
          <a:xfrm>
            <a:off x="488950" y="1230313"/>
            <a:ext cx="8138160" cy="495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573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7824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0"/>
          </p:nvPr>
        </p:nvSpPr>
        <p:spPr>
          <a:xfrm>
            <a:off x="488950" y="1230313"/>
            <a:ext cx="8138160" cy="495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8501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7824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0"/>
          </p:nvPr>
        </p:nvSpPr>
        <p:spPr>
          <a:xfrm>
            <a:off x="488950" y="1230313"/>
            <a:ext cx="8138160" cy="495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876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9" name="Rectangle 2"/>
          <p:cNvSpPr>
            <a:spLocks noGrp="1" noChangeArrowheads="1"/>
          </p:cNvSpPr>
          <p:nvPr>
            <p:ph type="ctrTitle" hasCustomPrompt="1"/>
          </p:nvPr>
        </p:nvSpPr>
        <p:spPr>
          <a:xfrm>
            <a:off x="1295400" y="3677478"/>
            <a:ext cx="6553200" cy="533400"/>
          </a:xfrm>
          <a:prstGeom prst="rect">
            <a:avLst/>
          </a:prstGeom>
        </p:spPr>
        <p:txBody>
          <a:bodyPr/>
          <a:lstStyle>
            <a:lvl1pPr algn="ctr">
              <a:defRPr sz="2400" baseline="0">
                <a:solidFill>
                  <a:srgbClr val="CC1543"/>
                </a:solidFill>
                <a:latin typeface="Arial" pitchFamily="34" charset="0"/>
                <a:cs typeface="Arial" pitchFamily="34" charset="0"/>
              </a:defRPr>
            </a:lvl1pPr>
          </a:lstStyle>
          <a:p>
            <a:r>
              <a:rPr lang="en-US" dirty="0"/>
              <a:t>Business Unit</a:t>
            </a:r>
          </a:p>
        </p:txBody>
      </p:sp>
      <p:sp>
        <p:nvSpPr>
          <p:cNvPr id="10" name="Rectangle 3"/>
          <p:cNvSpPr>
            <a:spLocks noGrp="1" noChangeArrowheads="1"/>
          </p:cNvSpPr>
          <p:nvPr>
            <p:ph type="subTitle" idx="1" hasCustomPrompt="1"/>
          </p:nvPr>
        </p:nvSpPr>
        <p:spPr>
          <a:xfrm>
            <a:off x="1295400" y="4346712"/>
            <a:ext cx="6553200" cy="1736036"/>
          </a:xfrm>
        </p:spPr>
        <p:txBody>
          <a:bodyPr/>
          <a:lstStyle>
            <a:lvl1pPr marL="0" indent="0" algn="ctr">
              <a:spcBef>
                <a:spcPts val="0"/>
              </a:spcBef>
              <a:buFont typeface="Arial Narrow" pitchFamily="-107" charset="0"/>
              <a:buNone/>
              <a:defRPr sz="2000" i="1">
                <a:latin typeface="Arial" pitchFamily="34" charset="0"/>
                <a:cs typeface="Arial" pitchFamily="34" charset="0"/>
              </a:defRPr>
            </a:lvl1pPr>
          </a:lstStyle>
          <a:p>
            <a:r>
              <a:rPr lang="en-US" dirty="0"/>
              <a:t>Business unit vision statement</a:t>
            </a:r>
          </a:p>
        </p:txBody>
      </p:sp>
      <p:pic>
        <p:nvPicPr>
          <p:cNvPr id="6" name="Picture 8"/>
          <p:cNvPicPr>
            <a:picLocks noChangeAspect="1"/>
          </p:cNvPicPr>
          <p:nvPr userDrawn="1"/>
        </p:nvPicPr>
        <p:blipFill rotWithShape="1">
          <a:blip r:embed="rId2">
            <a:extLst>
              <a:ext uri="{28A0092B-C50C-407E-A947-70E740481C1C}">
                <a14:useLocalDpi xmlns:a14="http://schemas.microsoft.com/office/drawing/2010/main" val="0"/>
              </a:ext>
            </a:extLst>
          </a:blip>
          <a:srcRect b="28254"/>
          <a:stretch/>
        </p:blipFill>
        <p:spPr bwMode="auto">
          <a:xfrm>
            <a:off x="0" y="6191"/>
            <a:ext cx="9144000" cy="335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773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7824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FORMATION TECHNOLO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0"/>
          </p:nvPr>
        </p:nvSpPr>
        <p:spPr>
          <a:xfrm>
            <a:off x="488949" y="1230313"/>
            <a:ext cx="8229600" cy="495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073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123" y="1229139"/>
            <a:ext cx="8262938" cy="4953000"/>
          </a:xfrm>
        </p:spPr>
        <p:txBody>
          <a:bodyPr/>
          <a:lstStyle>
            <a:lvl1pPr>
              <a:spcBef>
                <a:spcPts val="0"/>
              </a:spcBef>
              <a:defRPr>
                <a:latin typeface="Arial" pitchFamily="34" charset="0"/>
                <a:cs typeface="Arial" pitchFamily="34" charset="0"/>
              </a:defRPr>
            </a:lvl1pPr>
            <a:lvl2pPr>
              <a:spcBef>
                <a:spcPts val="0"/>
              </a:spcBef>
              <a:defRPr sz="1800">
                <a:latin typeface="Arial" pitchFamily="34" charset="0"/>
                <a:cs typeface="Arial" pitchFamily="34" charset="0"/>
              </a:defRPr>
            </a:lvl2pPr>
            <a:lvl3pPr>
              <a:spcBef>
                <a:spcPts val="0"/>
              </a:spcBef>
              <a:defRPr sz="1600">
                <a:latin typeface="Arial" pitchFamily="34" charset="0"/>
                <a:cs typeface="Arial" pitchFamily="34" charset="0"/>
              </a:defRPr>
            </a:lvl3pPr>
            <a:lvl4pPr>
              <a:spcBef>
                <a:spcPts val="0"/>
              </a:spcBef>
              <a:defRPr sz="1600">
                <a:latin typeface="Arial" pitchFamily="34" charset="0"/>
                <a:cs typeface="Arial" pitchFamily="34" charset="0"/>
              </a:defRPr>
            </a:lvl4pPr>
            <a:lvl5pPr>
              <a:spcBef>
                <a:spcPts val="0"/>
              </a:spcBef>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8576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0"/>
          </p:nvPr>
        </p:nvSpPr>
        <p:spPr>
          <a:xfrm>
            <a:off x="488950" y="1230313"/>
            <a:ext cx="8138160" cy="495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2984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782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5" name="Content Placeholder 4"/>
          <p:cNvSpPr>
            <a:spLocks noGrp="1"/>
          </p:cNvSpPr>
          <p:nvPr>
            <p:ph sz="quarter" idx="10"/>
          </p:nvPr>
        </p:nvSpPr>
        <p:spPr>
          <a:xfrm>
            <a:off x="488950" y="1348033"/>
            <a:ext cx="8138160" cy="48383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242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19612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5"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charset="0"/>
                <a:ea typeface="Arial" charset="0"/>
                <a:cs typeface="Arial" charset="0"/>
              </a:defRPr>
            </a:lvl1pPr>
          </a:lstStyle>
          <a:p>
            <a:r>
              <a:rPr lang="en-US"/>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charset="0"/>
                <a:ea typeface="Arial" charset="0"/>
                <a:cs typeface="Arial" charset="0"/>
              </a:defRPr>
            </a:lvl1pPr>
          </a:lstStyle>
          <a:p>
            <a:r>
              <a:rPr lang="en-US"/>
              <a:t>Click to edit Master subtitle style</a:t>
            </a:r>
            <a:endParaRPr lang="en-US" dirty="0"/>
          </a:p>
        </p:txBody>
      </p:sp>
    </p:spTree>
    <p:extLst>
      <p:ext uri="{BB962C8B-B14F-4D97-AF65-F5344CB8AC3E}">
        <p14:creationId xmlns:p14="http://schemas.microsoft.com/office/powerpoint/2010/main" val="709650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Large text slide">
    <p:spTree>
      <p:nvGrpSpPr>
        <p:cNvPr id="1" name=""/>
        <p:cNvGrpSpPr/>
        <p:nvPr/>
      </p:nvGrpSpPr>
      <p:grpSpPr>
        <a:xfrm>
          <a:off x="0" y="0"/>
          <a:ext cx="0" cy="0"/>
          <a:chOff x="0" y="0"/>
          <a:chExt cx="0" cy="0"/>
        </a:xfrm>
      </p:grpSpPr>
      <p:sp>
        <p:nvSpPr>
          <p:cNvPr id="9" name="Intro line"/>
          <p:cNvSpPr>
            <a:spLocks noGrp="1"/>
          </p:cNvSpPr>
          <p:nvPr>
            <p:ph type="body" sz="quarter" idx="11"/>
          </p:nvPr>
        </p:nvSpPr>
        <p:spPr>
          <a:xfrm>
            <a:off x="451379" y="2097088"/>
            <a:ext cx="8280400" cy="417512"/>
          </a:xfrm>
        </p:spPr>
        <p:txBody>
          <a:bodyPr/>
          <a:lstStyle>
            <a:lvl1pPr marL="0" indent="0">
              <a:buNone/>
              <a:defRPr/>
            </a:lvl1pPr>
          </a:lstStyle>
          <a:p>
            <a:pPr lvl="0"/>
            <a:r>
              <a:rPr lang="de-DE" noProof="0"/>
              <a:t>Textmasterformat bearbeiten</a:t>
            </a:r>
          </a:p>
        </p:txBody>
      </p:sp>
      <p:sp>
        <p:nvSpPr>
          <p:cNvPr id="7" name="Sub-heading"/>
          <p:cNvSpPr>
            <a:spLocks noGrp="1"/>
          </p:cNvSpPr>
          <p:nvPr>
            <p:ph type="body" sz="quarter" idx="10"/>
          </p:nvPr>
        </p:nvSpPr>
        <p:spPr>
          <a:xfrm>
            <a:off x="431800" y="738188"/>
            <a:ext cx="8280400" cy="377825"/>
          </a:xfrm>
        </p:spPr>
        <p:txBody>
          <a:bodyPr/>
          <a:lstStyle>
            <a:lvl1pPr marL="0" indent="0">
              <a:buNone/>
              <a:defRPr baseline="0"/>
            </a:lvl1pPr>
          </a:lstStyle>
          <a:p>
            <a:pPr lvl="0"/>
            <a:r>
              <a:rPr lang="de-DE" noProof="0"/>
              <a:t>Textmasterformat bearbeiten</a:t>
            </a:r>
          </a:p>
        </p:txBody>
      </p:sp>
      <p:sp>
        <p:nvSpPr>
          <p:cNvPr id="2" name="Heading"/>
          <p:cNvSpPr>
            <a:spLocks noGrp="1"/>
          </p:cNvSpPr>
          <p:nvPr>
            <p:ph type="title"/>
          </p:nvPr>
        </p:nvSpPr>
        <p:spPr>
          <a:xfrm>
            <a:off x="431800" y="404813"/>
            <a:ext cx="8280400" cy="333741"/>
          </a:xfrm>
        </p:spPr>
        <p:txBody>
          <a:bodyPr>
            <a:noAutofit/>
          </a:bodyPr>
          <a:lstStyle>
            <a:lvl1pPr>
              <a:defRPr sz="2100" baseline="0"/>
            </a:lvl1pPr>
          </a:lstStyle>
          <a:p>
            <a:r>
              <a:rPr lang="de-DE" noProof="0"/>
              <a:t>Titelmasterformat durch Klicken bearbeiten</a:t>
            </a:r>
            <a:endParaRPr lang="en-GB" noProof="0" dirty="0"/>
          </a:p>
        </p:txBody>
      </p:sp>
      <p:sp>
        <p:nvSpPr>
          <p:cNvPr id="10" name="Content Placeholder 9"/>
          <p:cNvSpPr>
            <a:spLocks noGrp="1"/>
          </p:cNvSpPr>
          <p:nvPr>
            <p:ph sz="quarter" idx="14"/>
          </p:nvPr>
        </p:nvSpPr>
        <p:spPr>
          <a:xfrm>
            <a:off x="450850" y="2514600"/>
            <a:ext cx="8280400" cy="360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6">
            <a:extLst>
              <a:ext uri="{FF2B5EF4-FFF2-40B4-BE49-F238E27FC236}">
                <a16:creationId xmlns:a16="http://schemas.microsoft.com/office/drawing/2014/main" id="{BBEBB7BC-747F-4BAC-82BC-C9D468AF2ABA}"/>
              </a:ext>
            </a:extLst>
          </p:cNvPr>
          <p:cNvSpPr>
            <a:spLocks noGrp="1"/>
          </p:cNvSpPr>
          <p:nvPr>
            <p:ph type="sldNum" sz="quarter" idx="15"/>
          </p:nvPr>
        </p:nvSpPr>
        <p:spPr>
          <a:xfrm>
            <a:off x="8045450" y="6442075"/>
            <a:ext cx="795338" cy="273050"/>
          </a:xfrm>
        </p:spPr>
        <p:txBody>
          <a:bodyPr/>
          <a:lstStyle>
            <a:lvl1pPr>
              <a:defRPr smtClean="0"/>
            </a:lvl1pPr>
          </a:lstStyle>
          <a:p>
            <a:pPr>
              <a:defRPr/>
            </a:pPr>
            <a:fld id="{A48B8B39-2A19-4CE8-A42A-B5D6E316D7E9}" type="slidenum">
              <a:rPr lang="en-GB" altLang="en-US"/>
              <a:pPr>
                <a:defRPr/>
              </a:pPr>
              <a:t>‹#›</a:t>
            </a:fld>
            <a:endParaRPr lang="en-GB" altLang="en-US"/>
          </a:p>
        </p:txBody>
      </p:sp>
    </p:spTree>
    <p:extLst>
      <p:ext uri="{BB962C8B-B14F-4D97-AF65-F5344CB8AC3E}">
        <p14:creationId xmlns:p14="http://schemas.microsoft.com/office/powerpoint/2010/main" val="100288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0"/>
          </p:nvPr>
        </p:nvSpPr>
        <p:spPr>
          <a:xfrm>
            <a:off x="488950" y="1230313"/>
            <a:ext cx="8138160" cy="49560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177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4763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307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jpg"/><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jpg"/><Relationship Id="rId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jpg"/><Relationship Id="rId4"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jp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jpg"/><Relationship Id="rId5" Type="http://schemas.openxmlformats.org/officeDocument/2006/relationships/theme" Target="../theme/theme6.xml"/><Relationship Id="rId4"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jp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500063" y="179614"/>
            <a:ext cx="7600593" cy="868362"/>
          </a:xfrm>
          <a:prstGeom prst="rect">
            <a:avLst/>
          </a:prstGeom>
        </p:spPr>
        <p:txBody>
          <a:bodyPr vert="horz" lIns="91440" tIns="45720" rIns="91440" bIns="45720" rtlCol="0" anchor="ctr">
            <a:normAutofit/>
          </a:bodyPr>
          <a:lstStyle/>
          <a:p>
            <a:r>
              <a:rPr lang="en-US" dirty="0"/>
              <a:t>Click to edit Master title style</a:t>
            </a:r>
          </a:p>
        </p:txBody>
      </p:sp>
      <p:sp>
        <p:nvSpPr>
          <p:cNvPr id="19" name="Footer Placeholder 4"/>
          <p:cNvSpPr>
            <a:spLocks noGrp="1"/>
          </p:cNvSpPr>
          <p:nvPr/>
        </p:nvSpPr>
        <p:spPr>
          <a:xfrm>
            <a:off x="451134" y="6433911"/>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a:solidFill>
                  <a:schemeClr val="bg1">
                    <a:lumMod val="50000"/>
                  </a:schemeClr>
                </a:solidFill>
                <a:latin typeface="Arial" pitchFamily="34" charset="0"/>
                <a:cs typeface="Arial" pitchFamily="34" charset="0"/>
              </a:rPr>
              <a:t>MTS CONFIDENTIAL</a:t>
            </a:r>
          </a:p>
        </p:txBody>
      </p:sp>
      <p:sp>
        <p:nvSpPr>
          <p:cNvPr id="9" name="TextBox 17"/>
          <p:cNvSpPr txBox="1"/>
          <p:nvPr/>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a:solidFill>
                  <a:schemeClr val="bg1">
                    <a:lumMod val="50000"/>
                  </a:schemeClr>
                </a:solidFill>
                <a:latin typeface="Arial" pitchFamily="34" charset="0"/>
                <a:cs typeface="Arial" pitchFamily="34" charset="0"/>
              </a:rPr>
              <a:t>CORPORATE</a:t>
            </a:r>
          </a:p>
        </p:txBody>
      </p:sp>
      <p:grpSp>
        <p:nvGrpSpPr>
          <p:cNvPr id="10" name="Group 9"/>
          <p:cNvGrpSpPr/>
          <p:nvPr/>
        </p:nvGrpSpPr>
        <p:grpSpPr>
          <a:xfrm>
            <a:off x="3946794" y="6461907"/>
            <a:ext cx="1244698" cy="246224"/>
            <a:chOff x="3956909" y="6418362"/>
            <a:chExt cx="1448799" cy="328299"/>
          </a:xfrm>
        </p:grpSpPr>
        <p:cxnSp>
          <p:nvCxnSpPr>
            <p:cNvPr id="11" name="Straight Connector 10"/>
            <p:cNvCxnSpPr/>
            <p:nvPr userDrawn="1"/>
          </p:nvCxnSpPr>
          <p:spPr>
            <a:xfrm>
              <a:off x="3956909" y="6746661"/>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56727" y="315643"/>
            <a:ext cx="687984" cy="414004"/>
          </a:xfrm>
          <a:prstGeom prst="rect">
            <a:avLst/>
          </a:prstGeom>
        </p:spPr>
      </p:pic>
      <p:pic>
        <p:nvPicPr>
          <p:cNvPr id="14" name="Picture 13" descr="Corp2.jpg">
            <a:extLst>
              <a:ext uri="{FF2B5EF4-FFF2-40B4-BE49-F238E27FC236}">
                <a16:creationId xmlns:a16="http://schemas.microsoft.com/office/drawing/2014/main" id="{7C35E9B2-EC2E-4A66-BFE3-9E131C8124EA}"/>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43" r:id="rId2"/>
    <p:sldLayoutId id="2147483696" r:id="rId3"/>
    <p:sldLayoutId id="2147483703" r:id="rId4"/>
    <p:sldLayoutId id="2147483735" r:id="rId5"/>
    <p:sldLayoutId id="2147483745" r:id="rId6"/>
    <p:sldLayoutId id="2147483747" r:id="rId7"/>
    <p:sldLayoutId id="2147483748" r:id="rId8"/>
    <p:sldLayoutId id="2147483749" r:id="rId9"/>
    <p:sldLayoutId id="2147483750" r:id="rId10"/>
  </p:sldLayoutIdLst>
  <p:hf hdr="0" dt="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a:solidFill>
                  <a:schemeClr val="bg1">
                    <a:lumMod val="50000"/>
                  </a:schemeClr>
                </a:solidFill>
                <a:latin typeface="Arial" pitchFamily="34" charset="0"/>
                <a:cs typeface="Arial" pitchFamily="34" charset="0"/>
              </a:rPr>
              <a:t>Strategy</a:t>
            </a:r>
            <a:r>
              <a:rPr lang="en-US" sz="1000" baseline="0" dirty="0">
                <a:solidFill>
                  <a:schemeClr val="bg1">
                    <a:lumMod val="50000"/>
                  </a:schemeClr>
                </a:solidFill>
                <a:latin typeface="Arial" pitchFamily="34" charset="0"/>
                <a:cs typeface="Arial" pitchFamily="34" charset="0"/>
              </a:rPr>
              <a:t> FY18  </a:t>
            </a:r>
            <a:r>
              <a:rPr lang="en-US" sz="1000" dirty="0">
                <a:solidFill>
                  <a:schemeClr val="bg1">
                    <a:lumMod val="50000"/>
                  </a:schemeClr>
                </a:solidFill>
                <a:latin typeface="Arial" pitchFamily="34" charset="0"/>
                <a:cs typeface="Arial" pitchFamily="34" charset="0"/>
              </a:rPr>
              <a:t>|</a:t>
            </a:r>
            <a:r>
              <a:rPr lang="en-US" sz="1000" baseline="0" dirty="0">
                <a:solidFill>
                  <a:schemeClr val="bg1">
                    <a:lumMod val="50000"/>
                  </a:schemeClr>
                </a:solidFill>
                <a:latin typeface="Arial" pitchFamily="34" charset="0"/>
                <a:cs typeface="Arial" pitchFamily="34" charset="0"/>
              </a:rPr>
              <a:t> </a:t>
            </a:r>
            <a:r>
              <a:rPr lang="x-none" sz="1000" baseline="0" dirty="0">
                <a:solidFill>
                  <a:schemeClr val="bg1">
                    <a:lumMod val="50000"/>
                  </a:schemeClr>
                </a:solidFill>
                <a:latin typeface="Arial" pitchFamily="34" charset="0"/>
                <a:cs typeface="Arial" pitchFamily="34" charset="0"/>
              </a:rPr>
              <a:t>2/21/17</a:t>
            </a:r>
            <a:r>
              <a:rPr lang="en-US" sz="1000" baseline="0" dirty="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a:solidFill>
                  <a:schemeClr val="bg1">
                    <a:lumMod val="50000"/>
                  </a:schemeClr>
                </a:solidFill>
                <a:latin typeface="Arial" pitchFamily="34" charset="0"/>
                <a:cs typeface="Arial" pitchFamily="34" charset="0"/>
              </a:rPr>
              <a:t>MTS CONFIDENTIAL</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a:solidFill>
                  <a:schemeClr val="bg1">
                    <a:lumMod val="50000"/>
                  </a:schemeClr>
                </a:solidFill>
                <a:latin typeface="Arial" pitchFamily="34" charset="0"/>
                <a:cs typeface="Arial" pitchFamily="34" charset="0"/>
              </a:rPr>
              <a:t>TEST</a:t>
            </a:r>
          </a:p>
        </p:txBody>
      </p:sp>
      <p:grpSp>
        <p:nvGrpSpPr>
          <p:cNvPr id="15" name="Group 14"/>
          <p:cNvGrpSpPr/>
          <p:nvPr/>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30829516"/>
      </p:ext>
    </p:extLst>
  </p:cSld>
  <p:clrMap bg1="lt1" tx1="dk1" bg2="lt2" tx2="dk2" accent1="accent1" accent2="accent2" accent3="accent3" accent4="accent4" accent5="accent5" accent6="accent6" hlink="hlink" folHlink="folHlink"/>
  <p:sldLayoutIdLst>
    <p:sldLayoutId id="2147483710" r:id="rId1"/>
    <p:sldLayoutId id="2147483721" r:id="rId2"/>
  </p:sldLayoutIdLst>
  <p:hf hdr="0" dt="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a:solidFill>
                  <a:schemeClr val="bg1">
                    <a:lumMod val="50000"/>
                  </a:schemeClr>
                </a:solidFill>
                <a:latin typeface="Arial" pitchFamily="34" charset="0"/>
                <a:cs typeface="Arial" pitchFamily="34" charset="0"/>
              </a:rPr>
              <a:t>Strategy</a:t>
            </a:r>
            <a:r>
              <a:rPr lang="en-US" sz="1000" baseline="0" dirty="0">
                <a:solidFill>
                  <a:schemeClr val="bg1">
                    <a:lumMod val="50000"/>
                  </a:schemeClr>
                </a:solidFill>
                <a:latin typeface="Arial" pitchFamily="34" charset="0"/>
                <a:cs typeface="Arial" pitchFamily="34" charset="0"/>
              </a:rPr>
              <a:t> FY18  </a:t>
            </a:r>
            <a:r>
              <a:rPr lang="en-US" sz="1000" dirty="0">
                <a:solidFill>
                  <a:schemeClr val="bg1">
                    <a:lumMod val="50000"/>
                  </a:schemeClr>
                </a:solidFill>
                <a:latin typeface="Arial" pitchFamily="34" charset="0"/>
                <a:cs typeface="Arial" pitchFamily="34" charset="0"/>
              </a:rPr>
              <a:t>|</a:t>
            </a:r>
            <a:r>
              <a:rPr lang="en-US" sz="1000" baseline="0" dirty="0">
                <a:solidFill>
                  <a:schemeClr val="bg1">
                    <a:lumMod val="50000"/>
                  </a:schemeClr>
                </a:solidFill>
                <a:latin typeface="Arial" pitchFamily="34" charset="0"/>
                <a:cs typeface="Arial" pitchFamily="34" charset="0"/>
              </a:rPr>
              <a:t> </a:t>
            </a:r>
            <a:r>
              <a:rPr lang="x-none" sz="1000" baseline="0" dirty="0">
                <a:solidFill>
                  <a:schemeClr val="bg1">
                    <a:lumMod val="50000"/>
                  </a:schemeClr>
                </a:solidFill>
                <a:latin typeface="Arial" pitchFamily="34" charset="0"/>
                <a:cs typeface="Arial" pitchFamily="34" charset="0"/>
              </a:rPr>
              <a:t>2/21/17</a:t>
            </a:r>
            <a:r>
              <a:rPr lang="en-US" sz="1000" baseline="0" dirty="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a:solidFill>
                  <a:schemeClr val="bg1">
                    <a:lumMod val="50000"/>
                  </a:schemeClr>
                </a:solidFill>
                <a:latin typeface="Arial" pitchFamily="34" charset="0"/>
                <a:cs typeface="Arial" pitchFamily="34" charset="0"/>
              </a:rPr>
              <a:t>MTS CONFIDENTIAL</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a:solidFill>
                  <a:schemeClr val="bg1">
                    <a:lumMod val="50000"/>
                  </a:schemeClr>
                </a:solidFill>
                <a:latin typeface="Arial" pitchFamily="34" charset="0"/>
                <a:cs typeface="Arial" pitchFamily="34" charset="0"/>
              </a:rPr>
              <a:t>SENSORS</a:t>
            </a:r>
          </a:p>
        </p:txBody>
      </p:sp>
      <p:grpSp>
        <p:nvGrpSpPr>
          <p:cNvPr id="15" name="Group 14"/>
          <p:cNvGrpSpPr/>
          <p:nvPr/>
        </p:nvGrpSpPr>
        <p:grpSpPr>
          <a:xfrm>
            <a:off x="3949651" y="6470720"/>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61944869"/>
      </p:ext>
    </p:extLst>
  </p:cSld>
  <p:clrMap bg1="lt1" tx1="dk1" bg2="lt2" tx2="dk2" accent1="accent1" accent2="accent2" accent3="accent3" accent4="accent4" accent5="accent5" accent6="accent6" hlink="hlink" folHlink="folHlink"/>
  <p:sldLayoutIdLst>
    <p:sldLayoutId id="2147483712" r:id="rId1"/>
    <p:sldLayoutId id="2147483722" r:id="rId2"/>
  </p:sldLayoutIdLst>
  <p:hf hdr="0" dt="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a:solidFill>
                  <a:schemeClr val="bg1">
                    <a:lumMod val="50000"/>
                  </a:schemeClr>
                </a:solidFill>
                <a:latin typeface="Arial" pitchFamily="34" charset="0"/>
                <a:cs typeface="Arial" pitchFamily="34" charset="0"/>
              </a:rPr>
              <a:t>Strategy</a:t>
            </a:r>
            <a:r>
              <a:rPr lang="en-US" sz="1000" baseline="0" dirty="0">
                <a:solidFill>
                  <a:schemeClr val="bg1">
                    <a:lumMod val="50000"/>
                  </a:schemeClr>
                </a:solidFill>
                <a:latin typeface="Arial" pitchFamily="34" charset="0"/>
                <a:cs typeface="Arial" pitchFamily="34" charset="0"/>
              </a:rPr>
              <a:t> FY18  </a:t>
            </a:r>
            <a:r>
              <a:rPr lang="en-US" sz="1000" dirty="0">
                <a:solidFill>
                  <a:schemeClr val="bg1">
                    <a:lumMod val="50000"/>
                  </a:schemeClr>
                </a:solidFill>
                <a:latin typeface="Arial" pitchFamily="34" charset="0"/>
                <a:cs typeface="Arial" pitchFamily="34" charset="0"/>
              </a:rPr>
              <a:t>|</a:t>
            </a:r>
            <a:r>
              <a:rPr lang="en-US" sz="1000" baseline="0" dirty="0">
                <a:solidFill>
                  <a:schemeClr val="bg1">
                    <a:lumMod val="50000"/>
                  </a:schemeClr>
                </a:solidFill>
                <a:latin typeface="Arial" pitchFamily="34" charset="0"/>
                <a:cs typeface="Arial" pitchFamily="34" charset="0"/>
              </a:rPr>
              <a:t> </a:t>
            </a:r>
            <a:r>
              <a:rPr lang="x-none" sz="1000" baseline="0" dirty="0">
                <a:solidFill>
                  <a:schemeClr val="bg1">
                    <a:lumMod val="50000"/>
                  </a:schemeClr>
                </a:solidFill>
                <a:latin typeface="Arial" pitchFamily="34" charset="0"/>
                <a:cs typeface="Arial" pitchFamily="34" charset="0"/>
              </a:rPr>
              <a:t>2/21/17</a:t>
            </a:r>
            <a:r>
              <a:rPr lang="en-US" sz="1000" baseline="0" dirty="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a:solidFill>
                  <a:schemeClr val="bg1">
                    <a:lumMod val="50000"/>
                  </a:schemeClr>
                </a:solidFill>
                <a:latin typeface="Arial" pitchFamily="34" charset="0"/>
                <a:cs typeface="Arial" pitchFamily="34" charset="0"/>
              </a:rPr>
              <a:t>MTS CONFIDENTIAL</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a:solidFill>
                  <a:schemeClr val="bg1">
                    <a:lumMod val="50000"/>
                  </a:schemeClr>
                </a:solidFill>
                <a:latin typeface="Arial" pitchFamily="34" charset="0"/>
                <a:cs typeface="Arial" pitchFamily="34" charset="0"/>
              </a:rPr>
              <a:t>FINANCE</a:t>
            </a:r>
          </a:p>
        </p:txBody>
      </p:sp>
      <p:grpSp>
        <p:nvGrpSpPr>
          <p:cNvPr id="15" name="Group 14"/>
          <p:cNvGrpSpPr/>
          <p:nvPr/>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66627899"/>
      </p:ext>
    </p:extLst>
  </p:cSld>
  <p:clrMap bg1="lt1" tx1="dk1" bg2="lt2" tx2="dk2" accent1="accent1" accent2="accent2" accent3="accent3" accent4="accent4" accent5="accent5" accent6="accent6" hlink="hlink" folHlink="folHlink"/>
  <p:sldLayoutIdLst>
    <p:sldLayoutId id="2147483714" r:id="rId1"/>
    <p:sldLayoutId id="2147483723" r:id="rId2"/>
  </p:sldLayoutIdLst>
  <p:hf hdr="0" dt="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a:solidFill>
                  <a:schemeClr val="bg1">
                    <a:lumMod val="50000"/>
                  </a:schemeClr>
                </a:solidFill>
                <a:latin typeface="Arial" pitchFamily="34" charset="0"/>
                <a:cs typeface="Arial" pitchFamily="34" charset="0"/>
              </a:rPr>
              <a:t>Strategy</a:t>
            </a:r>
            <a:r>
              <a:rPr lang="en-US" sz="1000" baseline="0" dirty="0">
                <a:solidFill>
                  <a:schemeClr val="bg1">
                    <a:lumMod val="50000"/>
                  </a:schemeClr>
                </a:solidFill>
                <a:latin typeface="Arial" pitchFamily="34" charset="0"/>
                <a:cs typeface="Arial" pitchFamily="34" charset="0"/>
              </a:rPr>
              <a:t> FY18  </a:t>
            </a:r>
            <a:r>
              <a:rPr lang="en-US" sz="1000" dirty="0">
                <a:solidFill>
                  <a:schemeClr val="bg1">
                    <a:lumMod val="50000"/>
                  </a:schemeClr>
                </a:solidFill>
                <a:latin typeface="Arial" pitchFamily="34" charset="0"/>
                <a:cs typeface="Arial" pitchFamily="34" charset="0"/>
              </a:rPr>
              <a:t>|</a:t>
            </a:r>
            <a:r>
              <a:rPr lang="en-US" sz="1000" baseline="0" dirty="0">
                <a:solidFill>
                  <a:schemeClr val="bg1">
                    <a:lumMod val="50000"/>
                  </a:schemeClr>
                </a:solidFill>
                <a:latin typeface="Arial" pitchFamily="34" charset="0"/>
                <a:cs typeface="Arial" pitchFamily="34" charset="0"/>
              </a:rPr>
              <a:t> </a:t>
            </a:r>
            <a:r>
              <a:rPr lang="x-none" sz="1000" baseline="0" dirty="0">
                <a:solidFill>
                  <a:schemeClr val="bg1">
                    <a:lumMod val="50000"/>
                  </a:schemeClr>
                </a:solidFill>
                <a:latin typeface="Arial" pitchFamily="34" charset="0"/>
                <a:cs typeface="Arial" pitchFamily="34" charset="0"/>
              </a:rPr>
              <a:t>2/21/17</a:t>
            </a:r>
            <a:r>
              <a:rPr lang="en-US" sz="1000" baseline="0" dirty="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a:solidFill>
                  <a:schemeClr val="bg1">
                    <a:lumMod val="50000"/>
                  </a:schemeClr>
                </a:solidFill>
                <a:latin typeface="Arial" pitchFamily="34" charset="0"/>
                <a:cs typeface="Arial" pitchFamily="34" charset="0"/>
              </a:rPr>
              <a:t>MTS CONFIDENTIAL</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a:solidFill>
                  <a:schemeClr val="bg1">
                    <a:lumMod val="50000"/>
                  </a:schemeClr>
                </a:solidFill>
                <a:latin typeface="Arial" pitchFamily="34" charset="0"/>
                <a:cs typeface="Arial" pitchFamily="34" charset="0"/>
              </a:rPr>
              <a:t>LEGAL</a:t>
            </a:r>
          </a:p>
        </p:txBody>
      </p:sp>
      <p:grpSp>
        <p:nvGrpSpPr>
          <p:cNvPr id="15" name="Group 14"/>
          <p:cNvGrpSpPr/>
          <p:nvPr/>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5058666"/>
      </p:ext>
    </p:extLst>
  </p:cSld>
  <p:clrMap bg1="lt1" tx1="dk1" bg2="lt2" tx2="dk2" accent1="accent1" accent2="accent2" accent3="accent3" accent4="accent4" accent5="accent5" accent6="accent6" hlink="hlink" folHlink="folHlink"/>
  <p:sldLayoutIdLst>
    <p:sldLayoutId id="2147483716" r:id="rId1"/>
    <p:sldLayoutId id="2147483724" r:id="rId2"/>
  </p:sldLayoutIdLst>
  <p:hf hdr="0" dt="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6">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a:solidFill>
                  <a:schemeClr val="bg1">
                    <a:lumMod val="50000"/>
                  </a:schemeClr>
                </a:solidFill>
                <a:latin typeface="Arial" pitchFamily="34" charset="0"/>
                <a:cs typeface="Arial" pitchFamily="34" charset="0"/>
              </a:rPr>
              <a:t>Strategy</a:t>
            </a:r>
            <a:r>
              <a:rPr lang="en-US" sz="1000" baseline="0" dirty="0">
                <a:solidFill>
                  <a:schemeClr val="bg1">
                    <a:lumMod val="50000"/>
                  </a:schemeClr>
                </a:solidFill>
                <a:latin typeface="Arial" pitchFamily="34" charset="0"/>
                <a:cs typeface="Arial" pitchFamily="34" charset="0"/>
              </a:rPr>
              <a:t> FY18  </a:t>
            </a:r>
            <a:r>
              <a:rPr lang="en-US" sz="1000" dirty="0">
                <a:solidFill>
                  <a:schemeClr val="bg1">
                    <a:lumMod val="50000"/>
                  </a:schemeClr>
                </a:solidFill>
                <a:latin typeface="Arial" pitchFamily="34" charset="0"/>
                <a:cs typeface="Arial" pitchFamily="34" charset="0"/>
              </a:rPr>
              <a:t>|</a:t>
            </a:r>
            <a:r>
              <a:rPr lang="en-US" sz="1000" baseline="0" dirty="0">
                <a:solidFill>
                  <a:schemeClr val="bg1">
                    <a:lumMod val="50000"/>
                  </a:schemeClr>
                </a:solidFill>
                <a:latin typeface="Arial" pitchFamily="34" charset="0"/>
                <a:cs typeface="Arial" pitchFamily="34" charset="0"/>
              </a:rPr>
              <a:t> </a:t>
            </a:r>
            <a:r>
              <a:rPr lang="x-none" sz="1000" baseline="0" dirty="0">
                <a:solidFill>
                  <a:schemeClr val="bg1">
                    <a:lumMod val="50000"/>
                  </a:schemeClr>
                </a:solidFill>
                <a:latin typeface="Arial" pitchFamily="34" charset="0"/>
                <a:cs typeface="Arial" pitchFamily="34" charset="0"/>
              </a:rPr>
              <a:t>2/21/17</a:t>
            </a:r>
            <a:r>
              <a:rPr lang="en-US" sz="1000" baseline="0" dirty="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a:solidFill>
                  <a:schemeClr val="bg1">
                    <a:lumMod val="50000"/>
                  </a:schemeClr>
                </a:solidFill>
                <a:latin typeface="Arial" pitchFamily="34" charset="0"/>
                <a:cs typeface="Arial" pitchFamily="34" charset="0"/>
              </a:rPr>
              <a:t>MTS CONFIDENTIAL</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grpSp>
        <p:nvGrpSpPr>
          <p:cNvPr id="20" name="Group 19"/>
          <p:cNvGrpSpPr/>
          <p:nvPr/>
        </p:nvGrpSpPr>
        <p:grpSpPr>
          <a:xfrm>
            <a:off x="3283026" y="6449872"/>
            <a:ext cx="2577949" cy="251191"/>
            <a:chOff x="796124" y="3968548"/>
            <a:chExt cx="2577949" cy="251191"/>
          </a:xfrm>
        </p:grpSpPr>
        <p:sp>
          <p:nvSpPr>
            <p:cNvPr id="21" name="TextBox 17"/>
            <p:cNvSpPr txBox="1"/>
            <p:nvPr/>
          </p:nvSpPr>
          <p:spPr>
            <a:xfrm>
              <a:off x="796124" y="3973518"/>
              <a:ext cx="2577949" cy="246221"/>
            </a:xfrm>
            <a:prstGeom prst="rect">
              <a:avLst/>
            </a:prstGeom>
            <a:noFill/>
          </p:spPr>
          <p:txBody>
            <a:bodyPr wrap="none" rtlCol="0" anchor="ctr" anchorCtr="1">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r>
                <a:rPr lang="en-US" sz="1000" spc="200" baseline="0" dirty="0">
                  <a:solidFill>
                    <a:schemeClr val="bg1">
                      <a:lumMod val="50000"/>
                    </a:schemeClr>
                  </a:solidFill>
                  <a:latin typeface="Arial" pitchFamily="34" charset="0"/>
                  <a:cs typeface="Arial" pitchFamily="34" charset="0"/>
                </a:rPr>
                <a:t>INFORMATION TECHNOLOGY</a:t>
              </a:r>
            </a:p>
          </p:txBody>
        </p:sp>
        <p:cxnSp>
          <p:nvCxnSpPr>
            <p:cNvPr id="22" name="Straight Connector 21"/>
            <p:cNvCxnSpPr/>
            <p:nvPr/>
          </p:nvCxnSpPr>
          <p:spPr>
            <a:xfrm>
              <a:off x="804938" y="4214948"/>
              <a:ext cx="2560320"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04938" y="3968548"/>
              <a:ext cx="2560320"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07513688"/>
      </p:ext>
    </p:extLst>
  </p:cSld>
  <p:clrMap bg1="lt1" tx1="dk1" bg2="lt2" tx2="dk2" accent1="accent1" accent2="accent2" accent3="accent3" accent4="accent4" accent5="accent5" accent6="accent6" hlink="hlink" folHlink="folHlink"/>
  <p:sldLayoutIdLst>
    <p:sldLayoutId id="2147483718" r:id="rId1"/>
    <p:sldLayoutId id="2147483725" r:id="rId2"/>
    <p:sldLayoutId id="2147483728" r:id="rId3"/>
    <p:sldLayoutId id="2147483729" r:id="rId4"/>
  </p:sldLayoutIdLst>
  <p:hf hdr="0" dt="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a:solidFill>
                  <a:schemeClr val="bg1">
                    <a:lumMod val="50000"/>
                  </a:schemeClr>
                </a:solidFill>
                <a:latin typeface="Arial" pitchFamily="34" charset="0"/>
                <a:cs typeface="Arial" pitchFamily="34" charset="0"/>
              </a:rPr>
              <a:t>Strategy</a:t>
            </a:r>
            <a:r>
              <a:rPr lang="en-US" sz="1000" baseline="0" dirty="0">
                <a:solidFill>
                  <a:schemeClr val="bg1">
                    <a:lumMod val="50000"/>
                  </a:schemeClr>
                </a:solidFill>
                <a:latin typeface="Arial" pitchFamily="34" charset="0"/>
                <a:cs typeface="Arial" pitchFamily="34" charset="0"/>
              </a:rPr>
              <a:t> FY18  </a:t>
            </a:r>
            <a:r>
              <a:rPr lang="en-US" sz="1000" dirty="0">
                <a:solidFill>
                  <a:schemeClr val="bg1">
                    <a:lumMod val="50000"/>
                  </a:schemeClr>
                </a:solidFill>
                <a:latin typeface="Arial" pitchFamily="34" charset="0"/>
                <a:cs typeface="Arial" pitchFamily="34" charset="0"/>
              </a:rPr>
              <a:t>|</a:t>
            </a:r>
            <a:r>
              <a:rPr lang="en-US" sz="1000" baseline="0" dirty="0">
                <a:solidFill>
                  <a:schemeClr val="bg1">
                    <a:lumMod val="50000"/>
                  </a:schemeClr>
                </a:solidFill>
                <a:latin typeface="Arial" pitchFamily="34" charset="0"/>
                <a:cs typeface="Arial" pitchFamily="34" charset="0"/>
              </a:rPr>
              <a:t> </a:t>
            </a:r>
            <a:r>
              <a:rPr lang="x-none" sz="1000" baseline="0" dirty="0">
                <a:solidFill>
                  <a:schemeClr val="bg1">
                    <a:lumMod val="50000"/>
                  </a:schemeClr>
                </a:solidFill>
                <a:latin typeface="Arial" pitchFamily="34" charset="0"/>
                <a:cs typeface="Arial" pitchFamily="34" charset="0"/>
              </a:rPr>
              <a:t>2/21/17</a:t>
            </a:r>
            <a:r>
              <a:rPr lang="en-US" sz="1000" baseline="0" dirty="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a:solidFill>
                  <a:schemeClr val="bg1">
                    <a:lumMod val="50000"/>
                  </a:schemeClr>
                </a:solidFill>
                <a:latin typeface="Arial" pitchFamily="34" charset="0"/>
                <a:cs typeface="Arial" pitchFamily="34" charset="0"/>
              </a:rPr>
              <a:t>MTS CONFIDENTIAL</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p:nvSpPr>
        <p:spPr>
          <a:xfrm>
            <a:off x="3284211" y="6461910"/>
            <a:ext cx="2138850"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a:solidFill>
                  <a:schemeClr val="bg1">
                    <a:lumMod val="50000"/>
                  </a:schemeClr>
                </a:solidFill>
                <a:latin typeface="Arial" pitchFamily="34" charset="0"/>
                <a:cs typeface="Arial" pitchFamily="34" charset="0"/>
              </a:rPr>
              <a:t>HUMAN RESOURCES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p:nvGrpSpPr>
        <p:grpSpPr>
          <a:xfrm>
            <a:off x="3418114" y="6461915"/>
            <a:ext cx="1839686" cy="246216"/>
            <a:chOff x="3592383" y="6418373"/>
            <a:chExt cx="2141351" cy="328288"/>
          </a:xfrm>
        </p:grpSpPr>
        <p:cxnSp>
          <p:nvCxnSpPr>
            <p:cNvPr id="17" name="Straight Connector 16"/>
            <p:cNvCxnSpPr/>
            <p:nvPr userDrawn="1"/>
          </p:nvCxnSpPr>
          <p:spPr>
            <a:xfrm flipV="1">
              <a:off x="3592383" y="6728470"/>
              <a:ext cx="2141351" cy="18191"/>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592383" y="6418373"/>
              <a:ext cx="2141351"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5388220"/>
      </p:ext>
    </p:extLst>
  </p:cSld>
  <p:clrMap bg1="lt1" tx1="dk1" bg2="lt2" tx2="dk2" accent1="accent1" accent2="accent2" accent3="accent3" accent4="accent4" accent5="accent5" accent6="accent6" hlink="hlink" folHlink="folHlink"/>
  <p:sldLayoutIdLst>
    <p:sldLayoutId id="2147483720" r:id="rId1"/>
    <p:sldLayoutId id="2147483726" r:id="rId2"/>
  </p:sldLayoutIdLst>
  <p:hf hdr="0" dt="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mailto:privacy@mts.co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privacy@mts.com"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privacy@mts.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531628" y="4724400"/>
            <a:ext cx="8231371" cy="1625600"/>
          </a:xfrm>
        </p:spPr>
        <p:txBody>
          <a:bodyPr>
            <a:normAutofit/>
          </a:bodyPr>
          <a:lstStyle/>
          <a:p>
            <a:r>
              <a:rPr lang="en-US" dirty="0">
                <a:solidFill>
                  <a:srgbClr val="C00000"/>
                </a:solidFill>
                <a:latin typeface="Open Sans"/>
              </a:rPr>
              <a:t>Privacy and Data Protection</a:t>
            </a:r>
            <a:br>
              <a:rPr lang="en-US" sz="2000" dirty="0">
                <a:solidFill>
                  <a:srgbClr val="C00000"/>
                </a:solidFill>
                <a:latin typeface="Open Sans"/>
              </a:rPr>
            </a:br>
            <a:r>
              <a:rPr lang="en-US" sz="2000" i="1" dirty="0">
                <a:solidFill>
                  <a:srgbClr val="C00000"/>
                </a:solidFill>
                <a:latin typeface="Open Sans"/>
              </a:rPr>
              <a:t>All Employee Training</a:t>
            </a:r>
            <a:endParaRPr lang="en-US" altLang="en-US" sz="2000" i="1" dirty="0">
              <a:solidFill>
                <a:srgbClr val="C00000"/>
              </a:solidFill>
              <a:latin typeface="Open Sans"/>
              <a:ea typeface="ＭＳ Ｐゴシック" pitchFamily="34" charset="-128"/>
            </a:endParaRPr>
          </a:p>
        </p:txBody>
      </p:sp>
      <p:sp>
        <p:nvSpPr>
          <p:cNvPr id="2" name="TextBox 1">
            <a:extLst>
              <a:ext uri="{FF2B5EF4-FFF2-40B4-BE49-F238E27FC236}">
                <a16:creationId xmlns:a16="http://schemas.microsoft.com/office/drawing/2014/main" id="{AA8D16A8-5C6E-4679-B04F-7EBBC057985E}"/>
              </a:ext>
            </a:extLst>
          </p:cNvPr>
          <p:cNvSpPr txBox="1"/>
          <p:nvPr/>
        </p:nvSpPr>
        <p:spPr>
          <a:xfrm>
            <a:off x="5608320" y="508000"/>
            <a:ext cx="3342640" cy="436880"/>
          </a:xfrm>
          <a:prstGeom prst="rect">
            <a:avLst/>
          </a:prstGeom>
          <a:solidFill>
            <a:schemeClr val="bg1"/>
          </a:solidFill>
        </p:spPr>
        <p:txBody>
          <a:bodyPr wrap="square" rtlCol="0">
            <a:spAutoFit/>
          </a:bodyPr>
          <a:lstStyle/>
          <a:p>
            <a:endParaRPr lang="en-US" dirty="0"/>
          </a:p>
        </p:txBody>
      </p:sp>
      <p:cxnSp>
        <p:nvCxnSpPr>
          <p:cNvPr id="4" name="Straight Connector 3">
            <a:extLst>
              <a:ext uri="{FF2B5EF4-FFF2-40B4-BE49-F238E27FC236}">
                <a16:creationId xmlns:a16="http://schemas.microsoft.com/office/drawing/2014/main" id="{383F97EC-2784-4D59-AAE9-0360D5A2B464}"/>
              </a:ext>
            </a:extLst>
          </p:cNvPr>
          <p:cNvCxnSpPr>
            <a:cxnSpLocks/>
          </p:cNvCxnSpPr>
          <p:nvPr/>
        </p:nvCxnSpPr>
        <p:spPr>
          <a:xfrm>
            <a:off x="172720" y="4724400"/>
            <a:ext cx="8778240" cy="0"/>
          </a:xfrm>
          <a:prstGeom prst="line">
            <a:avLst/>
          </a:prstGeom>
          <a:ln w="12700">
            <a:solidFill>
              <a:srgbClr val="0071BC"/>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7EB8DB3-0000-4706-A217-7C7AA50E2814}"/>
              </a:ext>
            </a:extLst>
          </p:cNvPr>
          <p:cNvSpPr txBox="1"/>
          <p:nvPr/>
        </p:nvSpPr>
        <p:spPr>
          <a:xfrm>
            <a:off x="7746714" y="6503542"/>
            <a:ext cx="1313180" cy="215444"/>
          </a:xfrm>
          <a:prstGeom prst="rect">
            <a:avLst/>
          </a:prstGeom>
          <a:noFill/>
        </p:spPr>
        <p:txBody>
          <a:bodyPr wrap="none" rtlCol="0">
            <a:spAutoFit/>
          </a:bodyPr>
          <a:lstStyle/>
          <a:p>
            <a:r>
              <a:rPr lang="en-US" sz="800" dirty="0">
                <a:latin typeface="Open Sans"/>
              </a:rPr>
              <a:t>Updated as of June 2021</a:t>
            </a:r>
          </a:p>
        </p:txBody>
      </p:sp>
    </p:spTree>
    <p:extLst>
      <p:ext uri="{BB962C8B-B14F-4D97-AF65-F5344CB8AC3E}">
        <p14:creationId xmlns:p14="http://schemas.microsoft.com/office/powerpoint/2010/main" val="3929394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2">
            <a:extLst>
              <a:ext uri="{FF2B5EF4-FFF2-40B4-BE49-F238E27FC236}">
                <a16:creationId xmlns:a16="http://schemas.microsoft.com/office/drawing/2014/main" id="{A12D3796-093E-4218-A77C-95566675105A}"/>
              </a:ext>
            </a:extLst>
          </p:cNvPr>
          <p:cNvSpPr>
            <a:spLocks noChangeArrowheads="1"/>
          </p:cNvSpPr>
          <p:nvPr/>
        </p:nvSpPr>
        <p:spPr bwMode="auto">
          <a:xfrm>
            <a:off x="5476875" y="0"/>
            <a:ext cx="45720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CC1543"/>
              </a:buClr>
              <a:buFont typeface="Arial Narrow" panose="020B060602020203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CC1543"/>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822325" indent="-273050">
              <a:spcBef>
                <a:spcPct val="20000"/>
              </a:spcBef>
              <a:buClr>
                <a:srgbClr val="CC1543"/>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CC1543"/>
              </a:buClr>
              <a:buFont typeface="Lucida Grande"/>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lvl="2">
              <a:lnSpc>
                <a:spcPct val="110000"/>
              </a:lnSpc>
              <a:spcBef>
                <a:spcPct val="0"/>
              </a:spcBef>
              <a:spcAft>
                <a:spcPts val="600"/>
              </a:spcAft>
              <a:buClrTx/>
              <a:buFontTx/>
              <a:buNone/>
            </a:pPr>
            <a:endParaRPr lang="en-US" altLang="en-US" sz="1000"/>
          </a:p>
        </p:txBody>
      </p:sp>
      <p:sp>
        <p:nvSpPr>
          <p:cNvPr id="8" name="TextBox 5">
            <a:extLst>
              <a:ext uri="{FF2B5EF4-FFF2-40B4-BE49-F238E27FC236}">
                <a16:creationId xmlns:a16="http://schemas.microsoft.com/office/drawing/2014/main" id="{DE88EDCE-E65E-45A8-B102-98E3AB95ECE8}"/>
              </a:ext>
            </a:extLst>
          </p:cNvPr>
          <p:cNvSpPr txBox="1">
            <a:spLocks noChangeArrowheads="1"/>
          </p:cNvSpPr>
          <p:nvPr/>
        </p:nvSpPr>
        <p:spPr bwMode="auto">
          <a:xfrm>
            <a:off x="342900" y="93663"/>
            <a:ext cx="77612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1543"/>
              </a:buClr>
              <a:buFont typeface="Arial Narrow" panose="020B060602020203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CC1543"/>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CC1543"/>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CC1543"/>
              </a:buClr>
              <a:buFont typeface="Lucida Grande"/>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US" altLang="en-US" sz="2400" dirty="0">
                <a:solidFill>
                  <a:srgbClr val="C00000"/>
                </a:solidFill>
                <a:latin typeface="Open Sans"/>
              </a:rPr>
              <a:t>Privacy and Data Protection</a:t>
            </a:r>
          </a:p>
          <a:p>
            <a:pPr>
              <a:spcBef>
                <a:spcPct val="0"/>
              </a:spcBef>
              <a:buClrTx/>
              <a:buFontTx/>
              <a:buNone/>
            </a:pPr>
            <a:r>
              <a:rPr lang="en-US" altLang="en-US" i="1" dirty="0">
                <a:solidFill>
                  <a:srgbClr val="C00000"/>
                </a:solidFill>
                <a:latin typeface="Open Sans"/>
              </a:rPr>
              <a:t>Our Responsibilities</a:t>
            </a:r>
          </a:p>
        </p:txBody>
      </p:sp>
      <p:sp>
        <p:nvSpPr>
          <p:cNvPr id="9" name="TextBox 8">
            <a:extLst>
              <a:ext uri="{FF2B5EF4-FFF2-40B4-BE49-F238E27FC236}">
                <a16:creationId xmlns:a16="http://schemas.microsoft.com/office/drawing/2014/main" id="{C29F5F4B-616C-44E8-AF80-8C4DFAD449EA}"/>
              </a:ext>
            </a:extLst>
          </p:cNvPr>
          <p:cNvSpPr txBox="1"/>
          <p:nvPr/>
        </p:nvSpPr>
        <p:spPr>
          <a:xfrm>
            <a:off x="0" y="1167870"/>
            <a:ext cx="9144000" cy="369332"/>
          </a:xfrm>
          <a:prstGeom prst="rect">
            <a:avLst/>
          </a:prstGeom>
          <a:solidFill>
            <a:schemeClr val="bg1">
              <a:lumMod val="95000"/>
            </a:schemeClr>
          </a:solidFill>
        </p:spPr>
        <p:txBody>
          <a:bodyPr>
            <a:spAutoFit/>
          </a:bodyPr>
          <a:lstStyle/>
          <a:p>
            <a:pPr>
              <a:defRPr/>
            </a:pPr>
            <a:r>
              <a:rPr lang="en-US" sz="1800" dirty="0">
                <a:latin typeface="Open Sans"/>
              </a:rPr>
              <a:t>     Creating, Collecting, Storing, &amp; Using Personal Data</a:t>
            </a:r>
          </a:p>
        </p:txBody>
      </p:sp>
      <p:sp>
        <p:nvSpPr>
          <p:cNvPr id="14" name="TextBox 1">
            <a:extLst>
              <a:ext uri="{FF2B5EF4-FFF2-40B4-BE49-F238E27FC236}">
                <a16:creationId xmlns:a16="http://schemas.microsoft.com/office/drawing/2014/main" id="{92C78FAE-836F-4CBF-AB9E-4733CF184084}"/>
              </a:ext>
            </a:extLst>
          </p:cNvPr>
          <p:cNvSpPr txBox="1">
            <a:spLocks noChangeArrowheads="1"/>
          </p:cNvSpPr>
          <p:nvPr/>
        </p:nvSpPr>
        <p:spPr bwMode="auto">
          <a:xfrm>
            <a:off x="165355" y="1841968"/>
            <a:ext cx="6956702" cy="42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CC1543"/>
              </a:buClr>
              <a:buFont typeface="Arial Narrow" pitchFamily="34" charset="0"/>
              <a:buChar char="»"/>
              <a:defRPr sz="2000">
                <a:solidFill>
                  <a:schemeClr val="tx1"/>
                </a:solidFill>
                <a:latin typeface="Arial" pitchFamily="34" charset="0"/>
                <a:ea typeface="ＭＳ Ｐゴシック" pitchFamily="34" charset="-128"/>
                <a:cs typeface="Arial" pitchFamily="34" charset="0"/>
              </a:defRPr>
            </a:lvl1pPr>
            <a:lvl2pPr marL="742950" indent="-285750">
              <a:spcBef>
                <a:spcPct val="20000"/>
              </a:spcBef>
              <a:buClr>
                <a:srgbClr val="CC1543"/>
              </a:buClr>
              <a:buChar char="–"/>
              <a:defRPr sz="2000">
                <a:solidFill>
                  <a:schemeClr val="tx1"/>
                </a:solidFill>
                <a:latin typeface="Arial" pitchFamily="34" charset="0"/>
                <a:ea typeface="ＭＳ Ｐゴシック" pitchFamily="34" charset="-128"/>
                <a:cs typeface="Arial" pitchFamily="34" charset="0"/>
              </a:defRPr>
            </a:lvl2pPr>
            <a:lvl3pPr marL="1143000" indent="-228600">
              <a:spcBef>
                <a:spcPct val="20000"/>
              </a:spcBef>
              <a:buClr>
                <a:srgbClr val="CC1543"/>
              </a:buClr>
              <a:buFont typeface="Arial" pitchFamily="34" charset="0"/>
              <a:buChar char="•"/>
              <a:defRPr sz="2000">
                <a:solidFill>
                  <a:schemeClr val="tx1"/>
                </a:solidFill>
                <a:latin typeface="Arial" pitchFamily="34" charset="0"/>
                <a:ea typeface="ＭＳ Ｐゴシック" pitchFamily="34" charset="-128"/>
                <a:cs typeface="Arial" pitchFamily="34" charset="0"/>
              </a:defRPr>
            </a:lvl3pPr>
            <a:lvl4pPr marL="1600200" indent="-228600">
              <a:spcBef>
                <a:spcPct val="20000"/>
              </a:spcBef>
              <a:buClr>
                <a:srgbClr val="CC1543"/>
              </a:buClr>
              <a:buFont typeface="Lucida Grande"/>
              <a:buChar char="›"/>
              <a:defRPr sz="2000">
                <a:solidFill>
                  <a:schemeClr val="tx1"/>
                </a:solidFill>
                <a:latin typeface="Arial" pitchFamily="34" charset="0"/>
                <a:ea typeface="ＭＳ Ｐゴシック" pitchFamily="34" charset="-128"/>
                <a:cs typeface="Arial" pitchFamily="34" charset="0"/>
              </a:defRPr>
            </a:lvl4pPr>
            <a:lvl5pPr marL="2057400" indent="-228600">
              <a:spcBef>
                <a:spcPct val="20000"/>
              </a:spcBef>
              <a:buClr>
                <a:srgbClr val="CC1543"/>
              </a:buClr>
              <a:buFont typeface="Wingdings" pitchFamily="2" charset="2"/>
              <a:buChar char="§"/>
              <a:defRPr sz="2000">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CC1543"/>
              </a:buClr>
              <a:buFont typeface="Wingdings" pitchFamily="2" charset="2"/>
              <a:buChar char="§"/>
              <a:defRPr sz="2000">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CC1543"/>
              </a:buClr>
              <a:buFont typeface="Wingdings" pitchFamily="2" charset="2"/>
              <a:buChar char="§"/>
              <a:defRPr sz="2000">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CC1543"/>
              </a:buClr>
              <a:buFont typeface="Wingdings" pitchFamily="2" charset="2"/>
              <a:buChar char="§"/>
              <a:defRPr sz="2000">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CC1543"/>
              </a:buClr>
              <a:buFont typeface="Wingdings" pitchFamily="2" charset="2"/>
              <a:buChar char="§"/>
              <a:defRPr sz="2000">
                <a:solidFill>
                  <a:schemeClr val="tx1"/>
                </a:solidFill>
                <a:latin typeface="Arial" pitchFamily="34" charset="0"/>
                <a:ea typeface="ＭＳ Ｐゴシック" pitchFamily="34" charset="-128"/>
                <a:cs typeface="Arial" pitchFamily="34" charset="0"/>
              </a:defRPr>
            </a:lvl9pPr>
          </a:lstStyle>
          <a:p>
            <a:pPr>
              <a:spcBef>
                <a:spcPts val="600"/>
              </a:spcBef>
              <a:spcAft>
                <a:spcPts val="600"/>
              </a:spcAft>
              <a:buFont typeface="Wingdings" panose="05000000000000000000" pitchFamily="2" charset="2"/>
              <a:buChar char="ü"/>
            </a:pPr>
            <a:r>
              <a:rPr lang="en-US" sz="1500" dirty="0">
                <a:latin typeface="Open Sans"/>
              </a:rPr>
              <a:t>Only create or collect the personal data needed to specifically perform an operational task or business-related project.</a:t>
            </a:r>
          </a:p>
          <a:p>
            <a:pPr>
              <a:spcBef>
                <a:spcPts val="600"/>
              </a:spcBef>
              <a:spcAft>
                <a:spcPts val="600"/>
              </a:spcAft>
              <a:buFont typeface="Wingdings" panose="05000000000000000000" pitchFamily="2" charset="2"/>
              <a:buChar char="ü"/>
            </a:pPr>
            <a:r>
              <a:rPr lang="en-US" sz="1500" dirty="0">
                <a:latin typeface="Open Sans"/>
              </a:rPr>
              <a:t>Store information on approved devices and locations only.</a:t>
            </a:r>
          </a:p>
          <a:p>
            <a:pPr>
              <a:spcBef>
                <a:spcPts val="600"/>
              </a:spcBef>
              <a:spcAft>
                <a:spcPts val="600"/>
              </a:spcAft>
              <a:buFont typeface="Wingdings" panose="05000000000000000000" pitchFamily="2" charset="2"/>
              <a:buChar char="ü"/>
            </a:pPr>
            <a:r>
              <a:rPr lang="en-US" sz="1500" dirty="0">
                <a:latin typeface="Open Sans"/>
              </a:rPr>
              <a:t>Ensure that documents that contain personal data are kept in secure locations with access only to those employees that need it to perform their job function.</a:t>
            </a:r>
            <a:endParaRPr lang="en-US" altLang="en-US" sz="1500" dirty="0">
              <a:latin typeface="Open Sans"/>
            </a:endParaRPr>
          </a:p>
          <a:p>
            <a:pPr>
              <a:spcBef>
                <a:spcPts val="600"/>
              </a:spcBef>
              <a:spcAft>
                <a:spcPts val="600"/>
              </a:spcAft>
              <a:buFont typeface="Wingdings" panose="05000000000000000000" pitchFamily="2" charset="2"/>
              <a:buChar char="ü"/>
            </a:pPr>
            <a:r>
              <a:rPr lang="en-US" sz="1500" dirty="0">
                <a:latin typeface="Open Sans"/>
                <a:ea typeface="Times New Roman" panose="02020603050405020304" pitchFamily="18" charset="0"/>
              </a:rPr>
              <a:t>For sensitive personal data, safeguard data through file-level security controls  (e.g., password protecting files, email encryption, etc.) and dispose of immediately after business use.</a:t>
            </a:r>
          </a:p>
          <a:p>
            <a:pPr>
              <a:spcBef>
                <a:spcPts val="600"/>
              </a:spcBef>
              <a:spcAft>
                <a:spcPts val="600"/>
              </a:spcAft>
              <a:buFont typeface="Wingdings" panose="05000000000000000000" pitchFamily="2" charset="2"/>
              <a:buChar char="ü"/>
              <a:defRPr/>
            </a:pPr>
            <a:r>
              <a:rPr lang="en-US" sz="1500" dirty="0">
                <a:latin typeface="Open Sans"/>
              </a:rPr>
              <a:t>Avoid downloading or saving personal data that is not needed for a specific operational task or project.</a:t>
            </a:r>
            <a:endParaRPr lang="en-GB" sz="1500" dirty="0">
              <a:latin typeface="Open Sans"/>
            </a:endParaRPr>
          </a:p>
          <a:p>
            <a:pPr>
              <a:spcBef>
                <a:spcPts val="600"/>
              </a:spcBef>
              <a:spcAft>
                <a:spcPts val="600"/>
              </a:spcAft>
              <a:buFont typeface="Wingdings" panose="05000000000000000000" pitchFamily="2" charset="2"/>
              <a:buChar char="ü"/>
              <a:defRPr/>
            </a:pPr>
            <a:r>
              <a:rPr lang="en-GB" sz="1500" dirty="0">
                <a:latin typeface="Open Sans"/>
              </a:rPr>
              <a:t>Lock your screen and secure personal data when you are away from your desk.</a:t>
            </a:r>
            <a:endParaRPr lang="en-US" sz="1500" dirty="0">
              <a:latin typeface="Open Sans"/>
            </a:endParaRPr>
          </a:p>
          <a:p>
            <a:pPr marL="0" indent="0">
              <a:spcBef>
                <a:spcPts val="600"/>
              </a:spcBef>
              <a:spcAft>
                <a:spcPts val="600"/>
              </a:spcAft>
              <a:buNone/>
            </a:pPr>
            <a:r>
              <a:rPr lang="en-US" sz="1400" dirty="0">
                <a:latin typeface="Open Sans"/>
                <a:ea typeface="Times New Roman" panose="02020603050405020304" pitchFamily="18" charset="0"/>
              </a:rPr>
              <a:t> </a:t>
            </a:r>
          </a:p>
        </p:txBody>
      </p:sp>
      <p:sp>
        <p:nvSpPr>
          <p:cNvPr id="10" name="TextBox 9">
            <a:extLst>
              <a:ext uri="{FF2B5EF4-FFF2-40B4-BE49-F238E27FC236}">
                <a16:creationId xmlns:a16="http://schemas.microsoft.com/office/drawing/2014/main" id="{D9459E76-8F9B-464E-97FE-2F1E50F42B64}"/>
              </a:ext>
            </a:extLst>
          </p:cNvPr>
          <p:cNvSpPr txBox="1"/>
          <p:nvPr/>
        </p:nvSpPr>
        <p:spPr>
          <a:xfrm>
            <a:off x="8418933" y="6359289"/>
            <a:ext cx="296876" cy="215444"/>
          </a:xfrm>
          <a:prstGeom prst="rect">
            <a:avLst/>
          </a:prstGeom>
          <a:noFill/>
        </p:spPr>
        <p:txBody>
          <a:bodyPr wrap="none" rtlCol="0">
            <a:spAutoFit/>
          </a:bodyPr>
          <a:lstStyle/>
          <a:p>
            <a:r>
              <a:rPr lang="en-US" sz="800" dirty="0">
                <a:latin typeface="Open Sans"/>
              </a:rPr>
              <a:t>10</a:t>
            </a:r>
          </a:p>
        </p:txBody>
      </p:sp>
      <p:pic>
        <p:nvPicPr>
          <p:cNvPr id="13" name="Picture 12">
            <a:extLst>
              <a:ext uri="{FF2B5EF4-FFF2-40B4-BE49-F238E27FC236}">
                <a16:creationId xmlns:a16="http://schemas.microsoft.com/office/drawing/2014/main" id="{20B2E508-221B-4593-8EC2-8C96E135EEE8}"/>
              </a:ext>
            </a:extLst>
          </p:cNvPr>
          <p:cNvPicPr>
            <a:picLocks noChangeAspect="1"/>
          </p:cNvPicPr>
          <p:nvPr/>
        </p:nvPicPr>
        <p:blipFill>
          <a:blip r:embed="rId2"/>
          <a:stretch>
            <a:fillRect/>
          </a:stretch>
        </p:blipFill>
        <p:spPr>
          <a:xfrm>
            <a:off x="7122057" y="1983799"/>
            <a:ext cx="1812068" cy="16830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
            <a:extLst>
              <a:ext uri="{FF2B5EF4-FFF2-40B4-BE49-F238E27FC236}">
                <a16:creationId xmlns:a16="http://schemas.microsoft.com/office/drawing/2014/main" id="{D2E4185F-BE82-48FA-BC02-01322372D2BE}"/>
              </a:ext>
            </a:extLst>
          </p:cNvPr>
          <p:cNvSpPr>
            <a:spLocks noChangeArrowheads="1"/>
          </p:cNvSpPr>
          <p:nvPr/>
        </p:nvSpPr>
        <p:spPr bwMode="auto">
          <a:xfrm>
            <a:off x="5476875" y="0"/>
            <a:ext cx="45720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CC1543"/>
              </a:buClr>
              <a:buFont typeface="Arial Narrow" panose="020B060602020203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CC1543"/>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822325" indent="-273050">
              <a:spcBef>
                <a:spcPct val="20000"/>
              </a:spcBef>
              <a:buClr>
                <a:srgbClr val="CC1543"/>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CC1543"/>
              </a:buClr>
              <a:buFont typeface="Lucida Grande"/>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lvl="2">
              <a:lnSpc>
                <a:spcPct val="110000"/>
              </a:lnSpc>
              <a:spcBef>
                <a:spcPct val="0"/>
              </a:spcBef>
              <a:spcAft>
                <a:spcPts val="600"/>
              </a:spcAft>
              <a:buClrTx/>
              <a:buFontTx/>
              <a:buNone/>
            </a:pPr>
            <a:endParaRPr lang="en-US" altLang="en-US" sz="1000"/>
          </a:p>
        </p:txBody>
      </p:sp>
      <p:sp>
        <p:nvSpPr>
          <p:cNvPr id="10" name="TextBox 9">
            <a:extLst>
              <a:ext uri="{FF2B5EF4-FFF2-40B4-BE49-F238E27FC236}">
                <a16:creationId xmlns:a16="http://schemas.microsoft.com/office/drawing/2014/main" id="{E219229C-8CB8-4132-A055-2D603907CD08}"/>
              </a:ext>
            </a:extLst>
          </p:cNvPr>
          <p:cNvSpPr txBox="1"/>
          <p:nvPr/>
        </p:nvSpPr>
        <p:spPr>
          <a:xfrm>
            <a:off x="0" y="1207320"/>
            <a:ext cx="9144000" cy="369332"/>
          </a:xfrm>
          <a:prstGeom prst="rect">
            <a:avLst/>
          </a:prstGeom>
          <a:solidFill>
            <a:schemeClr val="bg1">
              <a:lumMod val="95000"/>
            </a:schemeClr>
          </a:solidFill>
        </p:spPr>
        <p:txBody>
          <a:bodyPr>
            <a:spAutoFit/>
          </a:bodyPr>
          <a:lstStyle/>
          <a:p>
            <a:pPr>
              <a:defRPr/>
            </a:pPr>
            <a:r>
              <a:rPr lang="en-US" sz="1800" dirty="0">
                <a:latin typeface="Open Sans"/>
              </a:rPr>
              <a:t>     Sharing Personal Data</a:t>
            </a:r>
          </a:p>
        </p:txBody>
      </p:sp>
      <p:sp>
        <p:nvSpPr>
          <p:cNvPr id="12" name="TextBox 1">
            <a:extLst>
              <a:ext uri="{FF2B5EF4-FFF2-40B4-BE49-F238E27FC236}">
                <a16:creationId xmlns:a16="http://schemas.microsoft.com/office/drawing/2014/main" id="{8A76FD2E-5528-488F-BC25-4EFCD650A543}"/>
              </a:ext>
            </a:extLst>
          </p:cNvPr>
          <p:cNvSpPr txBox="1">
            <a:spLocks noChangeArrowheads="1"/>
          </p:cNvSpPr>
          <p:nvPr/>
        </p:nvSpPr>
        <p:spPr bwMode="auto">
          <a:xfrm>
            <a:off x="209876" y="1821186"/>
            <a:ext cx="6912182"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CC1543"/>
              </a:buClr>
              <a:buFont typeface="Arial Narrow" panose="020B060602020203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CC1543"/>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CC1543"/>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CC1543"/>
              </a:buClr>
              <a:buFont typeface="Lucida Grande"/>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ts val="600"/>
              </a:spcBef>
              <a:spcAft>
                <a:spcPts val="600"/>
              </a:spcAft>
              <a:buFont typeface="Wingdings" panose="05000000000000000000" pitchFamily="2" charset="2"/>
              <a:buChar char="ü"/>
            </a:pPr>
            <a:r>
              <a:rPr lang="en-US" altLang="en-US" sz="1500" dirty="0">
                <a:latin typeface="Open Sans"/>
              </a:rPr>
              <a:t>Only share personal data with those who need it to fulfill their job responsibilities.</a:t>
            </a:r>
          </a:p>
          <a:p>
            <a:pPr>
              <a:spcBef>
                <a:spcPts val="600"/>
              </a:spcBef>
              <a:spcAft>
                <a:spcPts val="600"/>
              </a:spcAft>
              <a:buFont typeface="Wingdings" panose="05000000000000000000" pitchFamily="2" charset="2"/>
              <a:buChar char="ü"/>
            </a:pPr>
            <a:r>
              <a:rPr lang="en-GB" altLang="de-DE" sz="1500" dirty="0">
                <a:latin typeface="Open Sans"/>
              </a:rPr>
              <a:t>Never share personal data with anyone unless you know who they are and that they are entitled to the data.</a:t>
            </a:r>
            <a:endParaRPr lang="en-US" altLang="en-US" sz="1500" dirty="0">
              <a:latin typeface="Open Sans"/>
            </a:endParaRPr>
          </a:p>
          <a:p>
            <a:pPr>
              <a:spcBef>
                <a:spcPts val="600"/>
              </a:spcBef>
              <a:spcAft>
                <a:spcPts val="600"/>
              </a:spcAft>
              <a:buFont typeface="Wingdings" panose="05000000000000000000" pitchFamily="2" charset="2"/>
              <a:buChar char="ü"/>
            </a:pPr>
            <a:r>
              <a:rPr lang="en-US" altLang="de-DE" sz="1500" dirty="0">
                <a:latin typeface="Open Sans"/>
              </a:rPr>
              <a:t>Do not use personal email accounts to carry out business activities.</a:t>
            </a:r>
          </a:p>
          <a:p>
            <a:pPr>
              <a:spcBef>
                <a:spcPts val="600"/>
              </a:spcBef>
              <a:spcAft>
                <a:spcPts val="600"/>
              </a:spcAft>
              <a:buFont typeface="Wingdings" panose="05000000000000000000" pitchFamily="2" charset="2"/>
              <a:buChar char="ü"/>
            </a:pPr>
            <a:r>
              <a:rPr lang="en-US" altLang="de-DE" sz="1500" dirty="0">
                <a:latin typeface="Open Sans"/>
              </a:rPr>
              <a:t>Prior to sending an email that contains personal data, review the distribution list to ensure only those who need data have been included on the email.</a:t>
            </a:r>
          </a:p>
          <a:p>
            <a:pPr>
              <a:spcBef>
                <a:spcPts val="600"/>
              </a:spcBef>
              <a:spcAft>
                <a:spcPts val="600"/>
              </a:spcAft>
              <a:buFont typeface="Wingdings" panose="05000000000000000000" pitchFamily="2" charset="2"/>
              <a:buChar char="ü"/>
            </a:pPr>
            <a:r>
              <a:rPr lang="en-US" altLang="de-DE" sz="1500" dirty="0">
                <a:latin typeface="Open Sans"/>
              </a:rPr>
              <a:t>When transferring personal data internally between MTS employees, it is best practice to secure with an email encryption feature.</a:t>
            </a:r>
          </a:p>
          <a:p>
            <a:pPr>
              <a:spcBef>
                <a:spcPts val="600"/>
              </a:spcBef>
              <a:spcAft>
                <a:spcPts val="600"/>
              </a:spcAft>
              <a:buFont typeface="Wingdings" panose="05000000000000000000" pitchFamily="2" charset="2"/>
              <a:buChar char="ü"/>
            </a:pPr>
            <a:r>
              <a:rPr lang="en-US" altLang="de-DE" sz="1500" dirty="0">
                <a:latin typeface="Open Sans"/>
              </a:rPr>
              <a:t>When transferring personal data between an MTS employee and a third party, it is required to use a secure method such as an email encryption feature.</a:t>
            </a:r>
          </a:p>
          <a:p>
            <a:pPr>
              <a:spcBef>
                <a:spcPts val="600"/>
              </a:spcBef>
              <a:spcAft>
                <a:spcPts val="600"/>
              </a:spcAft>
              <a:buFont typeface="Wingdings" panose="05000000000000000000" pitchFamily="2" charset="2"/>
              <a:buChar char="ü"/>
            </a:pPr>
            <a:endParaRPr lang="en-US" altLang="de-DE" sz="1400" dirty="0">
              <a:latin typeface="Open Sans"/>
            </a:endParaRPr>
          </a:p>
          <a:p>
            <a:pPr marL="0" indent="0">
              <a:spcBef>
                <a:spcPts val="600"/>
              </a:spcBef>
              <a:spcAft>
                <a:spcPts val="600"/>
              </a:spcAft>
              <a:buNone/>
            </a:pPr>
            <a:endParaRPr lang="en-US" altLang="de-DE" sz="1400" dirty="0">
              <a:latin typeface="Open Sans"/>
            </a:endParaRPr>
          </a:p>
        </p:txBody>
      </p:sp>
      <p:sp>
        <p:nvSpPr>
          <p:cNvPr id="16" name="TextBox 5">
            <a:extLst>
              <a:ext uri="{FF2B5EF4-FFF2-40B4-BE49-F238E27FC236}">
                <a16:creationId xmlns:a16="http://schemas.microsoft.com/office/drawing/2014/main" id="{9F26F438-5AEE-405E-BA77-64341869589D}"/>
              </a:ext>
            </a:extLst>
          </p:cNvPr>
          <p:cNvSpPr txBox="1">
            <a:spLocks noChangeArrowheads="1"/>
          </p:cNvSpPr>
          <p:nvPr/>
        </p:nvSpPr>
        <p:spPr bwMode="auto">
          <a:xfrm>
            <a:off x="342900" y="93663"/>
            <a:ext cx="77612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1543"/>
              </a:buClr>
              <a:buFont typeface="Arial Narrow" panose="020B060602020203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CC1543"/>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CC1543"/>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CC1543"/>
              </a:buClr>
              <a:buFont typeface="Lucida Grande"/>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US" altLang="en-US" sz="2400" dirty="0">
                <a:solidFill>
                  <a:srgbClr val="C00000"/>
                </a:solidFill>
                <a:latin typeface="Open Sans"/>
              </a:rPr>
              <a:t>Privacy and Data Protection</a:t>
            </a:r>
          </a:p>
          <a:p>
            <a:pPr>
              <a:spcBef>
                <a:spcPct val="0"/>
              </a:spcBef>
              <a:buClrTx/>
              <a:buFontTx/>
              <a:buNone/>
            </a:pPr>
            <a:r>
              <a:rPr lang="en-US" altLang="en-US" i="1" dirty="0">
                <a:solidFill>
                  <a:srgbClr val="C00000"/>
                </a:solidFill>
                <a:latin typeface="Open Sans"/>
              </a:rPr>
              <a:t>Our Responsibilities</a:t>
            </a:r>
          </a:p>
        </p:txBody>
      </p:sp>
      <p:sp>
        <p:nvSpPr>
          <p:cNvPr id="7" name="TextBox 6">
            <a:extLst>
              <a:ext uri="{FF2B5EF4-FFF2-40B4-BE49-F238E27FC236}">
                <a16:creationId xmlns:a16="http://schemas.microsoft.com/office/drawing/2014/main" id="{AF32A3F2-949D-4FEB-BCCF-0F9C6C246B73}"/>
              </a:ext>
            </a:extLst>
          </p:cNvPr>
          <p:cNvSpPr txBox="1"/>
          <p:nvPr/>
        </p:nvSpPr>
        <p:spPr>
          <a:xfrm>
            <a:off x="8305917" y="6437768"/>
            <a:ext cx="296876" cy="215444"/>
          </a:xfrm>
          <a:prstGeom prst="rect">
            <a:avLst/>
          </a:prstGeom>
          <a:noFill/>
        </p:spPr>
        <p:txBody>
          <a:bodyPr wrap="none" rtlCol="0">
            <a:spAutoFit/>
          </a:bodyPr>
          <a:lstStyle/>
          <a:p>
            <a:r>
              <a:rPr lang="en-US" sz="800" dirty="0">
                <a:latin typeface="Open Sans"/>
              </a:rPr>
              <a:t>11</a:t>
            </a:r>
          </a:p>
        </p:txBody>
      </p:sp>
      <p:pic>
        <p:nvPicPr>
          <p:cNvPr id="8" name="Picture 7">
            <a:extLst>
              <a:ext uri="{FF2B5EF4-FFF2-40B4-BE49-F238E27FC236}">
                <a16:creationId xmlns:a16="http://schemas.microsoft.com/office/drawing/2014/main" id="{F6F3FB1A-123A-46BE-BCFD-7FAD269583CB}"/>
              </a:ext>
            </a:extLst>
          </p:cNvPr>
          <p:cNvPicPr>
            <a:picLocks noChangeAspect="1"/>
          </p:cNvPicPr>
          <p:nvPr/>
        </p:nvPicPr>
        <p:blipFill>
          <a:blip r:embed="rId2"/>
          <a:stretch>
            <a:fillRect/>
          </a:stretch>
        </p:blipFill>
        <p:spPr>
          <a:xfrm>
            <a:off x="7122057" y="1983799"/>
            <a:ext cx="1812068" cy="16830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319BB8-3420-43F6-A6EA-C0DB866C0DE0}"/>
              </a:ext>
            </a:extLst>
          </p:cNvPr>
          <p:cNvSpPr>
            <a:spLocks noGrp="1"/>
          </p:cNvSpPr>
          <p:nvPr>
            <p:ph sz="quarter" idx="10"/>
          </p:nvPr>
        </p:nvSpPr>
        <p:spPr>
          <a:xfrm>
            <a:off x="342900" y="1889579"/>
            <a:ext cx="6581882" cy="4295464"/>
          </a:xfrm>
        </p:spPr>
        <p:txBody>
          <a:bodyPr/>
          <a:lstStyle/>
          <a:p>
            <a:pPr marR="0" lvl="0">
              <a:lnSpc>
                <a:spcPct val="115000"/>
              </a:lnSpc>
              <a:spcBef>
                <a:spcPts val="600"/>
              </a:spcBef>
              <a:spcAft>
                <a:spcPts val="600"/>
              </a:spcAft>
              <a:buFont typeface="Wingdings" panose="05000000000000000000" pitchFamily="2" charset="2"/>
              <a:buChar char="ü"/>
              <a:tabLst>
                <a:tab pos="228600" algn="l"/>
              </a:tabLst>
            </a:pPr>
            <a:r>
              <a:rPr lang="en-US" sz="1600" dirty="0">
                <a:effectLst/>
                <a:latin typeface="Open Sans"/>
                <a:ea typeface="Calibri" panose="020F0502020204030204" pitchFamily="34" charset="0"/>
                <a:cs typeface="Times New Roman" panose="02020603050405020304" pitchFamily="18" charset="0"/>
              </a:rPr>
              <a:t>Strictly follow document retention policy and related guidelines – review, archive and delete electronic and paper documents when no longer needed or retention timeframe has been met.</a:t>
            </a:r>
          </a:p>
          <a:p>
            <a:pPr>
              <a:lnSpc>
                <a:spcPct val="115000"/>
              </a:lnSpc>
              <a:spcBef>
                <a:spcPts val="600"/>
              </a:spcBef>
              <a:buFont typeface="Wingdings" panose="05000000000000000000" pitchFamily="2" charset="2"/>
              <a:buChar char="ü"/>
              <a:tabLst>
                <a:tab pos="228600" algn="l"/>
              </a:tabLst>
            </a:pPr>
            <a:r>
              <a:rPr lang="en-US" sz="1600" dirty="0">
                <a:latin typeface="Open Sans"/>
                <a:ea typeface="Calibri" panose="020F0502020204030204" pitchFamily="34" charset="0"/>
                <a:cs typeface="Times New Roman" panose="02020603050405020304" pitchFamily="18" charset="0"/>
              </a:rPr>
              <a:t>Take caution with disposal method of sensitive data on hard drives and network drives, when no longer needed.</a:t>
            </a:r>
            <a:endParaRPr lang="en-US" sz="1600" dirty="0">
              <a:effectLst/>
              <a:latin typeface="Open Sans"/>
              <a:ea typeface="Calibri" panose="020F0502020204030204" pitchFamily="34" charset="0"/>
              <a:cs typeface="Times New Roman" panose="02020603050405020304" pitchFamily="18" charset="0"/>
            </a:endParaRPr>
          </a:p>
          <a:p>
            <a:pPr>
              <a:lnSpc>
                <a:spcPct val="115000"/>
              </a:lnSpc>
              <a:spcBef>
                <a:spcPts val="600"/>
              </a:spcBef>
              <a:spcAft>
                <a:spcPts val="600"/>
              </a:spcAft>
              <a:buFont typeface="Wingdings" panose="05000000000000000000" pitchFamily="2" charset="2"/>
              <a:buChar char="ü"/>
              <a:tabLst>
                <a:tab pos="228600" algn="l"/>
              </a:tabLst>
            </a:pPr>
            <a:r>
              <a:rPr lang="en-US" sz="1600" dirty="0">
                <a:effectLst/>
                <a:latin typeface="Open Sans"/>
                <a:ea typeface="Calibri" panose="020F0502020204030204" pitchFamily="34" charset="0"/>
                <a:cs typeface="Times New Roman" panose="02020603050405020304" pitchFamily="18" charset="0"/>
              </a:rPr>
              <a:t>Take caution with disposal method of sensitive data in paper files, ensuring disposal is handled using currently approved secure handling methods (</a:t>
            </a:r>
            <a:r>
              <a:rPr lang="en-US" sz="1600" dirty="0">
                <a:latin typeface="Open Sans"/>
                <a:ea typeface="Calibri" panose="020F0502020204030204" pitchFamily="34" charset="0"/>
                <a:cs typeface="Times New Roman" panose="02020603050405020304" pitchFamily="18" charset="0"/>
              </a:rPr>
              <a:t>e.g., </a:t>
            </a:r>
            <a:r>
              <a:rPr lang="en-US" sz="1600" dirty="0">
                <a:effectLst/>
                <a:latin typeface="Open Sans"/>
                <a:ea typeface="Calibri" panose="020F0502020204030204" pitchFamily="34" charset="0"/>
                <a:cs typeface="Times New Roman" panose="02020603050405020304" pitchFamily="18" charset="0"/>
              </a:rPr>
              <a:t>shred</a:t>
            </a:r>
            <a:r>
              <a:rPr lang="en-US" sz="1600" dirty="0">
                <a:latin typeface="Open Sans"/>
                <a:ea typeface="Calibri" panose="020F0502020204030204" pitchFamily="34" charset="0"/>
                <a:cs typeface="Times New Roman" panose="02020603050405020304" pitchFamily="18" charset="0"/>
              </a:rPr>
              <a:t>).</a:t>
            </a:r>
          </a:p>
          <a:p>
            <a:pPr>
              <a:lnSpc>
                <a:spcPct val="115000"/>
              </a:lnSpc>
              <a:spcBef>
                <a:spcPts val="600"/>
              </a:spcBef>
              <a:buFont typeface="Wingdings" panose="05000000000000000000" pitchFamily="2" charset="2"/>
              <a:buChar char="ü"/>
              <a:tabLst>
                <a:tab pos="228600" algn="l"/>
              </a:tabLst>
            </a:pPr>
            <a:r>
              <a:rPr lang="en-US" sz="1600" dirty="0">
                <a:latin typeface="Open Sans"/>
                <a:ea typeface="Calibri" panose="020F0502020204030204" pitchFamily="34" charset="0"/>
                <a:cs typeface="Times New Roman" panose="02020603050405020304" pitchFamily="18" charset="0"/>
              </a:rPr>
              <a:t>D</a:t>
            </a:r>
            <a:r>
              <a:rPr lang="en-US" sz="1600" dirty="0">
                <a:effectLst/>
                <a:latin typeface="Open Sans"/>
                <a:ea typeface="Calibri" panose="020F0502020204030204" pitchFamily="34" charset="0"/>
                <a:cs typeface="Times New Roman" panose="02020603050405020304" pitchFamily="18" charset="0"/>
              </a:rPr>
              <a:t>elete any documents with personal data that are saved on personal drives and no longer serve a business or legal need. </a:t>
            </a:r>
          </a:p>
          <a:p>
            <a:pPr marL="0" indent="0">
              <a:lnSpc>
                <a:spcPct val="115000"/>
              </a:lnSpc>
              <a:spcBef>
                <a:spcPts val="600"/>
              </a:spcBef>
              <a:buNone/>
              <a:tabLst>
                <a:tab pos="228600" algn="l"/>
              </a:tabLst>
            </a:pPr>
            <a:endParaRPr lang="en-US" sz="1600" dirty="0">
              <a:latin typeface="Open Sans"/>
              <a:ea typeface="Calibri" panose="020F0502020204030204" pitchFamily="34" charset="0"/>
              <a:cs typeface="Times New Roman" panose="02020603050405020304" pitchFamily="18" charset="0"/>
            </a:endParaRPr>
          </a:p>
        </p:txBody>
      </p:sp>
      <p:sp>
        <p:nvSpPr>
          <p:cNvPr id="5" name="TextBox 5">
            <a:extLst>
              <a:ext uri="{FF2B5EF4-FFF2-40B4-BE49-F238E27FC236}">
                <a16:creationId xmlns:a16="http://schemas.microsoft.com/office/drawing/2014/main" id="{4DABE2E6-E8D7-459B-97EB-2DDFD2B683EF}"/>
              </a:ext>
            </a:extLst>
          </p:cNvPr>
          <p:cNvSpPr txBox="1">
            <a:spLocks noChangeArrowheads="1"/>
          </p:cNvSpPr>
          <p:nvPr/>
        </p:nvSpPr>
        <p:spPr bwMode="auto">
          <a:xfrm>
            <a:off x="342900" y="93663"/>
            <a:ext cx="77612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1543"/>
              </a:buClr>
              <a:buFont typeface="Arial Narrow" panose="020B060602020203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CC1543"/>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CC1543"/>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CC1543"/>
              </a:buClr>
              <a:buFont typeface="Lucida Grande"/>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US" altLang="en-US" sz="2400" dirty="0">
                <a:solidFill>
                  <a:srgbClr val="C00000"/>
                </a:solidFill>
                <a:latin typeface="Open Sans"/>
              </a:rPr>
              <a:t>Privacy and Data Protection</a:t>
            </a:r>
          </a:p>
          <a:p>
            <a:pPr>
              <a:spcBef>
                <a:spcPct val="0"/>
              </a:spcBef>
              <a:buClrTx/>
              <a:buFontTx/>
              <a:buNone/>
            </a:pPr>
            <a:r>
              <a:rPr lang="en-US" altLang="en-US" i="1" dirty="0">
                <a:solidFill>
                  <a:srgbClr val="C00000"/>
                </a:solidFill>
                <a:latin typeface="Open Sans"/>
              </a:rPr>
              <a:t>Our Responsibilities</a:t>
            </a:r>
          </a:p>
        </p:txBody>
      </p:sp>
      <p:sp>
        <p:nvSpPr>
          <p:cNvPr id="7" name="TextBox 6">
            <a:extLst>
              <a:ext uri="{FF2B5EF4-FFF2-40B4-BE49-F238E27FC236}">
                <a16:creationId xmlns:a16="http://schemas.microsoft.com/office/drawing/2014/main" id="{1817233A-FDFB-4094-9D35-C4F21A17997B}"/>
              </a:ext>
            </a:extLst>
          </p:cNvPr>
          <p:cNvSpPr txBox="1"/>
          <p:nvPr/>
        </p:nvSpPr>
        <p:spPr>
          <a:xfrm>
            <a:off x="0" y="1167870"/>
            <a:ext cx="9144000" cy="369332"/>
          </a:xfrm>
          <a:prstGeom prst="rect">
            <a:avLst/>
          </a:prstGeom>
          <a:solidFill>
            <a:schemeClr val="bg1">
              <a:lumMod val="95000"/>
            </a:schemeClr>
          </a:solidFill>
        </p:spPr>
        <p:txBody>
          <a:bodyPr>
            <a:spAutoFit/>
          </a:bodyPr>
          <a:lstStyle/>
          <a:p>
            <a:pPr>
              <a:defRPr/>
            </a:pPr>
            <a:r>
              <a:rPr lang="en-US" sz="1800" dirty="0">
                <a:latin typeface="Open Sans"/>
              </a:rPr>
              <a:t>     Retaining and Destroying Personal Data</a:t>
            </a:r>
          </a:p>
        </p:txBody>
      </p:sp>
      <p:sp>
        <p:nvSpPr>
          <p:cNvPr id="8" name="TextBox 7">
            <a:extLst>
              <a:ext uri="{FF2B5EF4-FFF2-40B4-BE49-F238E27FC236}">
                <a16:creationId xmlns:a16="http://schemas.microsoft.com/office/drawing/2014/main" id="{0F083ACA-C0AC-445A-A73A-65B731F37F5E}"/>
              </a:ext>
            </a:extLst>
          </p:cNvPr>
          <p:cNvSpPr txBox="1"/>
          <p:nvPr/>
        </p:nvSpPr>
        <p:spPr>
          <a:xfrm>
            <a:off x="465971" y="5690130"/>
            <a:ext cx="8335129" cy="302647"/>
          </a:xfrm>
          <a:prstGeom prst="rect">
            <a:avLst/>
          </a:prstGeom>
          <a:solidFill>
            <a:schemeClr val="tx1">
              <a:lumMod val="50000"/>
              <a:lumOff val="50000"/>
            </a:schemeClr>
          </a:solidFill>
        </p:spPr>
        <p:txBody>
          <a:bodyPr wrap="square">
            <a:spAutoFit/>
          </a:bodyPr>
          <a:lstStyle/>
          <a:p>
            <a:pPr marL="0" indent="0" algn="ctr">
              <a:lnSpc>
                <a:spcPct val="115000"/>
              </a:lnSpc>
              <a:spcBef>
                <a:spcPts val="600"/>
              </a:spcBef>
              <a:buNone/>
              <a:tabLst>
                <a:tab pos="228600" algn="l"/>
              </a:tabLst>
            </a:pPr>
            <a:r>
              <a:rPr lang="en-US" sz="1300" dirty="0">
                <a:solidFill>
                  <a:schemeClr val="bg1"/>
                </a:solidFill>
                <a:effectLst/>
                <a:latin typeface="Open Sans"/>
                <a:ea typeface="Calibri" panose="020F0502020204030204" pitchFamily="34" charset="0"/>
                <a:cs typeface="Times New Roman" panose="02020603050405020304" pitchFamily="18" charset="0"/>
              </a:rPr>
              <a:t>If you have questions on retention or destruction of data, please consult with your legal or compliance partners.</a:t>
            </a:r>
          </a:p>
        </p:txBody>
      </p:sp>
      <p:sp>
        <p:nvSpPr>
          <p:cNvPr id="9" name="TextBox 8">
            <a:extLst>
              <a:ext uri="{FF2B5EF4-FFF2-40B4-BE49-F238E27FC236}">
                <a16:creationId xmlns:a16="http://schemas.microsoft.com/office/drawing/2014/main" id="{4FA10497-FFC9-4899-8FC8-E0077BE4E173}"/>
              </a:ext>
            </a:extLst>
          </p:cNvPr>
          <p:cNvSpPr txBox="1"/>
          <p:nvPr/>
        </p:nvSpPr>
        <p:spPr>
          <a:xfrm>
            <a:off x="8305917" y="6437768"/>
            <a:ext cx="296876" cy="215444"/>
          </a:xfrm>
          <a:prstGeom prst="rect">
            <a:avLst/>
          </a:prstGeom>
          <a:noFill/>
        </p:spPr>
        <p:txBody>
          <a:bodyPr wrap="none" rtlCol="0">
            <a:spAutoFit/>
          </a:bodyPr>
          <a:lstStyle/>
          <a:p>
            <a:r>
              <a:rPr lang="en-US" sz="800" dirty="0">
                <a:latin typeface="Open Sans"/>
              </a:rPr>
              <a:t>12</a:t>
            </a:r>
          </a:p>
        </p:txBody>
      </p:sp>
      <p:pic>
        <p:nvPicPr>
          <p:cNvPr id="11" name="Picture 10">
            <a:extLst>
              <a:ext uri="{FF2B5EF4-FFF2-40B4-BE49-F238E27FC236}">
                <a16:creationId xmlns:a16="http://schemas.microsoft.com/office/drawing/2014/main" id="{01396B50-EA11-42A7-8F29-E94A773B2820}"/>
              </a:ext>
            </a:extLst>
          </p:cNvPr>
          <p:cNvPicPr>
            <a:picLocks noChangeAspect="1"/>
          </p:cNvPicPr>
          <p:nvPr/>
        </p:nvPicPr>
        <p:blipFill>
          <a:blip r:embed="rId2"/>
          <a:stretch>
            <a:fillRect/>
          </a:stretch>
        </p:blipFill>
        <p:spPr>
          <a:xfrm>
            <a:off x="7122057" y="1983799"/>
            <a:ext cx="1812068" cy="1683035"/>
          </a:xfrm>
          <a:prstGeom prst="rect">
            <a:avLst/>
          </a:prstGeom>
        </p:spPr>
      </p:pic>
    </p:spTree>
    <p:extLst>
      <p:ext uri="{BB962C8B-B14F-4D97-AF65-F5344CB8AC3E}">
        <p14:creationId xmlns:p14="http://schemas.microsoft.com/office/powerpoint/2010/main" val="3494146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4">
            <a:extLst>
              <a:ext uri="{FF2B5EF4-FFF2-40B4-BE49-F238E27FC236}">
                <a16:creationId xmlns:a16="http://schemas.microsoft.com/office/drawing/2014/main" id="{C006B485-7657-4E4B-B6E8-04B30086B644}"/>
              </a:ext>
            </a:extLst>
          </p:cNvPr>
          <p:cNvSpPr>
            <a:spLocks noGrp="1"/>
          </p:cNvSpPr>
          <p:nvPr>
            <p:ph sz="quarter" idx="14"/>
          </p:nvPr>
        </p:nvSpPr>
        <p:spPr>
          <a:xfrm>
            <a:off x="305593" y="2172493"/>
            <a:ext cx="4471988" cy="2836863"/>
          </a:xfrm>
        </p:spPr>
        <p:txBody>
          <a:bodyPr/>
          <a:lstStyle/>
          <a:p>
            <a:pPr marL="0" indent="0" eaLnBrk="1" hangingPunct="1">
              <a:buFont typeface="Verdana" panose="020B0604030504040204" pitchFamily="34" charset="0"/>
              <a:buNone/>
            </a:pPr>
            <a:r>
              <a:rPr lang="en-GB" altLang="en-US" sz="1800" dirty="0">
                <a:solidFill>
                  <a:srgbClr val="C00000"/>
                </a:solidFill>
                <a:latin typeface="Open Sans"/>
              </a:rPr>
              <a:t>A data subject rights request may be:</a:t>
            </a:r>
          </a:p>
          <a:p>
            <a:pPr eaLnBrk="1" hangingPunct="1">
              <a:buFont typeface="Arial" panose="020B0604020202020204" pitchFamily="34" charset="0"/>
              <a:buChar char="•"/>
            </a:pPr>
            <a:r>
              <a:rPr lang="en-GB" altLang="en-US" sz="1800" dirty="0">
                <a:latin typeface="Open Sans"/>
              </a:rPr>
              <a:t>Verbal (i.e. by telephone or face to face).</a:t>
            </a:r>
          </a:p>
          <a:p>
            <a:pPr eaLnBrk="1" hangingPunct="1">
              <a:buFont typeface="Arial" panose="020B0604020202020204" pitchFamily="34" charset="0"/>
              <a:buChar char="•"/>
            </a:pPr>
            <a:r>
              <a:rPr lang="en-GB" altLang="en-US" sz="1800" dirty="0">
                <a:latin typeface="Open Sans"/>
              </a:rPr>
              <a:t>In writing (i.e. by letter, email, fax, or via any of our social media channels).</a:t>
            </a:r>
          </a:p>
          <a:p>
            <a:pPr eaLnBrk="1" hangingPunct="1">
              <a:buFont typeface="Arial" panose="020B0604020202020204" pitchFamily="34" charset="0"/>
              <a:buChar char="•"/>
            </a:pPr>
            <a:r>
              <a:rPr lang="en-GB" altLang="en-US" sz="1800" dirty="0">
                <a:latin typeface="Open Sans"/>
              </a:rPr>
              <a:t>Sent to anyone within MTS - </a:t>
            </a:r>
            <a:r>
              <a:rPr lang="en-GB" altLang="de-DE" sz="1800" dirty="0">
                <a:latin typeface="Open Sans"/>
              </a:rPr>
              <a:t>we cannot require data subjects to send their requests to a specified person within MTS.</a:t>
            </a:r>
          </a:p>
          <a:p>
            <a:pPr marL="0" indent="0" eaLnBrk="1" hangingPunct="1">
              <a:buFont typeface="Wingdings" panose="05000000000000000000" pitchFamily="2" charset="2"/>
              <a:buChar char="q"/>
            </a:pPr>
            <a:endParaRPr lang="en-GB" altLang="en-US" sz="1800" dirty="0">
              <a:latin typeface="Open Sans"/>
            </a:endParaRPr>
          </a:p>
          <a:p>
            <a:pPr marL="0" indent="0" eaLnBrk="1" hangingPunct="1">
              <a:buFont typeface="Verdana" panose="020B0604030504040204" pitchFamily="34" charset="0"/>
              <a:buNone/>
            </a:pPr>
            <a:endParaRPr lang="en-GB" altLang="en-US" sz="1800" dirty="0">
              <a:latin typeface="Open Sans"/>
            </a:endParaRPr>
          </a:p>
        </p:txBody>
      </p:sp>
      <p:sp>
        <p:nvSpPr>
          <p:cNvPr id="2" name="Rectangle 1">
            <a:extLst>
              <a:ext uri="{FF2B5EF4-FFF2-40B4-BE49-F238E27FC236}">
                <a16:creationId xmlns:a16="http://schemas.microsoft.com/office/drawing/2014/main" id="{634BEDEC-3A24-4367-8A9E-E4E17E898C5B}"/>
              </a:ext>
            </a:extLst>
          </p:cNvPr>
          <p:cNvSpPr/>
          <p:nvPr/>
        </p:nvSpPr>
        <p:spPr>
          <a:xfrm>
            <a:off x="5218518" y="2337014"/>
            <a:ext cx="3523750" cy="2123658"/>
          </a:xfrm>
          <a:prstGeom prst="rect">
            <a:avLst/>
          </a:prstGeom>
          <a:solidFill>
            <a:schemeClr val="tx1">
              <a:lumMod val="50000"/>
              <a:lumOff val="50000"/>
            </a:schemeClr>
          </a:solidFill>
        </p:spPr>
        <p:txBody>
          <a:bodyPr wrap="square">
            <a:spAutoFit/>
          </a:bodyPr>
          <a:lstStyle>
            <a:lvl1pPr marL="285750" indent="-28575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indent="0" eaLnBrk="1" hangingPunct="1">
              <a:spcBef>
                <a:spcPts val="600"/>
              </a:spcBef>
              <a:defRPr/>
            </a:pPr>
            <a:r>
              <a:rPr lang="en-GB" altLang="en-US" sz="1600" dirty="0">
                <a:solidFill>
                  <a:schemeClr val="bg1"/>
                </a:solidFill>
                <a:latin typeface="Open Sans"/>
              </a:rPr>
              <a:t>Examples of these requests might be:</a:t>
            </a:r>
          </a:p>
          <a:p>
            <a:pPr eaLnBrk="1" hangingPunct="1">
              <a:spcBef>
                <a:spcPts val="600"/>
              </a:spcBef>
              <a:buFont typeface="Arial" panose="020B0604020202020204" pitchFamily="34" charset="0"/>
              <a:buChar char="•"/>
              <a:defRPr/>
            </a:pPr>
            <a:r>
              <a:rPr lang="en-GB" altLang="en-US" sz="1600" dirty="0">
                <a:solidFill>
                  <a:schemeClr val="bg1"/>
                </a:solidFill>
                <a:latin typeface="Open Sans"/>
              </a:rPr>
              <a:t>“stop marketing to me”</a:t>
            </a:r>
          </a:p>
          <a:p>
            <a:pPr eaLnBrk="1" hangingPunct="1">
              <a:spcBef>
                <a:spcPts val="600"/>
              </a:spcBef>
              <a:buFont typeface="Arial" panose="020B0604020202020204" pitchFamily="34" charset="0"/>
              <a:buChar char="•"/>
              <a:defRPr/>
            </a:pPr>
            <a:r>
              <a:rPr lang="en-GB" altLang="en-US" sz="1600" dirty="0">
                <a:solidFill>
                  <a:schemeClr val="bg1"/>
                </a:solidFill>
                <a:latin typeface="Open Sans"/>
              </a:rPr>
              <a:t>“please delete my information”</a:t>
            </a:r>
          </a:p>
          <a:p>
            <a:pPr eaLnBrk="1" hangingPunct="1">
              <a:spcBef>
                <a:spcPts val="600"/>
              </a:spcBef>
              <a:buFont typeface="Arial" panose="020B0604020202020204" pitchFamily="34" charset="0"/>
              <a:buChar char="•"/>
              <a:defRPr/>
            </a:pPr>
            <a:r>
              <a:rPr lang="en-GB" altLang="en-US" sz="1600" dirty="0">
                <a:solidFill>
                  <a:schemeClr val="bg1"/>
                </a:solidFill>
                <a:latin typeface="Open Sans"/>
              </a:rPr>
              <a:t>“remove me from your email listing”</a:t>
            </a:r>
          </a:p>
          <a:p>
            <a:pPr eaLnBrk="1" hangingPunct="1">
              <a:spcBef>
                <a:spcPts val="600"/>
              </a:spcBef>
              <a:buFont typeface="Arial" panose="020B0604020202020204" pitchFamily="34" charset="0"/>
              <a:buChar char="•"/>
              <a:defRPr/>
            </a:pPr>
            <a:r>
              <a:rPr lang="en-GB" altLang="en-US" sz="1600" dirty="0">
                <a:solidFill>
                  <a:schemeClr val="bg1"/>
                </a:solidFill>
                <a:latin typeface="Open Sans"/>
              </a:rPr>
              <a:t>“please share the information your company has for me”</a:t>
            </a:r>
          </a:p>
        </p:txBody>
      </p:sp>
      <p:sp>
        <p:nvSpPr>
          <p:cNvPr id="15" name="Rectangle 14">
            <a:extLst>
              <a:ext uri="{FF2B5EF4-FFF2-40B4-BE49-F238E27FC236}">
                <a16:creationId xmlns:a16="http://schemas.microsoft.com/office/drawing/2014/main" id="{6B554921-ECCE-4A75-9880-767EE8FEEC7F}"/>
              </a:ext>
            </a:extLst>
          </p:cNvPr>
          <p:cNvSpPr/>
          <p:nvPr/>
        </p:nvSpPr>
        <p:spPr>
          <a:xfrm>
            <a:off x="-1" y="1214306"/>
            <a:ext cx="9144000" cy="738664"/>
          </a:xfrm>
          <a:prstGeom prst="rect">
            <a:avLst/>
          </a:prstGeom>
          <a:solidFill>
            <a:schemeClr val="bg1">
              <a:lumMod val="95000"/>
            </a:schemeClr>
          </a:solidFill>
        </p:spPr>
        <p:txBody>
          <a:bodyPr>
            <a:spAutoFit/>
          </a:bodyPr>
          <a:lstStyle/>
          <a:p>
            <a:pPr eaLnBrk="1" hangingPunct="1">
              <a:defRPr/>
            </a:pPr>
            <a:r>
              <a:rPr lang="en-GB" altLang="de-DE" sz="2100" dirty="0">
                <a:latin typeface="Open Sans"/>
              </a:rPr>
              <a:t>A data subject access request is when an individual makes a request to MTS about the nature and use of their personal data.</a:t>
            </a:r>
            <a:endParaRPr lang="en-GB" altLang="de-DE" sz="2100" dirty="0">
              <a:solidFill>
                <a:srgbClr val="C00000"/>
              </a:solidFill>
              <a:latin typeface="Open Sans"/>
            </a:endParaRPr>
          </a:p>
        </p:txBody>
      </p:sp>
      <p:sp>
        <p:nvSpPr>
          <p:cNvPr id="77833" name="Rectangle 4">
            <a:extLst>
              <a:ext uri="{FF2B5EF4-FFF2-40B4-BE49-F238E27FC236}">
                <a16:creationId xmlns:a16="http://schemas.microsoft.com/office/drawing/2014/main" id="{6E00C36E-3308-4C8D-B100-560AA88D6249}"/>
              </a:ext>
            </a:extLst>
          </p:cNvPr>
          <p:cNvSpPr>
            <a:spLocks noChangeArrowheads="1"/>
          </p:cNvSpPr>
          <p:nvPr/>
        </p:nvSpPr>
        <p:spPr bwMode="auto">
          <a:xfrm>
            <a:off x="305593" y="5395009"/>
            <a:ext cx="8532813" cy="646331"/>
          </a:xfrm>
          <a:prstGeom prst="rect">
            <a:avLst/>
          </a:prstGeom>
          <a:solidFill>
            <a:srgbClr val="C00000"/>
          </a:solidFill>
          <a:ln>
            <a:noFill/>
          </a:ln>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de-DE" sz="1800" dirty="0">
                <a:solidFill>
                  <a:schemeClr val="bg1"/>
                </a:solidFill>
                <a:latin typeface="Open Sans"/>
              </a:rPr>
              <a:t>If you receive a request which is, or you suspect may be a data subject access request, email </a:t>
            </a:r>
            <a:r>
              <a:rPr lang="en-GB" altLang="de-DE" sz="1800" dirty="0">
                <a:solidFill>
                  <a:schemeClr val="bg1"/>
                </a:solidFill>
                <a:latin typeface="Open Sans"/>
                <a:hlinkClick r:id="rId2">
                  <a:extLst>
                    <a:ext uri="{A12FA001-AC4F-418D-AE19-62706E023703}">
                      <ahyp:hlinkClr xmlns:ahyp="http://schemas.microsoft.com/office/drawing/2018/hyperlinkcolor" val="tx"/>
                    </a:ext>
                  </a:extLst>
                </a:hlinkClick>
              </a:rPr>
              <a:t>privacy@mts.com</a:t>
            </a:r>
            <a:r>
              <a:rPr lang="en-GB" altLang="de-DE" sz="1800" dirty="0">
                <a:solidFill>
                  <a:schemeClr val="bg1"/>
                </a:solidFill>
                <a:latin typeface="Open Sans"/>
              </a:rPr>
              <a:t>.</a:t>
            </a:r>
          </a:p>
        </p:txBody>
      </p:sp>
      <p:sp>
        <p:nvSpPr>
          <p:cNvPr id="13" name="Title 3">
            <a:extLst>
              <a:ext uri="{FF2B5EF4-FFF2-40B4-BE49-F238E27FC236}">
                <a16:creationId xmlns:a16="http://schemas.microsoft.com/office/drawing/2014/main" id="{63E1A6B9-9F45-47A8-BF9F-C60C7FBF49AB}"/>
              </a:ext>
            </a:extLst>
          </p:cNvPr>
          <p:cNvSpPr txBox="1">
            <a:spLocks/>
          </p:cNvSpPr>
          <p:nvPr/>
        </p:nvSpPr>
        <p:spPr>
          <a:xfrm>
            <a:off x="431800" y="149227"/>
            <a:ext cx="8280400" cy="681035"/>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100" baseline="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a:lstStyle>
          <a:p>
            <a:r>
              <a:rPr lang="en-US" altLang="en-US" sz="2400" kern="0" dirty="0">
                <a:latin typeface="Open Sans"/>
              </a:rPr>
              <a:t>Privacy and Data Protection</a:t>
            </a:r>
            <a:br>
              <a:rPr lang="en-US" altLang="en-US" kern="0" dirty="0">
                <a:latin typeface="Open Sans"/>
              </a:rPr>
            </a:br>
            <a:r>
              <a:rPr lang="en-US" altLang="en-US" sz="2000" i="1" kern="0" dirty="0">
                <a:latin typeface="Open Sans"/>
              </a:rPr>
              <a:t>Our Responsibilities – Data Subject Access Request</a:t>
            </a:r>
            <a:r>
              <a:rPr lang="en-US" altLang="en-US" kern="0" dirty="0">
                <a:latin typeface="Open Sans"/>
              </a:rPr>
              <a:t>	 </a:t>
            </a:r>
          </a:p>
        </p:txBody>
      </p:sp>
      <p:sp>
        <p:nvSpPr>
          <p:cNvPr id="16" name="TextBox 15">
            <a:extLst>
              <a:ext uri="{FF2B5EF4-FFF2-40B4-BE49-F238E27FC236}">
                <a16:creationId xmlns:a16="http://schemas.microsoft.com/office/drawing/2014/main" id="{B17B7349-E594-46C6-82A8-5566FC2D09AC}"/>
              </a:ext>
            </a:extLst>
          </p:cNvPr>
          <p:cNvSpPr txBox="1"/>
          <p:nvPr/>
        </p:nvSpPr>
        <p:spPr>
          <a:xfrm>
            <a:off x="8593830" y="6509798"/>
            <a:ext cx="296876" cy="215444"/>
          </a:xfrm>
          <a:prstGeom prst="rect">
            <a:avLst/>
          </a:prstGeom>
          <a:noFill/>
        </p:spPr>
        <p:txBody>
          <a:bodyPr wrap="none" rtlCol="0">
            <a:spAutoFit/>
          </a:bodyPr>
          <a:lstStyle/>
          <a:p>
            <a:r>
              <a:rPr lang="en-US" sz="800" dirty="0">
                <a:latin typeface="Open Sans"/>
              </a:rPr>
              <a:t>13</a:t>
            </a:r>
          </a:p>
        </p:txBody>
      </p:sp>
    </p:spTree>
    <p:extLst>
      <p:ext uri="{BB962C8B-B14F-4D97-AF65-F5344CB8AC3E}">
        <p14:creationId xmlns:p14="http://schemas.microsoft.com/office/powerpoint/2010/main" val="1980002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539E09EC-2495-4BFD-8E76-8A23879F7FBA}"/>
              </a:ext>
            </a:extLst>
          </p:cNvPr>
          <p:cNvSpPr txBox="1">
            <a:spLocks/>
          </p:cNvSpPr>
          <p:nvPr/>
        </p:nvSpPr>
        <p:spPr bwMode="auto">
          <a:xfrm>
            <a:off x="6414634" y="2738429"/>
            <a:ext cx="2476072" cy="2658627"/>
          </a:xfrm>
          <a:prstGeom prst="rect">
            <a:avLst/>
          </a:prstGeom>
          <a:solidFill>
            <a:schemeClr val="bg1">
              <a:lumMod val="95000"/>
            </a:schemeClr>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spcBef>
                <a:spcPts val="200"/>
              </a:spcBef>
              <a:buNone/>
            </a:pPr>
            <a:r>
              <a:rPr lang="en-GB" altLang="en-US" sz="1400" kern="0" dirty="0">
                <a:latin typeface="Open Sans"/>
              </a:rPr>
              <a:t>Be aware that MTS may need to:</a:t>
            </a:r>
          </a:p>
          <a:p>
            <a:pPr>
              <a:spcBef>
                <a:spcPts val="200"/>
              </a:spcBef>
            </a:pPr>
            <a:r>
              <a:rPr lang="en-GB" altLang="en-US" sz="1400" kern="0" dirty="0">
                <a:latin typeface="Open Sans"/>
              </a:rPr>
              <a:t>Notify the individuals concerned – employees, customers, etc.</a:t>
            </a:r>
          </a:p>
          <a:p>
            <a:pPr>
              <a:spcBef>
                <a:spcPts val="200"/>
              </a:spcBef>
            </a:pPr>
            <a:r>
              <a:rPr lang="en-GB" altLang="en-US" sz="1400" kern="0" dirty="0">
                <a:latin typeface="Open Sans"/>
              </a:rPr>
              <a:t>Notify Data Protection Authorities</a:t>
            </a:r>
          </a:p>
          <a:p>
            <a:pPr>
              <a:spcBef>
                <a:spcPts val="200"/>
              </a:spcBef>
            </a:pPr>
            <a:r>
              <a:rPr lang="en-GB" altLang="en-US" sz="1400" kern="0" dirty="0">
                <a:latin typeface="Open Sans"/>
              </a:rPr>
              <a:t>Inform the police or and/or other third parties (e.g. insurers).</a:t>
            </a:r>
            <a:endParaRPr lang="en-GB" altLang="en-US" sz="1400" kern="0" dirty="0">
              <a:solidFill>
                <a:srgbClr val="CD051D"/>
              </a:solidFill>
              <a:latin typeface="Open Sans"/>
            </a:endParaRPr>
          </a:p>
          <a:p>
            <a:pPr lvl="1">
              <a:spcBef>
                <a:spcPts val="200"/>
              </a:spcBef>
              <a:buFont typeface="Arial" panose="020B0604020202020204" pitchFamily="34" charset="0"/>
              <a:buNone/>
            </a:pPr>
            <a:endParaRPr lang="en-GB" altLang="en-US" sz="1400" kern="0" dirty="0">
              <a:solidFill>
                <a:srgbClr val="CD051D"/>
              </a:solidFill>
              <a:latin typeface="Open Sans"/>
            </a:endParaRPr>
          </a:p>
          <a:p>
            <a:pPr lvl="1">
              <a:spcBef>
                <a:spcPts val="200"/>
              </a:spcBef>
              <a:buFont typeface="Arial" panose="020B0604020202020204" pitchFamily="34" charset="0"/>
              <a:buNone/>
            </a:pPr>
            <a:endParaRPr lang="en-GB" altLang="en-US" sz="1400" kern="0" dirty="0">
              <a:solidFill>
                <a:srgbClr val="CD051D"/>
              </a:solidFill>
              <a:latin typeface="Open Sans"/>
            </a:endParaRPr>
          </a:p>
        </p:txBody>
      </p:sp>
      <p:sp>
        <p:nvSpPr>
          <p:cNvPr id="13" name="Rectangle 12">
            <a:extLst>
              <a:ext uri="{FF2B5EF4-FFF2-40B4-BE49-F238E27FC236}">
                <a16:creationId xmlns:a16="http://schemas.microsoft.com/office/drawing/2014/main" id="{140298C9-CEB4-4FF7-AD44-FC28C25743DF}"/>
              </a:ext>
            </a:extLst>
          </p:cNvPr>
          <p:cNvSpPr/>
          <p:nvPr/>
        </p:nvSpPr>
        <p:spPr>
          <a:xfrm>
            <a:off x="0" y="1309688"/>
            <a:ext cx="9144000" cy="414337"/>
          </a:xfrm>
          <a:prstGeom prst="rect">
            <a:avLst/>
          </a:prstGeom>
          <a:solidFill>
            <a:schemeClr val="bg1">
              <a:lumMod val="95000"/>
            </a:schemeClr>
          </a:solidFill>
        </p:spPr>
        <p:txBody>
          <a:bodyPr>
            <a:spAutoFit/>
          </a:bodyPr>
          <a:lstStyle/>
          <a:p>
            <a:pPr eaLnBrk="1" hangingPunct="1">
              <a:defRPr/>
            </a:pPr>
            <a:r>
              <a:rPr lang="en-GB" altLang="de-DE" sz="2100" dirty="0">
                <a:latin typeface="Open Sans"/>
              </a:rPr>
              <a:t>If you become aware of or suspect a privacy incident or breach:</a:t>
            </a:r>
          </a:p>
        </p:txBody>
      </p:sp>
      <p:sp>
        <p:nvSpPr>
          <p:cNvPr id="14" name="Title 3">
            <a:extLst>
              <a:ext uri="{FF2B5EF4-FFF2-40B4-BE49-F238E27FC236}">
                <a16:creationId xmlns:a16="http://schemas.microsoft.com/office/drawing/2014/main" id="{77CA4221-A0E7-4B60-9C05-16108FF02EBE}"/>
              </a:ext>
            </a:extLst>
          </p:cNvPr>
          <p:cNvSpPr txBox="1">
            <a:spLocks/>
          </p:cNvSpPr>
          <p:nvPr/>
        </p:nvSpPr>
        <p:spPr>
          <a:xfrm>
            <a:off x="431800" y="149227"/>
            <a:ext cx="8280400" cy="681035"/>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100" baseline="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a:lstStyle>
          <a:p>
            <a:r>
              <a:rPr lang="en-US" altLang="en-US" sz="2400" kern="0" dirty="0">
                <a:latin typeface="Open Sans"/>
              </a:rPr>
              <a:t>Privacy and Data Protection</a:t>
            </a:r>
            <a:br>
              <a:rPr lang="en-US" altLang="en-US" kern="0" dirty="0">
                <a:latin typeface="Open Sans"/>
              </a:rPr>
            </a:br>
            <a:r>
              <a:rPr lang="en-US" altLang="en-US" sz="2000" i="1" kern="0" dirty="0">
                <a:latin typeface="Open Sans"/>
              </a:rPr>
              <a:t>How to Report a Privacy Incident</a:t>
            </a:r>
            <a:r>
              <a:rPr lang="en-US" altLang="en-US" kern="0" dirty="0">
                <a:latin typeface="Open Sans"/>
              </a:rPr>
              <a:t>	</a:t>
            </a:r>
          </a:p>
        </p:txBody>
      </p:sp>
      <p:sp>
        <p:nvSpPr>
          <p:cNvPr id="15" name="Content Placeholder 4">
            <a:extLst>
              <a:ext uri="{FF2B5EF4-FFF2-40B4-BE49-F238E27FC236}">
                <a16:creationId xmlns:a16="http://schemas.microsoft.com/office/drawing/2014/main" id="{2113B492-DFC3-47C1-9B5D-941B4EA55C00}"/>
              </a:ext>
            </a:extLst>
          </p:cNvPr>
          <p:cNvSpPr>
            <a:spLocks noGrp="1"/>
          </p:cNvSpPr>
          <p:nvPr>
            <p:ph sz="quarter" idx="14"/>
          </p:nvPr>
        </p:nvSpPr>
        <p:spPr>
          <a:xfrm>
            <a:off x="253294" y="2217570"/>
            <a:ext cx="5804613" cy="3700346"/>
          </a:xfrm>
        </p:spPr>
        <p:txBody>
          <a:bodyPr/>
          <a:lstStyle/>
          <a:p>
            <a:pPr eaLnBrk="1" hangingPunct="1">
              <a:spcBef>
                <a:spcPts val="900"/>
              </a:spcBef>
              <a:buFont typeface="Wingdings" panose="05000000000000000000" pitchFamily="2" charset="2"/>
              <a:buChar char="ü"/>
            </a:pPr>
            <a:r>
              <a:rPr lang="en-GB" altLang="de-DE" sz="1800" dirty="0">
                <a:latin typeface="Open Sans"/>
              </a:rPr>
              <a:t>You must not delay.  Some jurisdictions have 72 hour notice requirements.</a:t>
            </a:r>
          </a:p>
          <a:p>
            <a:pPr eaLnBrk="1" hangingPunct="1">
              <a:spcBef>
                <a:spcPts val="900"/>
              </a:spcBef>
              <a:buFont typeface="Wingdings" panose="05000000000000000000" pitchFamily="2" charset="2"/>
              <a:buChar char="ü"/>
            </a:pPr>
            <a:r>
              <a:rPr lang="en-GB" altLang="de-DE" sz="1800" dirty="0">
                <a:latin typeface="Open Sans"/>
              </a:rPr>
              <a:t>You should not take any further action in relation to the breach unless directed to do so by the ORC.</a:t>
            </a:r>
          </a:p>
          <a:p>
            <a:pPr eaLnBrk="1" hangingPunct="1">
              <a:spcBef>
                <a:spcPts val="900"/>
              </a:spcBef>
              <a:buFont typeface="Wingdings" panose="05000000000000000000" pitchFamily="2" charset="2"/>
              <a:buChar char="ü"/>
            </a:pPr>
            <a:r>
              <a:rPr lang="en-GB" altLang="de-DE" sz="1800" u="sng" dirty="0">
                <a:latin typeface="Open Sans"/>
              </a:rPr>
              <a:t>Do not </a:t>
            </a:r>
            <a:r>
              <a:rPr lang="en-GB" altLang="de-DE" sz="1800" dirty="0">
                <a:latin typeface="Open Sans"/>
              </a:rPr>
              <a:t>notify any affected individuals or the regulators – the ORC will take these steps as appropriate.</a:t>
            </a:r>
          </a:p>
          <a:p>
            <a:pPr eaLnBrk="1" hangingPunct="1">
              <a:spcBef>
                <a:spcPts val="900"/>
              </a:spcBef>
              <a:buFont typeface="Wingdings" panose="05000000000000000000" pitchFamily="2" charset="2"/>
              <a:buChar char="ü"/>
            </a:pPr>
            <a:r>
              <a:rPr lang="en-GB" altLang="de-DE" sz="1800" dirty="0">
                <a:latin typeface="Open Sans"/>
              </a:rPr>
              <a:t>Refer to ORC-013 Privacy Incident Response Policy for more information on how breaches are handled.</a:t>
            </a:r>
          </a:p>
          <a:p>
            <a:pPr>
              <a:spcBef>
                <a:spcPts val="900"/>
              </a:spcBef>
              <a:buFont typeface="Wingdings" panose="05000000000000000000" pitchFamily="2" charset="2"/>
              <a:buChar char="ü"/>
            </a:pPr>
            <a:r>
              <a:rPr lang="en-GB" altLang="de-DE" sz="1800" dirty="0">
                <a:latin typeface="Open Sans"/>
              </a:rPr>
              <a:t>Failure to report could result in disciplinary action.</a:t>
            </a:r>
          </a:p>
        </p:txBody>
      </p:sp>
      <p:sp>
        <p:nvSpPr>
          <p:cNvPr id="17" name="TextBox 16">
            <a:extLst>
              <a:ext uri="{FF2B5EF4-FFF2-40B4-BE49-F238E27FC236}">
                <a16:creationId xmlns:a16="http://schemas.microsoft.com/office/drawing/2014/main" id="{6307A9BF-6283-4E1B-BE61-C6FCB41F0125}"/>
              </a:ext>
            </a:extLst>
          </p:cNvPr>
          <p:cNvSpPr txBox="1"/>
          <p:nvPr/>
        </p:nvSpPr>
        <p:spPr>
          <a:xfrm>
            <a:off x="8593830" y="6509798"/>
            <a:ext cx="296876" cy="215444"/>
          </a:xfrm>
          <a:prstGeom prst="rect">
            <a:avLst/>
          </a:prstGeom>
          <a:noFill/>
        </p:spPr>
        <p:txBody>
          <a:bodyPr wrap="none" rtlCol="0">
            <a:spAutoFit/>
          </a:bodyPr>
          <a:lstStyle/>
          <a:p>
            <a:r>
              <a:rPr lang="en-US" sz="800" dirty="0">
                <a:latin typeface="Open Sans"/>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4">
            <a:extLst>
              <a:ext uri="{FF2B5EF4-FFF2-40B4-BE49-F238E27FC236}">
                <a16:creationId xmlns:a16="http://schemas.microsoft.com/office/drawing/2014/main" id="{B0AE959B-52F7-4F1F-9BE1-C0748A3DAFB9}"/>
              </a:ext>
            </a:extLst>
          </p:cNvPr>
          <p:cNvSpPr>
            <a:spLocks noGrp="1"/>
          </p:cNvSpPr>
          <p:nvPr>
            <p:ph sz="quarter" idx="14"/>
          </p:nvPr>
        </p:nvSpPr>
        <p:spPr>
          <a:xfrm>
            <a:off x="342900" y="3855404"/>
            <a:ext cx="8497888" cy="893852"/>
          </a:xfrm>
        </p:spPr>
        <p:txBody>
          <a:bodyPr/>
          <a:lstStyle/>
          <a:p>
            <a:pPr marL="0" indent="0" algn="ctr" eaLnBrk="1" hangingPunct="1">
              <a:spcBef>
                <a:spcPts val="600"/>
              </a:spcBef>
              <a:buNone/>
            </a:pPr>
            <a:r>
              <a:rPr altLang="en-US" sz="1800" dirty="0">
                <a:latin typeface="Open Sans"/>
              </a:rPr>
              <a:t>ORC, Legal, IT, and HR </a:t>
            </a:r>
            <a:r>
              <a:rPr lang="en-US" altLang="en-US" sz="1800" dirty="0">
                <a:latin typeface="Open Sans"/>
              </a:rPr>
              <a:t>teams work together and </a:t>
            </a:r>
            <a:r>
              <a:rPr altLang="en-US" sz="1800" dirty="0">
                <a:latin typeface="Open Sans"/>
              </a:rPr>
              <a:t>follow the Privacy Incident Response Polic</a:t>
            </a:r>
            <a:r>
              <a:rPr lang="en-US" altLang="en-US" sz="1800" dirty="0">
                <a:latin typeface="Open Sans"/>
              </a:rPr>
              <a:t>y</a:t>
            </a:r>
            <a:r>
              <a:rPr altLang="en-US" sz="1800" dirty="0">
                <a:latin typeface="Open Sans"/>
              </a:rPr>
              <a:t> to address a reported </a:t>
            </a:r>
            <a:r>
              <a:rPr lang="en-US" altLang="en-US" sz="1800" dirty="0">
                <a:latin typeface="Open Sans"/>
              </a:rPr>
              <a:t>incident</a:t>
            </a:r>
            <a:r>
              <a:rPr altLang="en-US" sz="1800" dirty="0">
                <a:latin typeface="Open Sans"/>
              </a:rPr>
              <a:t>.</a:t>
            </a:r>
          </a:p>
          <a:p>
            <a:pPr lvl="1" algn="ctr" eaLnBrk="1" hangingPunct="1">
              <a:lnSpc>
                <a:spcPct val="100000"/>
              </a:lnSpc>
              <a:spcBef>
                <a:spcPts val="200"/>
              </a:spcBef>
              <a:buFont typeface="Arial" panose="020B0604020202020204" pitchFamily="34" charset="0"/>
              <a:buNone/>
            </a:pPr>
            <a:endParaRPr lang="en-GB" altLang="en-US" sz="1800" dirty="0">
              <a:solidFill>
                <a:srgbClr val="CD051D"/>
              </a:solidFill>
              <a:latin typeface="Open Sans"/>
            </a:endParaRPr>
          </a:p>
          <a:p>
            <a:pPr lvl="1" algn="ctr" eaLnBrk="1" hangingPunct="1">
              <a:lnSpc>
                <a:spcPct val="100000"/>
              </a:lnSpc>
              <a:spcBef>
                <a:spcPts val="200"/>
              </a:spcBef>
              <a:buFont typeface="Arial" panose="020B0604020202020204" pitchFamily="34" charset="0"/>
              <a:buNone/>
            </a:pPr>
            <a:endParaRPr lang="en-GB" altLang="en-US" sz="1800" dirty="0">
              <a:solidFill>
                <a:srgbClr val="CD051D"/>
              </a:solidFill>
              <a:latin typeface="Open Sans"/>
            </a:endParaRPr>
          </a:p>
        </p:txBody>
      </p:sp>
      <p:sp>
        <p:nvSpPr>
          <p:cNvPr id="10" name="TextBox 5">
            <a:extLst>
              <a:ext uri="{FF2B5EF4-FFF2-40B4-BE49-F238E27FC236}">
                <a16:creationId xmlns:a16="http://schemas.microsoft.com/office/drawing/2014/main" id="{42E5EC30-7918-4442-8964-BC9873113A7A}"/>
              </a:ext>
            </a:extLst>
          </p:cNvPr>
          <p:cNvSpPr txBox="1">
            <a:spLocks noChangeArrowheads="1"/>
          </p:cNvSpPr>
          <p:nvPr/>
        </p:nvSpPr>
        <p:spPr bwMode="auto">
          <a:xfrm>
            <a:off x="342900" y="93663"/>
            <a:ext cx="77612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1543"/>
              </a:buClr>
              <a:buFont typeface="Arial Narrow" panose="020B060602020203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CC1543"/>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CC1543"/>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CC1543"/>
              </a:buClr>
              <a:buFont typeface="Lucida Grande"/>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US" altLang="en-US" sz="2400" dirty="0">
                <a:solidFill>
                  <a:srgbClr val="C00000"/>
                </a:solidFill>
                <a:latin typeface="Open Sans"/>
              </a:rPr>
              <a:t>Privacy and Data Protection</a:t>
            </a:r>
          </a:p>
          <a:p>
            <a:pPr>
              <a:spcBef>
                <a:spcPct val="0"/>
              </a:spcBef>
              <a:buClrTx/>
              <a:buFontTx/>
              <a:buNone/>
            </a:pPr>
            <a:r>
              <a:rPr lang="en-US" altLang="en-US" i="1" dirty="0">
                <a:solidFill>
                  <a:srgbClr val="C00000"/>
                </a:solidFill>
                <a:latin typeface="Open Sans"/>
              </a:rPr>
              <a:t>How to Report a Privacy Incident</a:t>
            </a:r>
          </a:p>
        </p:txBody>
      </p:sp>
      <p:sp>
        <p:nvSpPr>
          <p:cNvPr id="12" name="TextBox 11">
            <a:extLst>
              <a:ext uri="{FF2B5EF4-FFF2-40B4-BE49-F238E27FC236}">
                <a16:creationId xmlns:a16="http://schemas.microsoft.com/office/drawing/2014/main" id="{EBAF49D3-6355-4C91-868E-200EA0322CDB}"/>
              </a:ext>
            </a:extLst>
          </p:cNvPr>
          <p:cNvSpPr txBox="1"/>
          <p:nvPr/>
        </p:nvSpPr>
        <p:spPr>
          <a:xfrm>
            <a:off x="1188137" y="2945314"/>
            <a:ext cx="6807414" cy="646331"/>
          </a:xfrm>
          <a:prstGeom prst="rect">
            <a:avLst/>
          </a:prstGeom>
          <a:noFill/>
        </p:spPr>
        <p:txBody>
          <a:bodyPr wrap="square">
            <a:spAutoFit/>
          </a:bodyPr>
          <a:lstStyle/>
          <a:p>
            <a:pPr algn="ctr" eaLnBrk="1" hangingPunct="1"/>
            <a:r>
              <a:rPr lang="en-US" altLang="en-US" sz="1800" b="1" dirty="0">
                <a:latin typeface="Open Sans"/>
              </a:rPr>
              <a:t>Promptly report a potential incident immediately to </a:t>
            </a:r>
            <a:r>
              <a:rPr lang="en-US" altLang="en-US" sz="1800" b="1" dirty="0">
                <a:latin typeface="Open Sans"/>
                <a:hlinkClick r:id="rId2"/>
              </a:rPr>
              <a:t>privacy@mts.com</a:t>
            </a:r>
            <a:r>
              <a:rPr lang="en-US" altLang="en-US" sz="1800" b="1" dirty="0">
                <a:latin typeface="Open Sans"/>
              </a:rPr>
              <a:t>  </a:t>
            </a:r>
          </a:p>
        </p:txBody>
      </p:sp>
      <p:cxnSp>
        <p:nvCxnSpPr>
          <p:cNvPr id="5" name="Straight Connector 4">
            <a:extLst>
              <a:ext uri="{FF2B5EF4-FFF2-40B4-BE49-F238E27FC236}">
                <a16:creationId xmlns:a16="http://schemas.microsoft.com/office/drawing/2014/main" id="{9F807E93-6AC1-4EF0-AFE3-D1140F0FB7B9}"/>
              </a:ext>
            </a:extLst>
          </p:cNvPr>
          <p:cNvCxnSpPr/>
          <p:nvPr/>
        </p:nvCxnSpPr>
        <p:spPr>
          <a:xfrm>
            <a:off x="675824" y="3750066"/>
            <a:ext cx="7792351"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B8668DA-004A-4071-B0DF-B7B30EDD4578}"/>
              </a:ext>
            </a:extLst>
          </p:cNvPr>
          <p:cNvCxnSpPr/>
          <p:nvPr/>
        </p:nvCxnSpPr>
        <p:spPr>
          <a:xfrm>
            <a:off x="650768" y="4590834"/>
            <a:ext cx="7792351"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D38AF81-1D1F-4714-B759-EB051571447F}"/>
              </a:ext>
            </a:extLst>
          </p:cNvPr>
          <p:cNvSpPr txBox="1"/>
          <p:nvPr/>
        </p:nvSpPr>
        <p:spPr>
          <a:xfrm>
            <a:off x="8600016" y="6406946"/>
            <a:ext cx="296876" cy="215444"/>
          </a:xfrm>
          <a:prstGeom prst="rect">
            <a:avLst/>
          </a:prstGeom>
          <a:noFill/>
        </p:spPr>
        <p:txBody>
          <a:bodyPr wrap="none" rtlCol="0">
            <a:spAutoFit/>
          </a:bodyPr>
          <a:lstStyle/>
          <a:p>
            <a:r>
              <a:rPr lang="en-US" sz="800" dirty="0">
                <a:latin typeface="Open Sans"/>
              </a:rPr>
              <a:t>15</a:t>
            </a:r>
          </a:p>
        </p:txBody>
      </p:sp>
      <p:pic>
        <p:nvPicPr>
          <p:cNvPr id="18" name="Picture 17" descr="A picture containing device&#10;&#10;Description automatically generated">
            <a:extLst>
              <a:ext uri="{FF2B5EF4-FFF2-40B4-BE49-F238E27FC236}">
                <a16:creationId xmlns:a16="http://schemas.microsoft.com/office/drawing/2014/main" id="{CF6A6688-C7A8-4CCB-B8BD-13BA2862F7D7}"/>
              </a:ext>
            </a:extLst>
          </p:cNvPr>
          <p:cNvPicPr>
            <a:picLocks noChangeAspect="1"/>
          </p:cNvPicPr>
          <p:nvPr/>
        </p:nvPicPr>
        <p:blipFill>
          <a:blip r:embed="rId3"/>
          <a:stretch>
            <a:fillRect/>
          </a:stretch>
        </p:blipFill>
        <p:spPr>
          <a:xfrm>
            <a:off x="0" y="1072640"/>
            <a:ext cx="9144000" cy="1740166"/>
          </a:xfrm>
          <a:prstGeom prst="rect">
            <a:avLst/>
          </a:prstGeom>
        </p:spPr>
      </p:pic>
      <p:sp>
        <p:nvSpPr>
          <p:cNvPr id="19" name="Rectangle 14">
            <a:extLst>
              <a:ext uri="{FF2B5EF4-FFF2-40B4-BE49-F238E27FC236}">
                <a16:creationId xmlns:a16="http://schemas.microsoft.com/office/drawing/2014/main" id="{621207F0-924E-4584-92B9-198487B0B481}"/>
              </a:ext>
            </a:extLst>
          </p:cNvPr>
          <p:cNvSpPr>
            <a:spLocks noChangeArrowheads="1"/>
          </p:cNvSpPr>
          <p:nvPr/>
        </p:nvSpPr>
        <p:spPr bwMode="auto">
          <a:xfrm>
            <a:off x="451644" y="4926169"/>
            <a:ext cx="8280400" cy="6463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Verdana" panose="020B0604030504040204" pitchFamily="34" charset="0"/>
              </a:defRPr>
            </a:lvl1pPr>
            <a:lvl2pPr>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lvl="1" algn="ctr" eaLnBrk="1" hangingPunct="1">
              <a:spcBef>
                <a:spcPts val="200"/>
              </a:spcBef>
              <a:buFont typeface="Arial" panose="020B0604020202020204" pitchFamily="34" charset="0"/>
              <a:buNone/>
            </a:pPr>
            <a:r>
              <a:rPr lang="en-GB" altLang="de-DE" sz="1800" dirty="0">
                <a:solidFill>
                  <a:schemeClr val="bg1"/>
                </a:solidFill>
                <a:latin typeface="Open Sans"/>
              </a:rPr>
              <a:t>Timing is critical for MTS to take the necessary steps – so please report immediately!</a:t>
            </a:r>
            <a:endParaRPr lang="en-GB" altLang="en-US" sz="1800" dirty="0">
              <a:solidFill>
                <a:schemeClr val="bg1"/>
              </a:solidFill>
              <a:latin typeface="Open Sans"/>
            </a:endParaRPr>
          </a:p>
        </p:txBody>
      </p:sp>
    </p:spTree>
    <p:extLst>
      <p:ext uri="{BB962C8B-B14F-4D97-AF65-F5344CB8AC3E}">
        <p14:creationId xmlns:p14="http://schemas.microsoft.com/office/powerpoint/2010/main" val="485164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70E6B-0AE2-42E3-A5D7-6C1B09A4C1E5}"/>
              </a:ext>
            </a:extLst>
          </p:cNvPr>
          <p:cNvSpPr>
            <a:spLocks noGrp="1"/>
          </p:cNvSpPr>
          <p:nvPr>
            <p:ph sz="quarter" idx="10"/>
          </p:nvPr>
        </p:nvSpPr>
        <p:spPr/>
        <p:txBody>
          <a:bodyPr anchor="ctr"/>
          <a:lstStyle/>
          <a:p>
            <a:pPr marL="0" indent="0" algn="ctr">
              <a:buNone/>
            </a:pPr>
            <a:r>
              <a:rPr lang="en-US" dirty="0">
                <a:latin typeface="Open Sans"/>
              </a:rPr>
              <a:t>The remaining slides are focused on </a:t>
            </a:r>
          </a:p>
          <a:p>
            <a:pPr marL="0" indent="0" algn="ctr">
              <a:buNone/>
            </a:pPr>
            <a:r>
              <a:rPr lang="en-US" dirty="0">
                <a:latin typeface="Open Sans"/>
              </a:rPr>
              <a:t>EU General Data Protection Regulation (GDPR)</a:t>
            </a:r>
          </a:p>
        </p:txBody>
      </p:sp>
      <p:sp>
        <p:nvSpPr>
          <p:cNvPr id="4" name="TextBox 5">
            <a:extLst>
              <a:ext uri="{FF2B5EF4-FFF2-40B4-BE49-F238E27FC236}">
                <a16:creationId xmlns:a16="http://schemas.microsoft.com/office/drawing/2014/main" id="{DA45F6C4-4274-4DA0-9FA8-05014DDE1BD6}"/>
              </a:ext>
            </a:extLst>
          </p:cNvPr>
          <p:cNvSpPr txBox="1">
            <a:spLocks noChangeArrowheads="1"/>
          </p:cNvSpPr>
          <p:nvPr/>
        </p:nvSpPr>
        <p:spPr bwMode="auto">
          <a:xfrm>
            <a:off x="342900" y="93663"/>
            <a:ext cx="77612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1543"/>
              </a:buClr>
              <a:buFont typeface="Arial Narrow" panose="020B060602020203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CC1543"/>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CC1543"/>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CC1543"/>
              </a:buClr>
              <a:buFont typeface="Lucida Grande"/>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US" altLang="en-US" sz="2400" dirty="0">
                <a:solidFill>
                  <a:srgbClr val="C00000"/>
                </a:solidFill>
                <a:latin typeface="Open Sans"/>
              </a:rPr>
              <a:t>Privacy and Data Protection</a:t>
            </a:r>
            <a:endParaRPr lang="en-US" altLang="en-US" sz="2400" i="1" dirty="0">
              <a:solidFill>
                <a:srgbClr val="C00000"/>
              </a:solidFill>
              <a:latin typeface="Open Sans"/>
            </a:endParaRPr>
          </a:p>
          <a:p>
            <a:pPr>
              <a:spcBef>
                <a:spcPct val="0"/>
              </a:spcBef>
              <a:buClrTx/>
              <a:buFontTx/>
              <a:buNone/>
            </a:pPr>
            <a:r>
              <a:rPr lang="en-US" altLang="en-US" i="1" dirty="0">
                <a:solidFill>
                  <a:srgbClr val="C00000"/>
                </a:solidFill>
                <a:latin typeface="Open Sans"/>
              </a:rPr>
              <a:t>Appendix</a:t>
            </a:r>
            <a:endParaRPr lang="en-US" altLang="en-US" dirty="0">
              <a:solidFill>
                <a:srgbClr val="C00000"/>
              </a:solidFill>
              <a:latin typeface="Open Sans"/>
            </a:endParaRPr>
          </a:p>
        </p:txBody>
      </p:sp>
    </p:spTree>
    <p:extLst>
      <p:ext uri="{BB962C8B-B14F-4D97-AF65-F5344CB8AC3E}">
        <p14:creationId xmlns:p14="http://schemas.microsoft.com/office/powerpoint/2010/main" val="2533658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8">
            <a:extLst>
              <a:ext uri="{FF2B5EF4-FFF2-40B4-BE49-F238E27FC236}">
                <a16:creationId xmlns:a16="http://schemas.microsoft.com/office/drawing/2014/main" id="{1BBA953D-7D48-46EF-9D0D-BC0BC4FE3393}"/>
              </a:ext>
            </a:extLst>
          </p:cNvPr>
          <p:cNvSpPr>
            <a:spLocks noGrp="1"/>
          </p:cNvSpPr>
          <p:nvPr>
            <p:ph type="title"/>
          </p:nvPr>
        </p:nvSpPr>
        <p:spPr>
          <a:xfrm>
            <a:off x="431800" y="223043"/>
            <a:ext cx="8280400" cy="595313"/>
          </a:xfrm>
        </p:spPr>
        <p:txBody>
          <a:bodyPr/>
          <a:lstStyle/>
          <a:p>
            <a:pPr eaLnBrk="1" hangingPunct="1"/>
            <a:r>
              <a:rPr lang="en-US" altLang="en-US" sz="2400" dirty="0">
                <a:latin typeface="Open Sans"/>
              </a:rPr>
              <a:t>Privacy and Data Protection</a:t>
            </a:r>
            <a:br>
              <a:rPr lang="en-US" altLang="en-US" sz="2400" dirty="0">
                <a:latin typeface="Open Sans"/>
              </a:rPr>
            </a:br>
            <a:r>
              <a:rPr lang="en-US" altLang="en-US" sz="2000" i="1" dirty="0">
                <a:latin typeface="Open Sans"/>
              </a:rPr>
              <a:t>GDPR Background</a:t>
            </a:r>
            <a:endParaRPr altLang="en-US" sz="2000" i="1" dirty="0">
              <a:latin typeface="Open Sans"/>
            </a:endParaRPr>
          </a:p>
        </p:txBody>
      </p:sp>
      <p:sp>
        <p:nvSpPr>
          <p:cNvPr id="45059" name="Content Placeholder 11">
            <a:extLst>
              <a:ext uri="{FF2B5EF4-FFF2-40B4-BE49-F238E27FC236}">
                <a16:creationId xmlns:a16="http://schemas.microsoft.com/office/drawing/2014/main" id="{2EF884D2-BB45-466B-9885-DD85C7B4CD77}"/>
              </a:ext>
            </a:extLst>
          </p:cNvPr>
          <p:cNvSpPr>
            <a:spLocks noGrp="1"/>
          </p:cNvSpPr>
          <p:nvPr>
            <p:ph sz="quarter" idx="14"/>
          </p:nvPr>
        </p:nvSpPr>
        <p:spPr>
          <a:xfrm>
            <a:off x="431800" y="1239838"/>
            <a:ext cx="8280400" cy="5097462"/>
          </a:xfrm>
        </p:spPr>
        <p:txBody>
          <a:bodyPr/>
          <a:lstStyle/>
          <a:p>
            <a:pPr marL="0" indent="0" eaLnBrk="1" hangingPunct="1">
              <a:spcBef>
                <a:spcPts val="600"/>
              </a:spcBef>
              <a:buFont typeface="Verdana" panose="020B0604030504040204" pitchFamily="34" charset="0"/>
              <a:buNone/>
              <a:defRPr/>
            </a:pPr>
            <a:r>
              <a:rPr lang="en-GB" altLang="en-US" dirty="0">
                <a:solidFill>
                  <a:srgbClr val="C00000"/>
                </a:solidFill>
                <a:latin typeface="Open Sans"/>
              </a:rPr>
              <a:t>General Data Protection Regulation (GDPR):</a:t>
            </a:r>
          </a:p>
          <a:p>
            <a:pPr eaLnBrk="1" hangingPunct="1">
              <a:spcBef>
                <a:spcPts val="600"/>
              </a:spcBef>
              <a:buFont typeface="Arial" panose="020B0604020202020204" pitchFamily="34" charset="0"/>
              <a:buChar char="•"/>
              <a:defRPr/>
            </a:pPr>
            <a:r>
              <a:rPr lang="en-GB" altLang="en-US" sz="1800" dirty="0">
                <a:latin typeface="Open Sans"/>
              </a:rPr>
              <a:t>Enhances legal and regulatory requirements to bring data protection and </a:t>
            </a:r>
            <a:r>
              <a:rPr lang="en-GB" altLang="en-US" sz="1800" b="1" dirty="0">
                <a:solidFill>
                  <a:srgbClr val="C00000"/>
                </a:solidFill>
                <a:latin typeface="Open Sans"/>
              </a:rPr>
              <a:t>privacy laws</a:t>
            </a:r>
            <a:r>
              <a:rPr lang="en-GB" altLang="en-US" sz="1800" b="1" dirty="0">
                <a:solidFill>
                  <a:srgbClr val="5BC5F2"/>
                </a:solidFill>
                <a:latin typeface="Open Sans"/>
              </a:rPr>
              <a:t> </a:t>
            </a:r>
            <a:r>
              <a:rPr lang="en-GB" altLang="en-US" sz="1800" dirty="0">
                <a:latin typeface="Open Sans"/>
              </a:rPr>
              <a:t>into the 21st century, which is </a:t>
            </a:r>
            <a:r>
              <a:rPr lang="en-GB" altLang="en-US" sz="1800" b="1" dirty="0">
                <a:solidFill>
                  <a:srgbClr val="C00000"/>
                </a:solidFill>
                <a:latin typeface="Open Sans"/>
              </a:rPr>
              <a:t>industry and sector neutral.</a:t>
            </a:r>
          </a:p>
          <a:p>
            <a:pPr eaLnBrk="1" hangingPunct="1">
              <a:spcBef>
                <a:spcPts val="600"/>
              </a:spcBef>
              <a:buFont typeface="Arial" panose="020B0604020202020204" pitchFamily="34" charset="0"/>
              <a:buChar char="•"/>
              <a:defRPr/>
            </a:pPr>
            <a:endParaRPr lang="en-GB" altLang="en-US" sz="400" b="1" dirty="0">
              <a:solidFill>
                <a:srgbClr val="C00000"/>
              </a:solidFill>
              <a:latin typeface="Open Sans"/>
            </a:endParaRPr>
          </a:p>
          <a:p>
            <a:pPr eaLnBrk="1" hangingPunct="1">
              <a:spcBef>
                <a:spcPts val="600"/>
              </a:spcBef>
              <a:buFont typeface="Arial" panose="020B0604020202020204" pitchFamily="34" charset="0"/>
              <a:buChar char="•"/>
              <a:defRPr/>
            </a:pPr>
            <a:r>
              <a:rPr lang="en-GB" altLang="en-US" sz="1800" dirty="0">
                <a:latin typeface="Open Sans"/>
              </a:rPr>
              <a:t>Applies broadly across data processing activities and relationships with individuals, customers, staff, service providers, third parties and beyond.</a:t>
            </a:r>
          </a:p>
          <a:p>
            <a:pPr eaLnBrk="1" hangingPunct="1">
              <a:spcBef>
                <a:spcPts val="600"/>
              </a:spcBef>
              <a:buFont typeface="Arial" panose="020B0604020202020204" pitchFamily="34" charset="0"/>
              <a:buChar char="•"/>
              <a:defRPr/>
            </a:pPr>
            <a:endParaRPr lang="en-GB" altLang="en-US" sz="400" dirty="0">
              <a:latin typeface="Open Sans"/>
            </a:endParaRPr>
          </a:p>
          <a:p>
            <a:pPr eaLnBrk="1" hangingPunct="1">
              <a:spcBef>
                <a:spcPts val="600"/>
              </a:spcBef>
              <a:buFont typeface="Arial" panose="020B0604020202020204" pitchFamily="34" charset="0"/>
              <a:buChar char="•"/>
              <a:defRPr/>
            </a:pPr>
            <a:r>
              <a:rPr lang="en-GB" altLang="en-US" sz="1800" dirty="0">
                <a:latin typeface="Open Sans"/>
              </a:rPr>
              <a:t>Enhances individuals’ position and rights with:</a:t>
            </a:r>
          </a:p>
          <a:p>
            <a:pPr lvl="1" eaLnBrk="1" hangingPunct="1">
              <a:spcBef>
                <a:spcPts val="600"/>
              </a:spcBef>
              <a:buFont typeface="Arial" panose="020B0604020202020204" pitchFamily="34" charset="0"/>
              <a:buChar char="•"/>
              <a:defRPr/>
            </a:pPr>
            <a:r>
              <a:rPr lang="en-GB" altLang="en-US" sz="1800" dirty="0">
                <a:latin typeface="Open Sans"/>
              </a:rPr>
              <a:t>Improved transparency</a:t>
            </a:r>
          </a:p>
          <a:p>
            <a:pPr lvl="1" eaLnBrk="1" hangingPunct="1">
              <a:spcBef>
                <a:spcPts val="600"/>
              </a:spcBef>
              <a:buFont typeface="Arial" panose="020B0604020202020204" pitchFamily="34" charset="0"/>
              <a:buChar char="•"/>
              <a:defRPr/>
            </a:pPr>
            <a:r>
              <a:rPr lang="en-GB" altLang="en-US" sz="1800" dirty="0">
                <a:latin typeface="Open Sans"/>
              </a:rPr>
              <a:t>More accountability for businesses </a:t>
            </a:r>
          </a:p>
          <a:p>
            <a:pPr lvl="1" eaLnBrk="1" hangingPunct="1">
              <a:spcBef>
                <a:spcPts val="600"/>
              </a:spcBef>
              <a:buFont typeface="Arial" panose="020B0604020202020204" pitchFamily="34" charset="0"/>
              <a:buChar char="•"/>
              <a:defRPr/>
            </a:pPr>
            <a:r>
              <a:rPr lang="en-GB" altLang="en-US" sz="1800" dirty="0">
                <a:latin typeface="Open Sans"/>
              </a:rPr>
              <a:t>Greater control of own personal data</a:t>
            </a:r>
          </a:p>
          <a:p>
            <a:pPr lvl="1" eaLnBrk="1" hangingPunct="1">
              <a:spcBef>
                <a:spcPts val="600"/>
              </a:spcBef>
              <a:buFont typeface="Arial" panose="020B0604020202020204" pitchFamily="34" charset="0"/>
              <a:buChar char="•"/>
              <a:defRPr/>
            </a:pPr>
            <a:r>
              <a:rPr lang="en-GB" altLang="en-US" sz="1800" dirty="0">
                <a:latin typeface="Open Sans"/>
              </a:rPr>
              <a:t>Significant regulatory powers of authorities</a:t>
            </a:r>
          </a:p>
        </p:txBody>
      </p:sp>
      <p:sp>
        <p:nvSpPr>
          <p:cNvPr id="8" name="TextBox 7">
            <a:extLst>
              <a:ext uri="{FF2B5EF4-FFF2-40B4-BE49-F238E27FC236}">
                <a16:creationId xmlns:a16="http://schemas.microsoft.com/office/drawing/2014/main" id="{175E6577-3D35-4906-9A84-EAF38D821CB4}"/>
              </a:ext>
            </a:extLst>
          </p:cNvPr>
          <p:cNvSpPr txBox="1"/>
          <p:nvPr/>
        </p:nvSpPr>
        <p:spPr>
          <a:xfrm>
            <a:off x="8593830" y="6509798"/>
            <a:ext cx="296876" cy="215444"/>
          </a:xfrm>
          <a:prstGeom prst="rect">
            <a:avLst/>
          </a:prstGeom>
          <a:noFill/>
        </p:spPr>
        <p:txBody>
          <a:bodyPr wrap="none" rtlCol="0">
            <a:spAutoFit/>
          </a:bodyPr>
          <a:lstStyle/>
          <a:p>
            <a:r>
              <a:rPr lang="en-US" sz="800" dirty="0">
                <a:latin typeface="Open Sans"/>
              </a:rPr>
              <a:t>17</a:t>
            </a:r>
          </a:p>
        </p:txBody>
      </p:sp>
    </p:spTree>
    <p:extLst>
      <p:ext uri="{BB962C8B-B14F-4D97-AF65-F5344CB8AC3E}">
        <p14:creationId xmlns:p14="http://schemas.microsoft.com/office/powerpoint/2010/main" val="140715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057EFF0-2224-4452-8BCC-0F2EA9A19C03}"/>
              </a:ext>
            </a:extLst>
          </p:cNvPr>
          <p:cNvSpPr>
            <a:spLocks noGrp="1"/>
          </p:cNvSpPr>
          <p:nvPr>
            <p:ph sz="quarter" idx="14"/>
          </p:nvPr>
        </p:nvSpPr>
        <p:spPr>
          <a:xfrm>
            <a:off x="277688" y="1146647"/>
            <a:ext cx="8563100" cy="4564705"/>
          </a:xfrm>
        </p:spPr>
        <p:txBody>
          <a:bodyPr rtlCol="0">
            <a:noAutofit/>
          </a:bodyPr>
          <a:lstStyle/>
          <a:p>
            <a:pPr marL="0" indent="0" eaLnBrk="1" fontAlgn="auto" hangingPunct="1">
              <a:spcBef>
                <a:spcPts val="600"/>
              </a:spcBef>
              <a:buFont typeface="Verdana" panose="020B0604030504040204" pitchFamily="34" charset="0"/>
              <a:buNone/>
              <a:defRPr/>
            </a:pPr>
            <a:r>
              <a:rPr lang="en-GB" altLang="en-US" dirty="0">
                <a:solidFill>
                  <a:srgbClr val="C00000"/>
                </a:solidFill>
                <a:latin typeface="Open Sans"/>
              </a:rPr>
              <a:t>Non-compliance with GDPR can result in:</a:t>
            </a:r>
          </a:p>
          <a:p>
            <a:pPr eaLnBrk="1" fontAlgn="auto" hangingPunct="1">
              <a:spcBef>
                <a:spcPts val="600"/>
              </a:spcBef>
              <a:buFont typeface="Arial" panose="020B0604020202020204" pitchFamily="34" charset="0"/>
              <a:buChar char="•"/>
              <a:defRPr/>
            </a:pPr>
            <a:r>
              <a:rPr lang="en-GB" altLang="en-US" sz="1800" b="1" dirty="0">
                <a:latin typeface="Open Sans"/>
              </a:rPr>
              <a:t>Regulatory fines </a:t>
            </a:r>
            <a:r>
              <a:rPr lang="en-GB" altLang="en-US" sz="1800" dirty="0">
                <a:latin typeface="Open Sans"/>
              </a:rPr>
              <a:t>of up to 4% of worldwide annual revenue or 20 million EUROs (whichever is higher)</a:t>
            </a:r>
          </a:p>
          <a:p>
            <a:pPr eaLnBrk="1" fontAlgn="auto" hangingPunct="1">
              <a:spcBef>
                <a:spcPts val="600"/>
              </a:spcBef>
              <a:buFont typeface="Arial" panose="020B0604020202020204" pitchFamily="34" charset="0"/>
              <a:buChar char="•"/>
              <a:defRPr/>
            </a:pPr>
            <a:r>
              <a:rPr lang="en-GB" altLang="en-US" sz="1800" b="1" dirty="0">
                <a:latin typeface="Open Sans"/>
              </a:rPr>
              <a:t>Criminal sanctions</a:t>
            </a:r>
            <a:r>
              <a:rPr lang="en-GB" altLang="en-US" sz="1800" dirty="0">
                <a:latin typeface="Open Sans"/>
              </a:rPr>
              <a:t> can be imposed in addition to regulatory fines</a:t>
            </a:r>
          </a:p>
          <a:p>
            <a:pPr eaLnBrk="1" fontAlgn="auto" hangingPunct="1">
              <a:spcBef>
                <a:spcPts val="600"/>
              </a:spcBef>
              <a:buFont typeface="Arial" panose="020B0604020202020204" pitchFamily="34" charset="0"/>
              <a:buChar char="•"/>
              <a:defRPr/>
            </a:pPr>
            <a:r>
              <a:rPr lang="en-GB" altLang="en-US" sz="1800" b="1" dirty="0">
                <a:latin typeface="Open Sans"/>
              </a:rPr>
              <a:t>Individual </a:t>
            </a:r>
            <a:r>
              <a:rPr lang="en-GB" altLang="en-US" sz="1800" dirty="0">
                <a:latin typeface="Open Sans"/>
              </a:rPr>
              <a:t>compensation claims</a:t>
            </a:r>
          </a:p>
          <a:p>
            <a:pPr eaLnBrk="1" fontAlgn="auto" hangingPunct="1">
              <a:spcBef>
                <a:spcPts val="600"/>
              </a:spcBef>
              <a:buFont typeface="Arial" panose="020B0604020202020204" pitchFamily="34" charset="0"/>
              <a:buChar char="•"/>
              <a:defRPr/>
            </a:pPr>
            <a:r>
              <a:rPr lang="en-GB" altLang="en-US" sz="1800" b="1" dirty="0">
                <a:latin typeface="Open Sans"/>
              </a:rPr>
              <a:t>Class action </a:t>
            </a:r>
            <a:r>
              <a:rPr lang="en-GB" altLang="en-US" sz="1800" dirty="0">
                <a:latin typeface="Open Sans"/>
              </a:rPr>
              <a:t>possible for “judicial remedies” (administrative remedies, e.g. to stop processing, or delete data)</a:t>
            </a:r>
          </a:p>
          <a:p>
            <a:pPr eaLnBrk="1" fontAlgn="auto" hangingPunct="1">
              <a:spcBef>
                <a:spcPts val="600"/>
              </a:spcBef>
              <a:buFont typeface="Arial" panose="020B0604020202020204" pitchFamily="34" charset="0"/>
              <a:buChar char="•"/>
              <a:defRPr/>
            </a:pPr>
            <a:r>
              <a:rPr lang="en-GB" altLang="en-US" sz="1800" dirty="0">
                <a:latin typeface="Open Sans"/>
              </a:rPr>
              <a:t>Fines, civil and criminal liability possibly in </a:t>
            </a:r>
            <a:r>
              <a:rPr lang="en-GB" altLang="en-US" sz="1800" b="1" dirty="0">
                <a:latin typeface="Open Sans"/>
              </a:rPr>
              <a:t>multiple countries </a:t>
            </a:r>
          </a:p>
          <a:p>
            <a:pPr eaLnBrk="1" fontAlgn="auto" hangingPunct="1">
              <a:spcBef>
                <a:spcPts val="600"/>
              </a:spcBef>
              <a:buFont typeface="Arial" panose="020B0604020202020204" pitchFamily="34" charset="0"/>
              <a:buChar char="•"/>
              <a:defRPr/>
            </a:pPr>
            <a:r>
              <a:rPr lang="en-GB" altLang="en-US" sz="1800" b="1" dirty="0">
                <a:latin typeface="Open Sans"/>
              </a:rPr>
              <a:t>Stop orders</a:t>
            </a:r>
            <a:r>
              <a:rPr lang="en-GB" altLang="en-US" sz="1800" dirty="0">
                <a:latin typeface="Open Sans"/>
              </a:rPr>
              <a:t> by Data Protection Authorities</a:t>
            </a:r>
          </a:p>
          <a:p>
            <a:pPr eaLnBrk="1" fontAlgn="auto" hangingPunct="1">
              <a:spcBef>
                <a:spcPts val="600"/>
              </a:spcBef>
              <a:buFont typeface="Arial" panose="020B0604020202020204" pitchFamily="34" charset="0"/>
              <a:buChar char="•"/>
              <a:defRPr/>
            </a:pPr>
            <a:r>
              <a:rPr lang="en-GB" altLang="en-US" sz="1800" b="1" dirty="0">
                <a:latin typeface="Open Sans"/>
              </a:rPr>
              <a:t>Reputational risk and brand damage</a:t>
            </a:r>
          </a:p>
          <a:p>
            <a:pPr eaLnBrk="1" fontAlgn="auto" hangingPunct="1">
              <a:spcBef>
                <a:spcPts val="600"/>
              </a:spcBef>
              <a:buFont typeface="Arial" panose="020B0604020202020204" pitchFamily="34" charset="0"/>
              <a:buChar char="•"/>
              <a:defRPr/>
            </a:pPr>
            <a:r>
              <a:rPr lang="en-GB" altLang="en-US" sz="1800" b="1" dirty="0">
                <a:latin typeface="Open Sans"/>
              </a:rPr>
              <a:t>Burden </a:t>
            </a:r>
            <a:r>
              <a:rPr lang="en-GB" altLang="en-US" sz="1800" dirty="0">
                <a:latin typeface="Open Sans"/>
              </a:rPr>
              <a:t>on management time and legal expenses in case of investigations/actions</a:t>
            </a:r>
          </a:p>
        </p:txBody>
      </p:sp>
      <p:sp>
        <p:nvSpPr>
          <p:cNvPr id="9" name="TextBox 8">
            <a:extLst>
              <a:ext uri="{FF2B5EF4-FFF2-40B4-BE49-F238E27FC236}">
                <a16:creationId xmlns:a16="http://schemas.microsoft.com/office/drawing/2014/main" id="{4DD411DB-163A-43A7-B336-F2322F4D6567}"/>
              </a:ext>
            </a:extLst>
          </p:cNvPr>
          <p:cNvSpPr txBox="1"/>
          <p:nvPr/>
        </p:nvSpPr>
        <p:spPr>
          <a:xfrm>
            <a:off x="8593830" y="6509798"/>
            <a:ext cx="296876" cy="215444"/>
          </a:xfrm>
          <a:prstGeom prst="rect">
            <a:avLst/>
          </a:prstGeom>
          <a:noFill/>
        </p:spPr>
        <p:txBody>
          <a:bodyPr wrap="none" rtlCol="0">
            <a:spAutoFit/>
          </a:bodyPr>
          <a:lstStyle/>
          <a:p>
            <a:r>
              <a:rPr lang="en-US" sz="800" dirty="0">
                <a:latin typeface="Open Sans"/>
              </a:rPr>
              <a:t>18</a:t>
            </a:r>
          </a:p>
        </p:txBody>
      </p:sp>
      <p:sp>
        <p:nvSpPr>
          <p:cNvPr id="5" name="Title 8">
            <a:extLst>
              <a:ext uri="{FF2B5EF4-FFF2-40B4-BE49-F238E27FC236}">
                <a16:creationId xmlns:a16="http://schemas.microsoft.com/office/drawing/2014/main" id="{C3C4936D-AD6B-4F7F-AF80-022341F832C6}"/>
              </a:ext>
            </a:extLst>
          </p:cNvPr>
          <p:cNvSpPr>
            <a:spLocks noGrp="1"/>
          </p:cNvSpPr>
          <p:nvPr>
            <p:ph type="title"/>
          </p:nvPr>
        </p:nvSpPr>
        <p:spPr>
          <a:xfrm>
            <a:off x="431800" y="223043"/>
            <a:ext cx="8280400" cy="595313"/>
          </a:xfrm>
        </p:spPr>
        <p:txBody>
          <a:bodyPr/>
          <a:lstStyle/>
          <a:p>
            <a:pPr eaLnBrk="1" hangingPunct="1"/>
            <a:r>
              <a:rPr lang="en-US" altLang="en-US" sz="2400" dirty="0">
                <a:latin typeface="Open Sans"/>
              </a:rPr>
              <a:t>Privacy and Data Protection</a:t>
            </a:r>
            <a:br>
              <a:rPr lang="en-US" altLang="en-US" sz="2400" dirty="0">
                <a:latin typeface="Open Sans"/>
              </a:rPr>
            </a:br>
            <a:r>
              <a:rPr lang="en-US" altLang="en-US" sz="2000" i="1" dirty="0">
                <a:latin typeface="Open Sans"/>
              </a:rPr>
              <a:t>GDPR Background</a:t>
            </a:r>
            <a:endParaRPr altLang="en-US" sz="2000" i="1" dirty="0">
              <a:latin typeface="Open Sans"/>
            </a:endParaRPr>
          </a:p>
        </p:txBody>
      </p:sp>
    </p:spTree>
    <p:extLst>
      <p:ext uri="{BB962C8B-B14F-4D97-AF65-F5344CB8AC3E}">
        <p14:creationId xmlns:p14="http://schemas.microsoft.com/office/powerpoint/2010/main" val="120037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3">
            <a:extLst>
              <a:ext uri="{FF2B5EF4-FFF2-40B4-BE49-F238E27FC236}">
                <a16:creationId xmlns:a16="http://schemas.microsoft.com/office/drawing/2014/main" id="{3275CEA6-0DF4-45B5-A6CA-9BAB901DD835}"/>
              </a:ext>
            </a:extLst>
          </p:cNvPr>
          <p:cNvSpPr>
            <a:spLocks noGrp="1"/>
          </p:cNvSpPr>
          <p:nvPr>
            <p:ph idx="1"/>
          </p:nvPr>
        </p:nvSpPr>
        <p:spPr>
          <a:xfrm>
            <a:off x="314552" y="2123780"/>
            <a:ext cx="5322887" cy="4344988"/>
          </a:xfrm>
        </p:spPr>
        <p:txBody>
          <a:bodyPr/>
          <a:lstStyle/>
          <a:p>
            <a:pPr marL="0" indent="0" eaLnBrk="1" hangingPunct="1">
              <a:lnSpc>
                <a:spcPct val="110000"/>
              </a:lnSpc>
              <a:spcAft>
                <a:spcPts val="300"/>
              </a:spcAft>
              <a:buNone/>
            </a:pPr>
            <a:r>
              <a:rPr lang="en-GB" altLang="en-US" sz="1800" dirty="0">
                <a:latin typeface="Open Sans"/>
              </a:rPr>
              <a:t>We hold personal data of:</a:t>
            </a:r>
          </a:p>
          <a:p>
            <a:pPr marL="671513" lvl="1" indent="-285750" eaLnBrk="1" hangingPunct="1">
              <a:lnSpc>
                <a:spcPct val="110000"/>
              </a:lnSpc>
              <a:spcBef>
                <a:spcPts val="200"/>
              </a:spcBef>
              <a:spcAft>
                <a:spcPts val="300"/>
              </a:spcAft>
              <a:buFont typeface="Arial" panose="020B0604020202020204" pitchFamily="34" charset="0"/>
              <a:buChar char="•"/>
            </a:pPr>
            <a:r>
              <a:rPr lang="en-GB" altLang="en-US" sz="1800" dirty="0">
                <a:latin typeface="Open Sans"/>
              </a:rPr>
              <a:t>MTS employees</a:t>
            </a:r>
          </a:p>
          <a:p>
            <a:pPr marL="671513" lvl="1" indent="-285750" eaLnBrk="1" hangingPunct="1">
              <a:lnSpc>
                <a:spcPct val="110000"/>
              </a:lnSpc>
              <a:spcBef>
                <a:spcPts val="200"/>
              </a:spcBef>
              <a:spcAft>
                <a:spcPts val="300"/>
              </a:spcAft>
              <a:buFont typeface="Arial" panose="020B0604020202020204" pitchFamily="34" charset="0"/>
              <a:buChar char="•"/>
            </a:pPr>
            <a:r>
              <a:rPr lang="en-GB" altLang="en-US" sz="1800" dirty="0">
                <a:latin typeface="Open Sans"/>
              </a:rPr>
              <a:t>Customers’ employees</a:t>
            </a:r>
          </a:p>
          <a:p>
            <a:pPr marL="671513" lvl="1" indent="-285750" eaLnBrk="1" hangingPunct="1">
              <a:lnSpc>
                <a:spcPct val="110000"/>
              </a:lnSpc>
              <a:spcBef>
                <a:spcPts val="200"/>
              </a:spcBef>
              <a:spcAft>
                <a:spcPts val="300"/>
              </a:spcAft>
              <a:buFont typeface="Arial" panose="020B0604020202020204" pitchFamily="34" charset="0"/>
              <a:buChar char="•"/>
            </a:pPr>
            <a:r>
              <a:rPr lang="en-GB" altLang="en-US" sz="1800" dirty="0">
                <a:latin typeface="Open Sans"/>
              </a:rPr>
              <a:t>Suppliers and sub-contractors</a:t>
            </a:r>
          </a:p>
          <a:p>
            <a:pPr marL="671513" lvl="1" indent="-285750" eaLnBrk="1" hangingPunct="1">
              <a:lnSpc>
                <a:spcPct val="110000"/>
              </a:lnSpc>
              <a:spcBef>
                <a:spcPts val="200"/>
              </a:spcBef>
              <a:spcAft>
                <a:spcPts val="300"/>
              </a:spcAft>
              <a:buFont typeface="Arial" panose="020B0604020202020204" pitchFamily="34" charset="0"/>
              <a:buChar char="•"/>
            </a:pPr>
            <a:r>
              <a:rPr lang="en-GB" altLang="en-US" sz="1800" dirty="0">
                <a:latin typeface="Open Sans"/>
              </a:rPr>
              <a:t>Other third parties</a:t>
            </a:r>
          </a:p>
          <a:p>
            <a:pPr marL="671513" lvl="1" indent="-285750" eaLnBrk="1" hangingPunct="1">
              <a:lnSpc>
                <a:spcPct val="110000"/>
              </a:lnSpc>
              <a:spcBef>
                <a:spcPts val="200"/>
              </a:spcBef>
              <a:spcAft>
                <a:spcPts val="300"/>
              </a:spcAft>
              <a:buFont typeface="Arial" panose="020B0604020202020204" pitchFamily="34" charset="0"/>
              <a:buChar char="•"/>
            </a:pPr>
            <a:endParaRPr lang="en-GB" altLang="en-US" sz="400" dirty="0">
              <a:latin typeface="Open Sans"/>
            </a:endParaRPr>
          </a:p>
          <a:p>
            <a:pPr marL="0" indent="0" eaLnBrk="1" hangingPunct="1">
              <a:lnSpc>
                <a:spcPct val="110000"/>
              </a:lnSpc>
              <a:spcBef>
                <a:spcPts val="900"/>
              </a:spcBef>
              <a:spcAft>
                <a:spcPts val="300"/>
              </a:spcAft>
              <a:buNone/>
            </a:pPr>
            <a:r>
              <a:rPr lang="en-GB" altLang="en-US" sz="1800" dirty="0">
                <a:latin typeface="Open Sans"/>
              </a:rPr>
              <a:t>We hold personal data in IT systems, such as:</a:t>
            </a:r>
          </a:p>
          <a:p>
            <a:pPr marL="671513" lvl="1" indent="-285750">
              <a:lnSpc>
                <a:spcPct val="110000"/>
              </a:lnSpc>
              <a:spcBef>
                <a:spcPts val="200"/>
              </a:spcBef>
              <a:spcAft>
                <a:spcPts val="300"/>
              </a:spcAft>
              <a:buFont typeface="Arial" panose="020B0604020202020204" pitchFamily="34" charset="0"/>
              <a:buChar char="•"/>
            </a:pPr>
            <a:r>
              <a:rPr lang="en-GB" altLang="en-US" sz="1800" dirty="0">
                <a:latin typeface="Open Sans"/>
              </a:rPr>
              <a:t>SAP</a:t>
            </a:r>
          </a:p>
          <a:p>
            <a:pPr marL="671513" lvl="1" indent="-285750">
              <a:lnSpc>
                <a:spcPct val="110000"/>
              </a:lnSpc>
              <a:spcBef>
                <a:spcPts val="200"/>
              </a:spcBef>
              <a:spcAft>
                <a:spcPts val="300"/>
              </a:spcAft>
              <a:buFont typeface="Arial" panose="020B0604020202020204" pitchFamily="34" charset="0"/>
              <a:buChar char="•"/>
            </a:pPr>
            <a:r>
              <a:rPr lang="en-GB" altLang="en-US" sz="1800" dirty="0">
                <a:latin typeface="Open Sans"/>
              </a:rPr>
              <a:t>SuccessFactors</a:t>
            </a:r>
          </a:p>
          <a:p>
            <a:pPr marL="671513" lvl="1" indent="-285750">
              <a:lnSpc>
                <a:spcPct val="110000"/>
              </a:lnSpc>
              <a:spcBef>
                <a:spcPts val="200"/>
              </a:spcBef>
              <a:spcAft>
                <a:spcPts val="300"/>
              </a:spcAft>
              <a:buFont typeface="Arial" panose="020B0604020202020204" pitchFamily="34" charset="0"/>
              <a:buChar char="•"/>
            </a:pPr>
            <a:r>
              <a:rPr lang="en-GB" altLang="en-US" sz="1800" dirty="0">
                <a:latin typeface="Open Sans"/>
              </a:rPr>
              <a:t>Salesforce</a:t>
            </a:r>
          </a:p>
          <a:p>
            <a:pPr marL="671513" lvl="1" indent="-285750">
              <a:lnSpc>
                <a:spcPct val="110000"/>
              </a:lnSpc>
              <a:spcBef>
                <a:spcPts val="200"/>
              </a:spcBef>
              <a:spcAft>
                <a:spcPts val="300"/>
              </a:spcAft>
              <a:buFont typeface="Arial" panose="020B0604020202020204" pitchFamily="34" charset="0"/>
              <a:buChar char="•"/>
            </a:pPr>
            <a:r>
              <a:rPr lang="en-GB" altLang="en-US" sz="1800" dirty="0">
                <a:latin typeface="Open Sans"/>
              </a:rPr>
              <a:t>IT security tools</a:t>
            </a:r>
          </a:p>
          <a:p>
            <a:pPr marL="557213" lvl="1" eaLnBrk="1" hangingPunct="1">
              <a:lnSpc>
                <a:spcPct val="110000"/>
              </a:lnSpc>
              <a:spcBef>
                <a:spcPts val="900"/>
              </a:spcBef>
            </a:pPr>
            <a:endParaRPr lang="en-GB" altLang="en-US" sz="1800" dirty="0">
              <a:latin typeface="Open Sans"/>
            </a:endParaRPr>
          </a:p>
        </p:txBody>
      </p:sp>
      <p:sp>
        <p:nvSpPr>
          <p:cNvPr id="56324" name="Title 38">
            <a:extLst>
              <a:ext uri="{FF2B5EF4-FFF2-40B4-BE49-F238E27FC236}">
                <a16:creationId xmlns:a16="http://schemas.microsoft.com/office/drawing/2014/main" id="{28683EF4-8AEE-4A7E-8852-B80C3F3FE5E1}"/>
              </a:ext>
            </a:extLst>
          </p:cNvPr>
          <p:cNvSpPr>
            <a:spLocks noGrp="1"/>
          </p:cNvSpPr>
          <p:nvPr>
            <p:ph type="title"/>
          </p:nvPr>
        </p:nvSpPr>
        <p:spPr>
          <a:xfrm>
            <a:off x="431800" y="142875"/>
            <a:ext cx="8280400" cy="735012"/>
          </a:xfrm>
        </p:spPr>
        <p:txBody>
          <a:bodyPr/>
          <a:lstStyle/>
          <a:p>
            <a:pPr eaLnBrk="1" hangingPunct="1"/>
            <a:r>
              <a:rPr lang="en-US" altLang="de-DE" sz="2400" dirty="0">
                <a:latin typeface="Open Sans"/>
              </a:rPr>
              <a:t>Privacy and Data Protection</a:t>
            </a:r>
            <a:br>
              <a:rPr lang="en-US" altLang="de-DE" dirty="0">
                <a:latin typeface="Open Sans"/>
              </a:rPr>
            </a:br>
            <a:r>
              <a:rPr altLang="de-DE" sz="2000" i="1" dirty="0">
                <a:latin typeface="Open Sans"/>
              </a:rPr>
              <a:t>Where GDPR Applies</a:t>
            </a:r>
          </a:p>
        </p:txBody>
      </p:sp>
      <p:sp>
        <p:nvSpPr>
          <p:cNvPr id="2" name="TextBox 1">
            <a:extLst>
              <a:ext uri="{FF2B5EF4-FFF2-40B4-BE49-F238E27FC236}">
                <a16:creationId xmlns:a16="http://schemas.microsoft.com/office/drawing/2014/main" id="{5C3CF32E-96F4-4099-982A-8307F8264243}"/>
              </a:ext>
            </a:extLst>
          </p:cNvPr>
          <p:cNvSpPr txBox="1"/>
          <p:nvPr/>
        </p:nvSpPr>
        <p:spPr>
          <a:xfrm>
            <a:off x="0" y="1177668"/>
            <a:ext cx="9144000" cy="646331"/>
          </a:xfrm>
          <a:prstGeom prst="rect">
            <a:avLst/>
          </a:prstGeom>
          <a:solidFill>
            <a:schemeClr val="bg1">
              <a:lumMod val="95000"/>
            </a:schemeClr>
          </a:solidFill>
        </p:spPr>
        <p:txBody>
          <a:bodyPr wrap="square">
            <a:spAutoFit/>
          </a:bodyPr>
          <a:lstStyle/>
          <a:p>
            <a:pPr>
              <a:defRPr/>
            </a:pPr>
            <a:r>
              <a:rPr lang="en-US" sz="1800" dirty="0">
                <a:latin typeface="Open Sans"/>
              </a:rPr>
              <a:t>GDPR expects us to act as responsible stewards of EU personal information and build privacy and security safeguards into our policies, practices and applications.</a:t>
            </a:r>
          </a:p>
        </p:txBody>
      </p:sp>
      <p:sp>
        <p:nvSpPr>
          <p:cNvPr id="9" name="TextBox 8">
            <a:extLst>
              <a:ext uri="{FF2B5EF4-FFF2-40B4-BE49-F238E27FC236}">
                <a16:creationId xmlns:a16="http://schemas.microsoft.com/office/drawing/2014/main" id="{BE5C9C26-B8B5-4879-8445-0A59EF78469B}"/>
              </a:ext>
            </a:extLst>
          </p:cNvPr>
          <p:cNvSpPr txBox="1"/>
          <p:nvPr/>
        </p:nvSpPr>
        <p:spPr>
          <a:xfrm>
            <a:off x="8593830" y="6509798"/>
            <a:ext cx="296876" cy="215444"/>
          </a:xfrm>
          <a:prstGeom prst="rect">
            <a:avLst/>
          </a:prstGeom>
          <a:noFill/>
        </p:spPr>
        <p:txBody>
          <a:bodyPr wrap="none" rtlCol="0">
            <a:spAutoFit/>
          </a:bodyPr>
          <a:lstStyle/>
          <a:p>
            <a:r>
              <a:rPr lang="en-US" sz="800" dirty="0">
                <a:latin typeface="Open Sans"/>
              </a:rPr>
              <a:t>19</a:t>
            </a:r>
          </a:p>
        </p:txBody>
      </p:sp>
      <p:sp>
        <p:nvSpPr>
          <p:cNvPr id="11" name="TextBox 10">
            <a:extLst>
              <a:ext uri="{FF2B5EF4-FFF2-40B4-BE49-F238E27FC236}">
                <a16:creationId xmlns:a16="http://schemas.microsoft.com/office/drawing/2014/main" id="{D4ADB4D6-0C1C-4694-9854-D2FEDBCF0C77}"/>
              </a:ext>
            </a:extLst>
          </p:cNvPr>
          <p:cNvSpPr txBox="1"/>
          <p:nvPr/>
        </p:nvSpPr>
        <p:spPr>
          <a:xfrm>
            <a:off x="5401821" y="2720348"/>
            <a:ext cx="3192009" cy="2893100"/>
          </a:xfrm>
          <a:prstGeom prst="rect">
            <a:avLst/>
          </a:prstGeom>
          <a:solidFill>
            <a:schemeClr val="tx1">
              <a:lumMod val="50000"/>
              <a:lumOff val="50000"/>
            </a:schemeClr>
          </a:solidFill>
        </p:spPr>
        <p:txBody>
          <a:bodyPr wrap="square">
            <a:spAutoFit/>
          </a:bodyPr>
          <a:lstStyle/>
          <a:p>
            <a:pPr marL="0" indent="0" eaLnBrk="1" hangingPunct="1">
              <a:buFont typeface="Verdana" pitchFamily="34" charset="0"/>
              <a:buNone/>
              <a:defRPr/>
            </a:pPr>
            <a:r>
              <a:rPr lang="en-GB" altLang="en-US" sz="1400" dirty="0">
                <a:solidFill>
                  <a:schemeClr val="bg1"/>
                </a:solidFill>
                <a:latin typeface="Open Sans"/>
              </a:rPr>
              <a:t>GDPR applies to Data Controllers and Data Processors. </a:t>
            </a:r>
          </a:p>
          <a:p>
            <a:pPr marL="0" indent="0" eaLnBrk="1" hangingPunct="1">
              <a:buFont typeface="Verdana" pitchFamily="34" charset="0"/>
              <a:buNone/>
              <a:defRPr/>
            </a:pPr>
            <a:r>
              <a:rPr lang="en-GB" altLang="en-US" sz="1400" dirty="0">
                <a:solidFill>
                  <a:schemeClr val="bg1"/>
                </a:solidFill>
                <a:latin typeface="Open Sans"/>
              </a:rPr>
              <a:t> </a:t>
            </a:r>
          </a:p>
          <a:p>
            <a:pPr marL="285750" indent="-285750" eaLnBrk="1" hangingPunct="1">
              <a:buFont typeface="Arial" panose="020B0604020202020204" pitchFamily="34" charset="0"/>
              <a:buChar char="•"/>
              <a:defRPr/>
            </a:pPr>
            <a:r>
              <a:rPr lang="en-GB" altLang="en-US" sz="1400" dirty="0">
                <a:solidFill>
                  <a:schemeClr val="bg1"/>
                </a:solidFill>
                <a:latin typeface="Open Sans"/>
              </a:rPr>
              <a:t>A </a:t>
            </a:r>
            <a:r>
              <a:rPr lang="en-GB" altLang="en-US" sz="1400" b="1" dirty="0">
                <a:solidFill>
                  <a:schemeClr val="bg1"/>
                </a:solidFill>
                <a:latin typeface="Open Sans"/>
              </a:rPr>
              <a:t>Data Controller </a:t>
            </a:r>
            <a:r>
              <a:rPr lang="en-GB" altLang="en-US" sz="1400" dirty="0">
                <a:solidFill>
                  <a:schemeClr val="bg1"/>
                </a:solidFill>
                <a:latin typeface="Open Sans"/>
              </a:rPr>
              <a:t>determines the purposes and means of processing personal data. </a:t>
            </a:r>
          </a:p>
          <a:p>
            <a:pPr marL="285750" indent="-285750" eaLnBrk="1" hangingPunct="1">
              <a:buFont typeface="Arial" panose="020B0604020202020204" pitchFamily="34" charset="0"/>
              <a:buChar char="•"/>
              <a:defRPr/>
            </a:pPr>
            <a:r>
              <a:rPr lang="en-GB" altLang="en-US" sz="1400" dirty="0">
                <a:solidFill>
                  <a:schemeClr val="bg1"/>
                </a:solidFill>
                <a:latin typeface="Open Sans"/>
              </a:rPr>
              <a:t>A </a:t>
            </a:r>
            <a:r>
              <a:rPr lang="en-GB" altLang="en-US" sz="1400" b="1" dirty="0">
                <a:solidFill>
                  <a:schemeClr val="bg1"/>
                </a:solidFill>
                <a:latin typeface="Open Sans"/>
              </a:rPr>
              <a:t>Data Processor </a:t>
            </a:r>
            <a:r>
              <a:rPr lang="en-GB" altLang="en-US" sz="1400" dirty="0">
                <a:solidFill>
                  <a:schemeClr val="bg1"/>
                </a:solidFill>
                <a:latin typeface="Open Sans"/>
              </a:rPr>
              <a:t>processes personal data on behalf of the data controller.</a:t>
            </a:r>
          </a:p>
          <a:p>
            <a:pPr marL="285750" indent="-285750" eaLnBrk="1" hangingPunct="1">
              <a:buFont typeface="Arial" panose="020B0604020202020204" pitchFamily="34" charset="0"/>
              <a:buChar char="•"/>
              <a:defRPr/>
            </a:pPr>
            <a:endParaRPr lang="en-GB" altLang="en-US" sz="1400" dirty="0">
              <a:solidFill>
                <a:schemeClr val="bg1"/>
              </a:solidFill>
              <a:latin typeface="Open Sans"/>
            </a:endParaRPr>
          </a:p>
          <a:p>
            <a:pPr>
              <a:defRPr/>
            </a:pPr>
            <a:r>
              <a:rPr lang="en-GB" altLang="de-DE" sz="1400" kern="0" dirty="0">
                <a:solidFill>
                  <a:schemeClr val="bg1"/>
                </a:solidFill>
                <a:latin typeface="Open Sans"/>
              </a:rPr>
              <a:t>MTS is primarily a data controller.  MTS service providers (such as payroll service, etc.) are data processors.</a:t>
            </a:r>
          </a:p>
        </p:txBody>
      </p:sp>
    </p:spTree>
    <p:custDataLst>
      <p:tags r:id="rId1"/>
    </p:custDataLst>
    <p:extLst>
      <p:ext uri="{BB962C8B-B14F-4D97-AF65-F5344CB8AC3E}">
        <p14:creationId xmlns:p14="http://schemas.microsoft.com/office/powerpoint/2010/main" val="212804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6863" y="237851"/>
            <a:ext cx="6853471" cy="520159"/>
          </a:xfrm>
        </p:spPr>
        <p:txBody>
          <a:bodyPr>
            <a:normAutofit fontScale="90000"/>
          </a:bodyPr>
          <a:lstStyle/>
          <a:p>
            <a:r>
              <a:rPr lang="en-US" sz="2700" dirty="0">
                <a:solidFill>
                  <a:srgbClr val="C00000"/>
                </a:solidFill>
                <a:latin typeface="Open Sans"/>
              </a:rPr>
              <a:t>Privacy and Data Protection</a:t>
            </a:r>
            <a:br>
              <a:rPr lang="en-US" sz="2400" dirty="0">
                <a:solidFill>
                  <a:srgbClr val="C00000"/>
                </a:solidFill>
                <a:latin typeface="Open Sans"/>
              </a:rPr>
            </a:br>
            <a:r>
              <a:rPr lang="en-US" sz="2200" i="1" dirty="0">
                <a:solidFill>
                  <a:srgbClr val="C00000"/>
                </a:solidFill>
                <a:latin typeface="Open Sans"/>
              </a:rPr>
              <a:t>Training Overview</a:t>
            </a:r>
          </a:p>
        </p:txBody>
      </p:sp>
      <p:sp>
        <p:nvSpPr>
          <p:cNvPr id="5" name="Content Placeholder 4"/>
          <p:cNvSpPr>
            <a:spLocks noGrp="1"/>
          </p:cNvSpPr>
          <p:nvPr>
            <p:ph sz="quarter" idx="10"/>
          </p:nvPr>
        </p:nvSpPr>
        <p:spPr>
          <a:xfrm>
            <a:off x="245115" y="3281989"/>
            <a:ext cx="5133505" cy="3086958"/>
          </a:xfrm>
        </p:spPr>
        <p:txBody>
          <a:bodyPr/>
          <a:lstStyle/>
          <a:p>
            <a:pPr>
              <a:spcBef>
                <a:spcPts val="300"/>
              </a:spcBef>
              <a:spcAft>
                <a:spcPts val="300"/>
              </a:spcAft>
              <a:buClrTx/>
              <a:buFont typeface="Cambria" panose="02040503050406030204" pitchFamily="18" charset="0"/>
              <a:buChar char="»"/>
            </a:pPr>
            <a:r>
              <a:rPr lang="en-US" sz="1800" dirty="0">
                <a:latin typeface="Open Sans"/>
              </a:rPr>
              <a:t>The difference between privacy and security</a:t>
            </a:r>
          </a:p>
          <a:p>
            <a:pPr>
              <a:spcBef>
                <a:spcPts val="300"/>
              </a:spcBef>
              <a:spcAft>
                <a:spcPts val="300"/>
              </a:spcAft>
              <a:buClrTx/>
              <a:buFont typeface="Cambria" panose="02040503050406030204" pitchFamily="18" charset="0"/>
              <a:buChar char="»"/>
            </a:pPr>
            <a:r>
              <a:rPr lang="en-US" sz="1800" dirty="0">
                <a:latin typeface="Open Sans"/>
              </a:rPr>
              <a:t>The importance of privacy compliance</a:t>
            </a:r>
          </a:p>
          <a:p>
            <a:pPr>
              <a:spcBef>
                <a:spcPts val="300"/>
              </a:spcBef>
              <a:spcAft>
                <a:spcPts val="300"/>
              </a:spcAft>
              <a:buClrTx/>
              <a:buFont typeface="Cambria" panose="02040503050406030204" pitchFamily="18" charset="0"/>
              <a:buChar char="»"/>
            </a:pPr>
            <a:r>
              <a:rPr lang="en-US" sz="1800" dirty="0">
                <a:latin typeface="Open Sans"/>
              </a:rPr>
              <a:t>Privacy-related terminology</a:t>
            </a:r>
          </a:p>
          <a:p>
            <a:pPr>
              <a:spcBef>
                <a:spcPts val="300"/>
              </a:spcBef>
              <a:spcAft>
                <a:spcPts val="300"/>
              </a:spcAft>
              <a:buClrTx/>
              <a:buFont typeface="Cambria" panose="02040503050406030204" pitchFamily="18" charset="0"/>
              <a:buChar char="»"/>
            </a:pPr>
            <a:r>
              <a:rPr lang="en-US" sz="1800" dirty="0">
                <a:latin typeface="Open Sans"/>
              </a:rPr>
              <a:t>Our responsibilities as MTS employees</a:t>
            </a:r>
          </a:p>
          <a:p>
            <a:pPr>
              <a:spcBef>
                <a:spcPts val="300"/>
              </a:spcBef>
              <a:spcAft>
                <a:spcPts val="300"/>
              </a:spcAft>
              <a:buClrTx/>
              <a:buFont typeface="Cambria" panose="02040503050406030204" pitchFamily="18" charset="0"/>
              <a:buChar char="»"/>
            </a:pPr>
            <a:r>
              <a:rPr lang="en-US" sz="1800" dirty="0">
                <a:latin typeface="Open Sans"/>
              </a:rPr>
              <a:t>How to report a concern</a:t>
            </a:r>
          </a:p>
          <a:p>
            <a:pPr>
              <a:spcBef>
                <a:spcPts val="300"/>
              </a:spcBef>
              <a:spcAft>
                <a:spcPts val="300"/>
              </a:spcAft>
              <a:buClrTx/>
              <a:buFont typeface="Cambria" panose="02040503050406030204" pitchFamily="18" charset="0"/>
              <a:buChar char="»"/>
            </a:pPr>
            <a:r>
              <a:rPr lang="en-US" sz="1800" dirty="0">
                <a:latin typeface="Open Sans"/>
              </a:rPr>
              <a:t>GDPR requirements</a:t>
            </a:r>
          </a:p>
        </p:txBody>
      </p:sp>
      <p:sp>
        <p:nvSpPr>
          <p:cNvPr id="6" name="TextBox 5">
            <a:extLst>
              <a:ext uri="{FF2B5EF4-FFF2-40B4-BE49-F238E27FC236}">
                <a16:creationId xmlns:a16="http://schemas.microsoft.com/office/drawing/2014/main" id="{4C42CE53-B638-40D8-B1B5-04F161A04117}"/>
              </a:ext>
            </a:extLst>
          </p:cNvPr>
          <p:cNvSpPr txBox="1"/>
          <p:nvPr/>
        </p:nvSpPr>
        <p:spPr>
          <a:xfrm>
            <a:off x="8593830" y="6509798"/>
            <a:ext cx="240772" cy="215444"/>
          </a:xfrm>
          <a:prstGeom prst="rect">
            <a:avLst/>
          </a:prstGeom>
          <a:noFill/>
        </p:spPr>
        <p:txBody>
          <a:bodyPr wrap="none" rtlCol="0">
            <a:spAutoFit/>
          </a:bodyPr>
          <a:lstStyle/>
          <a:p>
            <a:r>
              <a:rPr lang="en-US" sz="800" dirty="0">
                <a:latin typeface="Open Sans"/>
              </a:rPr>
              <a:t>2</a:t>
            </a:r>
          </a:p>
        </p:txBody>
      </p:sp>
      <p:sp>
        <p:nvSpPr>
          <p:cNvPr id="9" name="object 4">
            <a:extLst>
              <a:ext uri="{FF2B5EF4-FFF2-40B4-BE49-F238E27FC236}">
                <a16:creationId xmlns:a16="http://schemas.microsoft.com/office/drawing/2014/main" id="{0D188220-36CB-4540-B477-347B97BDFDE0}"/>
              </a:ext>
            </a:extLst>
          </p:cNvPr>
          <p:cNvSpPr txBox="1"/>
          <p:nvPr/>
        </p:nvSpPr>
        <p:spPr>
          <a:xfrm>
            <a:off x="5869476" y="3410977"/>
            <a:ext cx="2438145" cy="2562881"/>
          </a:xfrm>
          <a:prstGeom prst="rect">
            <a:avLst/>
          </a:prstGeom>
          <a:solidFill>
            <a:srgbClr val="7E7E7E"/>
          </a:solidFill>
        </p:spPr>
        <p:txBody>
          <a:bodyPr vert="horz" wrap="square" lIns="0" tIns="38735" rIns="0" bIns="0" rtlCol="0">
            <a:spAutoFit/>
          </a:bodyPr>
          <a:lstStyle/>
          <a:p>
            <a:pPr marL="1905" algn="ctr">
              <a:lnSpc>
                <a:spcPct val="100000"/>
              </a:lnSpc>
              <a:spcBef>
                <a:spcPts val="305"/>
              </a:spcBef>
            </a:pPr>
            <a:r>
              <a:rPr sz="1600" b="1" spc="-5" dirty="0">
                <a:solidFill>
                  <a:schemeClr val="bg1"/>
                </a:solidFill>
                <a:latin typeface="Open Sans"/>
                <a:cs typeface="Cambria"/>
              </a:rPr>
              <a:t>OUR</a:t>
            </a:r>
            <a:endParaRPr sz="1600" dirty="0">
              <a:solidFill>
                <a:schemeClr val="bg1"/>
              </a:solidFill>
              <a:latin typeface="Open Sans"/>
              <a:cs typeface="Cambria"/>
            </a:endParaRPr>
          </a:p>
          <a:p>
            <a:pPr algn="ctr">
              <a:lnSpc>
                <a:spcPct val="100000"/>
              </a:lnSpc>
            </a:pPr>
            <a:r>
              <a:rPr sz="1600" b="1" spc="-10" dirty="0">
                <a:solidFill>
                  <a:schemeClr val="bg1"/>
                </a:solidFill>
                <a:latin typeface="Open Sans"/>
                <a:cs typeface="Cambria"/>
              </a:rPr>
              <a:t>COMMITMENT</a:t>
            </a:r>
            <a:endParaRPr sz="1600" dirty="0">
              <a:solidFill>
                <a:schemeClr val="bg1"/>
              </a:solidFill>
              <a:latin typeface="Open Sans"/>
              <a:cs typeface="Cambria"/>
            </a:endParaRPr>
          </a:p>
          <a:p>
            <a:pPr marL="113664" marR="106680" indent="-635" algn="ctr">
              <a:lnSpc>
                <a:spcPct val="100000"/>
              </a:lnSpc>
              <a:spcBef>
                <a:spcPts val="25"/>
              </a:spcBef>
            </a:pPr>
            <a:r>
              <a:rPr lang="en-US" sz="1200" dirty="0">
                <a:solidFill>
                  <a:schemeClr val="bg1"/>
                </a:solidFill>
                <a:latin typeface="Open Sans"/>
              </a:rPr>
              <a:t>MTS is committed to protecting personal information and following applicable privacy laws and regulations around the world. Our privacy policies and procedures describe the types of information we collect, how we use this information, rights and obligations with respect to the information, and other important privacy-related topics.. </a:t>
            </a:r>
            <a:endParaRPr sz="1400" dirty="0">
              <a:solidFill>
                <a:schemeClr val="bg1"/>
              </a:solidFill>
              <a:latin typeface="Open Sans"/>
              <a:cs typeface="Cambria"/>
            </a:endParaRPr>
          </a:p>
        </p:txBody>
      </p:sp>
      <p:grpSp>
        <p:nvGrpSpPr>
          <p:cNvPr id="10" name="Group 2">
            <a:extLst>
              <a:ext uri="{FF2B5EF4-FFF2-40B4-BE49-F238E27FC236}">
                <a16:creationId xmlns:a16="http://schemas.microsoft.com/office/drawing/2014/main" id="{4413DDAD-51A1-4BF5-BFED-57B20977C10F}"/>
              </a:ext>
            </a:extLst>
          </p:cNvPr>
          <p:cNvGrpSpPr>
            <a:grpSpLocks/>
          </p:cNvGrpSpPr>
          <p:nvPr/>
        </p:nvGrpSpPr>
        <p:grpSpPr bwMode="auto">
          <a:xfrm>
            <a:off x="10274" y="1020048"/>
            <a:ext cx="9144000" cy="1986567"/>
            <a:chOff x="0" y="2301"/>
            <a:chExt cx="12269" cy="4171"/>
          </a:xfrm>
        </p:grpSpPr>
        <p:pic>
          <p:nvPicPr>
            <p:cNvPr id="12" name="Picture 3">
              <a:extLst>
                <a:ext uri="{FF2B5EF4-FFF2-40B4-BE49-F238E27FC236}">
                  <a16:creationId xmlns:a16="http://schemas.microsoft.com/office/drawing/2014/main" id="{FF413666-09D9-49FF-8AE9-3B13CA6A1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9"/>
              <a:ext cx="12240" cy="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4">
              <a:extLst>
                <a:ext uri="{FF2B5EF4-FFF2-40B4-BE49-F238E27FC236}">
                  <a16:creationId xmlns:a16="http://schemas.microsoft.com/office/drawing/2014/main" id="{AC40FBB5-9F9D-4E4D-AC37-6CDD9DB5B048}"/>
                </a:ext>
              </a:extLst>
            </p:cNvPr>
            <p:cNvSpPr>
              <a:spLocks noChangeShapeType="1"/>
            </p:cNvSpPr>
            <p:nvPr/>
          </p:nvSpPr>
          <p:spPr bwMode="auto">
            <a:xfrm>
              <a:off x="11450" y="4314"/>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4" name="Line 5">
              <a:extLst>
                <a:ext uri="{FF2B5EF4-FFF2-40B4-BE49-F238E27FC236}">
                  <a16:creationId xmlns:a16="http://schemas.microsoft.com/office/drawing/2014/main" id="{2079F4B0-4493-4D8C-873A-2F4725C48844}"/>
                </a:ext>
              </a:extLst>
            </p:cNvPr>
            <p:cNvSpPr>
              <a:spLocks noChangeShapeType="1"/>
            </p:cNvSpPr>
            <p:nvPr/>
          </p:nvSpPr>
          <p:spPr bwMode="auto">
            <a:xfrm>
              <a:off x="11306" y="5036"/>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5" name="Line 6">
              <a:extLst>
                <a:ext uri="{FF2B5EF4-FFF2-40B4-BE49-F238E27FC236}">
                  <a16:creationId xmlns:a16="http://schemas.microsoft.com/office/drawing/2014/main" id="{D2E47170-1400-44C2-88BA-9670752A8E22}"/>
                </a:ext>
              </a:extLst>
            </p:cNvPr>
            <p:cNvSpPr>
              <a:spLocks noChangeShapeType="1"/>
            </p:cNvSpPr>
            <p:nvPr/>
          </p:nvSpPr>
          <p:spPr bwMode="auto">
            <a:xfrm>
              <a:off x="11520" y="4384"/>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6" name="Line 7">
              <a:extLst>
                <a:ext uri="{FF2B5EF4-FFF2-40B4-BE49-F238E27FC236}">
                  <a16:creationId xmlns:a16="http://schemas.microsoft.com/office/drawing/2014/main" id="{577EB138-6314-4364-868B-711CE4B66702}"/>
                </a:ext>
              </a:extLst>
            </p:cNvPr>
            <p:cNvSpPr>
              <a:spLocks noChangeShapeType="1"/>
            </p:cNvSpPr>
            <p:nvPr/>
          </p:nvSpPr>
          <p:spPr bwMode="auto">
            <a:xfrm>
              <a:off x="11250" y="4442"/>
              <a:ext cx="225" cy="0"/>
            </a:xfrm>
            <a:prstGeom prst="line">
              <a:avLst/>
            </a:prstGeom>
            <a:noFill/>
            <a:ln w="16497">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pic>
          <p:nvPicPr>
            <p:cNvPr id="17" name="Picture 8">
              <a:extLst>
                <a:ext uri="{FF2B5EF4-FFF2-40B4-BE49-F238E27FC236}">
                  <a16:creationId xmlns:a16="http://schemas.microsoft.com/office/drawing/2014/main" id="{80537CA7-1A30-4D7C-8697-27618FD23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0" y="4490"/>
              <a:ext cx="388"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9">
              <a:extLst>
                <a:ext uri="{FF2B5EF4-FFF2-40B4-BE49-F238E27FC236}">
                  <a16:creationId xmlns:a16="http://schemas.microsoft.com/office/drawing/2014/main" id="{43D5E8A1-B40B-4F2E-8219-E1E4BE7C996F}"/>
                </a:ext>
              </a:extLst>
            </p:cNvPr>
            <p:cNvSpPr>
              <a:spLocks noChangeShapeType="1"/>
            </p:cNvSpPr>
            <p:nvPr/>
          </p:nvSpPr>
          <p:spPr bwMode="auto">
            <a:xfrm>
              <a:off x="11452" y="5021"/>
              <a:ext cx="0" cy="0"/>
            </a:xfrm>
            <a:prstGeom prst="line">
              <a:avLst/>
            </a:prstGeom>
            <a:noFill/>
            <a:ln w="7684">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9" name="Line 10">
              <a:extLst>
                <a:ext uri="{FF2B5EF4-FFF2-40B4-BE49-F238E27FC236}">
                  <a16:creationId xmlns:a16="http://schemas.microsoft.com/office/drawing/2014/main" id="{0608F8E4-67A9-4CB8-841B-C1FAC325BE4F}"/>
                </a:ext>
              </a:extLst>
            </p:cNvPr>
            <p:cNvSpPr>
              <a:spLocks noChangeShapeType="1"/>
            </p:cNvSpPr>
            <p:nvPr/>
          </p:nvSpPr>
          <p:spPr bwMode="auto">
            <a:xfrm>
              <a:off x="11304" y="5041"/>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0" name="Line 11">
              <a:extLst>
                <a:ext uri="{FF2B5EF4-FFF2-40B4-BE49-F238E27FC236}">
                  <a16:creationId xmlns:a16="http://schemas.microsoft.com/office/drawing/2014/main" id="{3F3CD022-7296-46E6-AF50-3B799496D61F}"/>
                </a:ext>
              </a:extLst>
            </p:cNvPr>
            <p:cNvSpPr>
              <a:spLocks noChangeShapeType="1"/>
            </p:cNvSpPr>
            <p:nvPr/>
          </p:nvSpPr>
          <p:spPr bwMode="auto">
            <a:xfrm>
              <a:off x="10894" y="5652"/>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1" name="Line 12">
              <a:extLst>
                <a:ext uri="{FF2B5EF4-FFF2-40B4-BE49-F238E27FC236}">
                  <a16:creationId xmlns:a16="http://schemas.microsoft.com/office/drawing/2014/main" id="{804110A7-A6E8-441D-8A58-6D2A41728854}"/>
                </a:ext>
              </a:extLst>
            </p:cNvPr>
            <p:cNvSpPr>
              <a:spLocks noChangeShapeType="1"/>
            </p:cNvSpPr>
            <p:nvPr/>
          </p:nvSpPr>
          <p:spPr bwMode="auto">
            <a:xfrm>
              <a:off x="11342" y="5132"/>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2" name="Line 13">
              <a:extLst>
                <a:ext uri="{FF2B5EF4-FFF2-40B4-BE49-F238E27FC236}">
                  <a16:creationId xmlns:a16="http://schemas.microsoft.com/office/drawing/2014/main" id="{D8CE30D6-CB11-478E-A699-7124FFC9953D}"/>
                </a:ext>
              </a:extLst>
            </p:cNvPr>
            <p:cNvSpPr>
              <a:spLocks noChangeShapeType="1"/>
            </p:cNvSpPr>
            <p:nvPr/>
          </p:nvSpPr>
          <p:spPr bwMode="auto">
            <a:xfrm>
              <a:off x="11270" y="5174"/>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3" name="Line 14">
              <a:extLst>
                <a:ext uri="{FF2B5EF4-FFF2-40B4-BE49-F238E27FC236}">
                  <a16:creationId xmlns:a16="http://schemas.microsoft.com/office/drawing/2014/main" id="{5E3781B2-2ACE-49E9-92EE-67F1C4B1AE15}"/>
                </a:ext>
              </a:extLst>
            </p:cNvPr>
            <p:cNvSpPr>
              <a:spLocks noChangeShapeType="1"/>
            </p:cNvSpPr>
            <p:nvPr/>
          </p:nvSpPr>
          <p:spPr bwMode="auto">
            <a:xfrm>
              <a:off x="11231" y="5230"/>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4" name="Line 15">
              <a:extLst>
                <a:ext uri="{FF2B5EF4-FFF2-40B4-BE49-F238E27FC236}">
                  <a16:creationId xmlns:a16="http://schemas.microsoft.com/office/drawing/2014/main" id="{4428919D-4BD4-4ED7-8F91-0167CF073478}"/>
                </a:ext>
              </a:extLst>
            </p:cNvPr>
            <p:cNvSpPr>
              <a:spLocks noChangeShapeType="1"/>
            </p:cNvSpPr>
            <p:nvPr/>
          </p:nvSpPr>
          <p:spPr bwMode="auto">
            <a:xfrm>
              <a:off x="11227" y="5306"/>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5" name="Line 16">
              <a:extLst>
                <a:ext uri="{FF2B5EF4-FFF2-40B4-BE49-F238E27FC236}">
                  <a16:creationId xmlns:a16="http://schemas.microsoft.com/office/drawing/2014/main" id="{6E77C2D0-2661-4DB1-8FF6-6CD3D9929EA0}"/>
                </a:ext>
              </a:extLst>
            </p:cNvPr>
            <p:cNvSpPr>
              <a:spLocks noChangeShapeType="1"/>
            </p:cNvSpPr>
            <p:nvPr/>
          </p:nvSpPr>
          <p:spPr bwMode="auto">
            <a:xfrm>
              <a:off x="11169" y="5351"/>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6" name="Line 17">
              <a:extLst>
                <a:ext uri="{FF2B5EF4-FFF2-40B4-BE49-F238E27FC236}">
                  <a16:creationId xmlns:a16="http://schemas.microsoft.com/office/drawing/2014/main" id="{3D7897A5-FE78-43EC-88D0-DCFA07B5A96B}"/>
                </a:ext>
              </a:extLst>
            </p:cNvPr>
            <p:cNvSpPr>
              <a:spLocks noChangeShapeType="1"/>
            </p:cNvSpPr>
            <p:nvPr/>
          </p:nvSpPr>
          <p:spPr bwMode="auto">
            <a:xfrm>
              <a:off x="11135" y="5410"/>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7" name="Line 18">
              <a:extLst>
                <a:ext uri="{FF2B5EF4-FFF2-40B4-BE49-F238E27FC236}">
                  <a16:creationId xmlns:a16="http://schemas.microsoft.com/office/drawing/2014/main" id="{53A198C9-0A97-46CB-AE4C-406945AD0687}"/>
                </a:ext>
              </a:extLst>
            </p:cNvPr>
            <p:cNvSpPr>
              <a:spLocks noChangeShapeType="1"/>
            </p:cNvSpPr>
            <p:nvPr/>
          </p:nvSpPr>
          <p:spPr bwMode="auto">
            <a:xfrm>
              <a:off x="11084" y="5457"/>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8" name="Line 19">
              <a:extLst>
                <a:ext uri="{FF2B5EF4-FFF2-40B4-BE49-F238E27FC236}">
                  <a16:creationId xmlns:a16="http://schemas.microsoft.com/office/drawing/2014/main" id="{5A1ECFAA-2175-4C47-BE10-D9A7507DFE7A}"/>
                </a:ext>
              </a:extLst>
            </p:cNvPr>
            <p:cNvSpPr>
              <a:spLocks noChangeShapeType="1"/>
            </p:cNvSpPr>
            <p:nvPr/>
          </p:nvSpPr>
          <p:spPr bwMode="auto">
            <a:xfrm>
              <a:off x="11119" y="5572"/>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9" name="Line 20">
              <a:extLst>
                <a:ext uri="{FF2B5EF4-FFF2-40B4-BE49-F238E27FC236}">
                  <a16:creationId xmlns:a16="http://schemas.microsoft.com/office/drawing/2014/main" id="{03D2028F-C8F5-4AAF-9536-1931F68F194F}"/>
                </a:ext>
              </a:extLst>
            </p:cNvPr>
            <p:cNvSpPr>
              <a:spLocks noChangeShapeType="1"/>
            </p:cNvSpPr>
            <p:nvPr/>
          </p:nvSpPr>
          <p:spPr bwMode="auto">
            <a:xfrm>
              <a:off x="11043" y="5601"/>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0" name="Line 21">
              <a:extLst>
                <a:ext uri="{FF2B5EF4-FFF2-40B4-BE49-F238E27FC236}">
                  <a16:creationId xmlns:a16="http://schemas.microsoft.com/office/drawing/2014/main" id="{FC89AE39-5B1F-4AB7-B538-CBBC82471A16}"/>
                </a:ext>
              </a:extLst>
            </p:cNvPr>
            <p:cNvSpPr>
              <a:spLocks noChangeShapeType="1"/>
            </p:cNvSpPr>
            <p:nvPr/>
          </p:nvSpPr>
          <p:spPr bwMode="auto">
            <a:xfrm>
              <a:off x="11035" y="5694"/>
              <a:ext cx="0" cy="0"/>
            </a:xfrm>
            <a:prstGeom prst="line">
              <a:avLst/>
            </a:prstGeom>
            <a:noFill/>
            <a:ln w="7684">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1" name="Line 22">
              <a:extLst>
                <a:ext uri="{FF2B5EF4-FFF2-40B4-BE49-F238E27FC236}">
                  <a16:creationId xmlns:a16="http://schemas.microsoft.com/office/drawing/2014/main" id="{10EEADD4-510F-4162-ABDE-51F9AE0F1338}"/>
                </a:ext>
              </a:extLst>
            </p:cNvPr>
            <p:cNvSpPr>
              <a:spLocks noChangeShapeType="1"/>
            </p:cNvSpPr>
            <p:nvPr/>
          </p:nvSpPr>
          <p:spPr bwMode="auto">
            <a:xfrm>
              <a:off x="10890" y="5655"/>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2" name="Line 23">
              <a:extLst>
                <a:ext uri="{FF2B5EF4-FFF2-40B4-BE49-F238E27FC236}">
                  <a16:creationId xmlns:a16="http://schemas.microsoft.com/office/drawing/2014/main" id="{B2A33041-30FB-4EC2-A8E4-C0B94F6B97F6}"/>
                </a:ext>
              </a:extLst>
            </p:cNvPr>
            <p:cNvSpPr>
              <a:spLocks noChangeShapeType="1"/>
            </p:cNvSpPr>
            <p:nvPr/>
          </p:nvSpPr>
          <p:spPr bwMode="auto">
            <a:xfrm>
              <a:off x="10278" y="6063"/>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3" name="Line 24">
              <a:extLst>
                <a:ext uri="{FF2B5EF4-FFF2-40B4-BE49-F238E27FC236}">
                  <a16:creationId xmlns:a16="http://schemas.microsoft.com/office/drawing/2014/main" id="{A6E1FF63-5303-41B1-8378-2FDDE6D00A10}"/>
                </a:ext>
              </a:extLst>
            </p:cNvPr>
            <p:cNvSpPr>
              <a:spLocks noChangeShapeType="1"/>
            </p:cNvSpPr>
            <p:nvPr/>
          </p:nvSpPr>
          <p:spPr bwMode="auto">
            <a:xfrm>
              <a:off x="10891" y="5754"/>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4" name="Line 25">
              <a:extLst>
                <a:ext uri="{FF2B5EF4-FFF2-40B4-BE49-F238E27FC236}">
                  <a16:creationId xmlns:a16="http://schemas.microsoft.com/office/drawing/2014/main" id="{CD87512A-B840-4C79-B2A0-60FE8CAA9AC8}"/>
                </a:ext>
              </a:extLst>
            </p:cNvPr>
            <p:cNvSpPr>
              <a:spLocks noChangeShapeType="1"/>
            </p:cNvSpPr>
            <p:nvPr/>
          </p:nvSpPr>
          <p:spPr bwMode="auto">
            <a:xfrm>
              <a:off x="10808" y="5766"/>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5" name="Line 26">
              <a:extLst>
                <a:ext uri="{FF2B5EF4-FFF2-40B4-BE49-F238E27FC236}">
                  <a16:creationId xmlns:a16="http://schemas.microsoft.com/office/drawing/2014/main" id="{056B63F1-CEA7-4D84-91B5-5E89BBA1BDE8}"/>
                </a:ext>
              </a:extLst>
            </p:cNvPr>
            <p:cNvSpPr>
              <a:spLocks noChangeShapeType="1"/>
            </p:cNvSpPr>
            <p:nvPr/>
          </p:nvSpPr>
          <p:spPr bwMode="auto">
            <a:xfrm>
              <a:off x="10750" y="5802"/>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6" name="Line 27">
              <a:extLst>
                <a:ext uri="{FF2B5EF4-FFF2-40B4-BE49-F238E27FC236}">
                  <a16:creationId xmlns:a16="http://schemas.microsoft.com/office/drawing/2014/main" id="{CB888AD2-B6C5-4FCD-91A4-798FE74AD9A5}"/>
                </a:ext>
              </a:extLst>
            </p:cNvPr>
            <p:cNvSpPr>
              <a:spLocks noChangeShapeType="1"/>
            </p:cNvSpPr>
            <p:nvPr/>
          </p:nvSpPr>
          <p:spPr bwMode="auto">
            <a:xfrm>
              <a:off x="10718" y="5871"/>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7" name="Line 28">
              <a:extLst>
                <a:ext uri="{FF2B5EF4-FFF2-40B4-BE49-F238E27FC236}">
                  <a16:creationId xmlns:a16="http://schemas.microsoft.com/office/drawing/2014/main" id="{F973BC3C-C952-41D1-951A-0466648170AE}"/>
                </a:ext>
              </a:extLst>
            </p:cNvPr>
            <p:cNvSpPr>
              <a:spLocks noChangeShapeType="1"/>
            </p:cNvSpPr>
            <p:nvPr/>
          </p:nvSpPr>
          <p:spPr bwMode="auto">
            <a:xfrm>
              <a:off x="10647" y="5891"/>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8" name="Line 29">
              <a:extLst>
                <a:ext uri="{FF2B5EF4-FFF2-40B4-BE49-F238E27FC236}">
                  <a16:creationId xmlns:a16="http://schemas.microsoft.com/office/drawing/2014/main" id="{C3DBC12E-9497-442C-8274-05F8977629AE}"/>
                </a:ext>
              </a:extLst>
            </p:cNvPr>
            <p:cNvSpPr>
              <a:spLocks noChangeShapeType="1"/>
            </p:cNvSpPr>
            <p:nvPr/>
          </p:nvSpPr>
          <p:spPr bwMode="auto">
            <a:xfrm>
              <a:off x="10593" y="5933"/>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9" name="Line 30">
              <a:extLst>
                <a:ext uri="{FF2B5EF4-FFF2-40B4-BE49-F238E27FC236}">
                  <a16:creationId xmlns:a16="http://schemas.microsoft.com/office/drawing/2014/main" id="{255CF78F-A76B-4785-9938-EF979B3E116E}"/>
                </a:ext>
              </a:extLst>
            </p:cNvPr>
            <p:cNvSpPr>
              <a:spLocks noChangeShapeType="1"/>
            </p:cNvSpPr>
            <p:nvPr/>
          </p:nvSpPr>
          <p:spPr bwMode="auto">
            <a:xfrm>
              <a:off x="10528" y="5956"/>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40" name="Line 31">
              <a:extLst>
                <a:ext uri="{FF2B5EF4-FFF2-40B4-BE49-F238E27FC236}">
                  <a16:creationId xmlns:a16="http://schemas.microsoft.com/office/drawing/2014/main" id="{3840E67D-D3B2-48E4-B15D-4155E4CD31F6}"/>
                </a:ext>
              </a:extLst>
            </p:cNvPr>
            <p:cNvSpPr>
              <a:spLocks noChangeShapeType="1"/>
            </p:cNvSpPr>
            <p:nvPr/>
          </p:nvSpPr>
          <p:spPr bwMode="auto">
            <a:xfrm>
              <a:off x="10517" y="6076"/>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41" name="Line 32">
              <a:extLst>
                <a:ext uri="{FF2B5EF4-FFF2-40B4-BE49-F238E27FC236}">
                  <a16:creationId xmlns:a16="http://schemas.microsoft.com/office/drawing/2014/main" id="{C080790F-8138-4C19-9E65-D129C5FC3DF1}"/>
                </a:ext>
              </a:extLst>
            </p:cNvPr>
            <p:cNvSpPr>
              <a:spLocks noChangeShapeType="1"/>
            </p:cNvSpPr>
            <p:nvPr/>
          </p:nvSpPr>
          <p:spPr bwMode="auto">
            <a:xfrm>
              <a:off x="10436" y="6073"/>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42" name="Line 33">
              <a:extLst>
                <a:ext uri="{FF2B5EF4-FFF2-40B4-BE49-F238E27FC236}">
                  <a16:creationId xmlns:a16="http://schemas.microsoft.com/office/drawing/2014/main" id="{C4442040-4EE4-4B84-9602-0DC6DE21246B}"/>
                </a:ext>
              </a:extLst>
            </p:cNvPr>
            <p:cNvSpPr>
              <a:spLocks noChangeShapeType="1"/>
            </p:cNvSpPr>
            <p:nvPr/>
          </p:nvSpPr>
          <p:spPr bwMode="auto">
            <a:xfrm>
              <a:off x="10392" y="6156"/>
              <a:ext cx="0" cy="0"/>
            </a:xfrm>
            <a:prstGeom prst="line">
              <a:avLst/>
            </a:prstGeom>
            <a:noFill/>
            <a:ln w="7684">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43" name="Line 34">
              <a:extLst>
                <a:ext uri="{FF2B5EF4-FFF2-40B4-BE49-F238E27FC236}">
                  <a16:creationId xmlns:a16="http://schemas.microsoft.com/office/drawing/2014/main" id="{8C59FD91-78BF-49AC-8BEC-942F5D41E477}"/>
                </a:ext>
              </a:extLst>
            </p:cNvPr>
            <p:cNvSpPr>
              <a:spLocks noChangeShapeType="1"/>
            </p:cNvSpPr>
            <p:nvPr/>
          </p:nvSpPr>
          <p:spPr bwMode="auto">
            <a:xfrm>
              <a:off x="10273" y="6065"/>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44" name="Line 35">
              <a:extLst>
                <a:ext uri="{FF2B5EF4-FFF2-40B4-BE49-F238E27FC236}">
                  <a16:creationId xmlns:a16="http://schemas.microsoft.com/office/drawing/2014/main" id="{0B0C0C79-0F67-4EF3-B9CA-0D426537E9B4}"/>
                </a:ext>
              </a:extLst>
            </p:cNvPr>
            <p:cNvSpPr>
              <a:spLocks noChangeShapeType="1"/>
            </p:cNvSpPr>
            <p:nvPr/>
          </p:nvSpPr>
          <p:spPr bwMode="auto">
            <a:xfrm>
              <a:off x="10236" y="6157"/>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45" name="Line 36">
              <a:extLst>
                <a:ext uri="{FF2B5EF4-FFF2-40B4-BE49-F238E27FC236}">
                  <a16:creationId xmlns:a16="http://schemas.microsoft.com/office/drawing/2014/main" id="{B3827D88-CD4F-43AB-8AB4-B98E511F43E3}"/>
                </a:ext>
              </a:extLst>
            </p:cNvPr>
            <p:cNvSpPr>
              <a:spLocks noChangeShapeType="1"/>
            </p:cNvSpPr>
            <p:nvPr/>
          </p:nvSpPr>
          <p:spPr bwMode="auto">
            <a:xfrm>
              <a:off x="10155" y="6136"/>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46" name="Line 37">
              <a:extLst>
                <a:ext uri="{FF2B5EF4-FFF2-40B4-BE49-F238E27FC236}">
                  <a16:creationId xmlns:a16="http://schemas.microsoft.com/office/drawing/2014/main" id="{E30C0B48-EB56-4B00-8176-E5F85C99667A}"/>
                </a:ext>
              </a:extLst>
            </p:cNvPr>
            <p:cNvSpPr>
              <a:spLocks noChangeShapeType="1"/>
            </p:cNvSpPr>
            <p:nvPr/>
          </p:nvSpPr>
          <p:spPr bwMode="auto">
            <a:xfrm>
              <a:off x="10088" y="6147"/>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47" name="Line 38">
              <a:extLst>
                <a:ext uri="{FF2B5EF4-FFF2-40B4-BE49-F238E27FC236}">
                  <a16:creationId xmlns:a16="http://schemas.microsoft.com/office/drawing/2014/main" id="{FE34D305-2EA3-4DB9-A135-298FF823BB55}"/>
                </a:ext>
              </a:extLst>
            </p:cNvPr>
            <p:cNvSpPr>
              <a:spLocks noChangeShapeType="1"/>
            </p:cNvSpPr>
            <p:nvPr/>
          </p:nvSpPr>
          <p:spPr bwMode="auto">
            <a:xfrm>
              <a:off x="10031" y="6199"/>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48" name="Line 39">
              <a:extLst>
                <a:ext uri="{FF2B5EF4-FFF2-40B4-BE49-F238E27FC236}">
                  <a16:creationId xmlns:a16="http://schemas.microsoft.com/office/drawing/2014/main" id="{98DDA4A7-63F4-4CAA-88BB-5674D54D2E61}"/>
                </a:ext>
              </a:extLst>
            </p:cNvPr>
            <p:cNvSpPr>
              <a:spLocks noChangeShapeType="1"/>
            </p:cNvSpPr>
            <p:nvPr/>
          </p:nvSpPr>
          <p:spPr bwMode="auto">
            <a:xfrm>
              <a:off x="9959" y="6190"/>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49" name="Line 40">
              <a:extLst>
                <a:ext uri="{FF2B5EF4-FFF2-40B4-BE49-F238E27FC236}">
                  <a16:creationId xmlns:a16="http://schemas.microsoft.com/office/drawing/2014/main" id="{F83CE301-4046-4A48-B8C2-537F4518C287}"/>
                </a:ext>
              </a:extLst>
            </p:cNvPr>
            <p:cNvSpPr>
              <a:spLocks noChangeShapeType="1"/>
            </p:cNvSpPr>
            <p:nvPr/>
          </p:nvSpPr>
          <p:spPr bwMode="auto">
            <a:xfrm>
              <a:off x="9893" y="6208"/>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50" name="Line 41">
              <a:extLst>
                <a:ext uri="{FF2B5EF4-FFF2-40B4-BE49-F238E27FC236}">
                  <a16:creationId xmlns:a16="http://schemas.microsoft.com/office/drawing/2014/main" id="{22307E66-A58E-46B4-A485-63CB955C514B}"/>
                </a:ext>
              </a:extLst>
            </p:cNvPr>
            <p:cNvSpPr>
              <a:spLocks noChangeShapeType="1"/>
            </p:cNvSpPr>
            <p:nvPr/>
          </p:nvSpPr>
          <p:spPr bwMode="auto">
            <a:xfrm>
              <a:off x="9823" y="6205"/>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51" name="Line 42">
              <a:extLst>
                <a:ext uri="{FF2B5EF4-FFF2-40B4-BE49-F238E27FC236}">
                  <a16:creationId xmlns:a16="http://schemas.microsoft.com/office/drawing/2014/main" id="{80040BAB-9C21-4C1B-8F46-C721D5F335E0}"/>
                </a:ext>
              </a:extLst>
            </p:cNvPr>
            <p:cNvSpPr>
              <a:spLocks noChangeShapeType="1"/>
            </p:cNvSpPr>
            <p:nvPr/>
          </p:nvSpPr>
          <p:spPr bwMode="auto">
            <a:xfrm>
              <a:off x="9767" y="6311"/>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52" name="Line 43">
              <a:extLst>
                <a:ext uri="{FF2B5EF4-FFF2-40B4-BE49-F238E27FC236}">
                  <a16:creationId xmlns:a16="http://schemas.microsoft.com/office/drawing/2014/main" id="{0E6278ED-C2EB-4DD5-93BD-B29F67E40937}"/>
                </a:ext>
              </a:extLst>
            </p:cNvPr>
            <p:cNvSpPr>
              <a:spLocks noChangeShapeType="1"/>
            </p:cNvSpPr>
            <p:nvPr/>
          </p:nvSpPr>
          <p:spPr bwMode="auto">
            <a:xfrm>
              <a:off x="8825" y="6063"/>
              <a:ext cx="63"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pic>
          <p:nvPicPr>
            <p:cNvPr id="53" name="Picture 44">
              <a:extLst>
                <a:ext uri="{FF2B5EF4-FFF2-40B4-BE49-F238E27FC236}">
                  <a16:creationId xmlns:a16="http://schemas.microsoft.com/office/drawing/2014/main" id="{489857D4-9DB7-496E-A51A-8260B20F5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3" y="5857"/>
              <a:ext cx="44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Line 45">
              <a:extLst>
                <a:ext uri="{FF2B5EF4-FFF2-40B4-BE49-F238E27FC236}">
                  <a16:creationId xmlns:a16="http://schemas.microsoft.com/office/drawing/2014/main" id="{B4C34E38-00DF-4418-8D36-F1DA27ECAC9A}"/>
                </a:ext>
              </a:extLst>
            </p:cNvPr>
            <p:cNvSpPr>
              <a:spLocks noChangeShapeType="1"/>
            </p:cNvSpPr>
            <p:nvPr/>
          </p:nvSpPr>
          <p:spPr bwMode="auto">
            <a:xfrm>
              <a:off x="8840" y="6210"/>
              <a:ext cx="149" cy="0"/>
            </a:xfrm>
            <a:prstGeom prst="line">
              <a:avLst/>
            </a:prstGeom>
            <a:noFill/>
            <a:ln w="7684">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55" name="Line 46">
              <a:extLst>
                <a:ext uri="{FF2B5EF4-FFF2-40B4-BE49-F238E27FC236}">
                  <a16:creationId xmlns:a16="http://schemas.microsoft.com/office/drawing/2014/main" id="{C5EFF226-D0F1-48D6-BAA5-32609AC7275E}"/>
                </a:ext>
              </a:extLst>
            </p:cNvPr>
            <p:cNvSpPr>
              <a:spLocks noChangeShapeType="1"/>
            </p:cNvSpPr>
            <p:nvPr/>
          </p:nvSpPr>
          <p:spPr bwMode="auto">
            <a:xfrm>
              <a:off x="8820" y="6061"/>
              <a:ext cx="63"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56" name="Line 47">
              <a:extLst>
                <a:ext uri="{FF2B5EF4-FFF2-40B4-BE49-F238E27FC236}">
                  <a16:creationId xmlns:a16="http://schemas.microsoft.com/office/drawing/2014/main" id="{3551AC63-F415-452D-BDC2-2440E7DBF620}"/>
                </a:ext>
              </a:extLst>
            </p:cNvPr>
            <p:cNvSpPr>
              <a:spLocks noChangeShapeType="1"/>
            </p:cNvSpPr>
            <p:nvPr/>
          </p:nvSpPr>
          <p:spPr bwMode="auto">
            <a:xfrm>
              <a:off x="8209" y="5652"/>
              <a:ext cx="116"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57" name="Line 48">
              <a:extLst>
                <a:ext uri="{FF2B5EF4-FFF2-40B4-BE49-F238E27FC236}">
                  <a16:creationId xmlns:a16="http://schemas.microsoft.com/office/drawing/2014/main" id="{2BCF4F17-4D87-4695-9360-C6545AF6C2FB}"/>
                </a:ext>
              </a:extLst>
            </p:cNvPr>
            <p:cNvSpPr>
              <a:spLocks noChangeShapeType="1"/>
            </p:cNvSpPr>
            <p:nvPr/>
          </p:nvSpPr>
          <p:spPr bwMode="auto">
            <a:xfrm>
              <a:off x="8729" y="6099"/>
              <a:ext cx="128"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58" name="Line 49">
              <a:extLst>
                <a:ext uri="{FF2B5EF4-FFF2-40B4-BE49-F238E27FC236}">
                  <a16:creationId xmlns:a16="http://schemas.microsoft.com/office/drawing/2014/main" id="{459D03D6-06E6-4859-A410-F6DFE74CD3B7}"/>
                </a:ext>
              </a:extLst>
            </p:cNvPr>
            <p:cNvSpPr>
              <a:spLocks noChangeShapeType="1"/>
            </p:cNvSpPr>
            <p:nvPr/>
          </p:nvSpPr>
          <p:spPr bwMode="auto">
            <a:xfrm>
              <a:off x="8687" y="6028"/>
              <a:ext cx="97"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59" name="Line 50">
              <a:extLst>
                <a:ext uri="{FF2B5EF4-FFF2-40B4-BE49-F238E27FC236}">
                  <a16:creationId xmlns:a16="http://schemas.microsoft.com/office/drawing/2014/main" id="{CD976962-3216-4C7D-8882-7E37B50D25C8}"/>
                </a:ext>
              </a:extLst>
            </p:cNvPr>
            <p:cNvSpPr>
              <a:spLocks noChangeShapeType="1"/>
            </p:cNvSpPr>
            <p:nvPr/>
          </p:nvSpPr>
          <p:spPr bwMode="auto">
            <a:xfrm>
              <a:off x="8631" y="5988"/>
              <a:ext cx="94"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60" name="Line 51">
              <a:extLst>
                <a:ext uri="{FF2B5EF4-FFF2-40B4-BE49-F238E27FC236}">
                  <a16:creationId xmlns:a16="http://schemas.microsoft.com/office/drawing/2014/main" id="{DC101E11-9D70-435B-9F7D-B660057B81C5}"/>
                </a:ext>
              </a:extLst>
            </p:cNvPr>
            <p:cNvSpPr>
              <a:spLocks noChangeShapeType="1"/>
            </p:cNvSpPr>
            <p:nvPr/>
          </p:nvSpPr>
          <p:spPr bwMode="auto">
            <a:xfrm>
              <a:off x="8554" y="5984"/>
              <a:ext cx="137"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61" name="Line 52">
              <a:extLst>
                <a:ext uri="{FF2B5EF4-FFF2-40B4-BE49-F238E27FC236}">
                  <a16:creationId xmlns:a16="http://schemas.microsoft.com/office/drawing/2014/main" id="{2FA046D6-3D82-40C5-B6D3-B5C3A2AE7095}"/>
                </a:ext>
              </a:extLst>
            </p:cNvPr>
            <p:cNvSpPr>
              <a:spLocks noChangeShapeType="1"/>
            </p:cNvSpPr>
            <p:nvPr/>
          </p:nvSpPr>
          <p:spPr bwMode="auto">
            <a:xfrm>
              <a:off x="8510" y="5926"/>
              <a:ext cx="117"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62" name="Line 53">
              <a:extLst>
                <a:ext uri="{FF2B5EF4-FFF2-40B4-BE49-F238E27FC236}">
                  <a16:creationId xmlns:a16="http://schemas.microsoft.com/office/drawing/2014/main" id="{A797130F-FAC7-445D-8AED-F288C0740886}"/>
                </a:ext>
              </a:extLst>
            </p:cNvPr>
            <p:cNvSpPr>
              <a:spLocks noChangeShapeType="1"/>
            </p:cNvSpPr>
            <p:nvPr/>
          </p:nvSpPr>
          <p:spPr bwMode="auto">
            <a:xfrm>
              <a:off x="8450" y="5893"/>
              <a:ext cx="129"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63" name="Line 54">
              <a:extLst>
                <a:ext uri="{FF2B5EF4-FFF2-40B4-BE49-F238E27FC236}">
                  <a16:creationId xmlns:a16="http://schemas.microsoft.com/office/drawing/2014/main" id="{705BE641-EEDD-44A1-A405-BA9F49133BE0}"/>
                </a:ext>
              </a:extLst>
            </p:cNvPr>
            <p:cNvSpPr>
              <a:spLocks noChangeShapeType="1"/>
            </p:cNvSpPr>
            <p:nvPr/>
          </p:nvSpPr>
          <p:spPr bwMode="auto">
            <a:xfrm>
              <a:off x="8403" y="5842"/>
              <a:ext cx="119"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64" name="Line 55">
              <a:extLst>
                <a:ext uri="{FF2B5EF4-FFF2-40B4-BE49-F238E27FC236}">
                  <a16:creationId xmlns:a16="http://schemas.microsoft.com/office/drawing/2014/main" id="{08968927-95E2-4E8D-9604-7ABF8E5B32D3}"/>
                </a:ext>
              </a:extLst>
            </p:cNvPr>
            <p:cNvSpPr>
              <a:spLocks noChangeShapeType="1"/>
            </p:cNvSpPr>
            <p:nvPr/>
          </p:nvSpPr>
          <p:spPr bwMode="auto">
            <a:xfrm>
              <a:off x="8288" y="5876"/>
              <a:ext cx="248"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65" name="Line 56">
              <a:extLst>
                <a:ext uri="{FF2B5EF4-FFF2-40B4-BE49-F238E27FC236}">
                  <a16:creationId xmlns:a16="http://schemas.microsoft.com/office/drawing/2014/main" id="{B410B869-B84D-4261-B15C-404D4CA05017}"/>
                </a:ext>
              </a:extLst>
            </p:cNvPr>
            <p:cNvSpPr>
              <a:spLocks noChangeShapeType="1"/>
            </p:cNvSpPr>
            <p:nvPr/>
          </p:nvSpPr>
          <p:spPr bwMode="auto">
            <a:xfrm>
              <a:off x="8260" y="5800"/>
              <a:ext cx="206"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66" name="Line 57">
              <a:extLst>
                <a:ext uri="{FF2B5EF4-FFF2-40B4-BE49-F238E27FC236}">
                  <a16:creationId xmlns:a16="http://schemas.microsoft.com/office/drawing/2014/main" id="{6FCFEA54-4ECC-48D4-8E88-C617DB6EEF40}"/>
                </a:ext>
              </a:extLst>
            </p:cNvPr>
            <p:cNvSpPr>
              <a:spLocks noChangeShapeType="1"/>
            </p:cNvSpPr>
            <p:nvPr/>
          </p:nvSpPr>
          <p:spPr bwMode="auto">
            <a:xfrm>
              <a:off x="8167" y="5792"/>
              <a:ext cx="291" cy="0"/>
            </a:xfrm>
            <a:prstGeom prst="line">
              <a:avLst/>
            </a:prstGeom>
            <a:noFill/>
            <a:ln w="7684">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67" name="Line 58">
              <a:extLst>
                <a:ext uri="{FF2B5EF4-FFF2-40B4-BE49-F238E27FC236}">
                  <a16:creationId xmlns:a16="http://schemas.microsoft.com/office/drawing/2014/main" id="{A325E11F-18A1-438F-B8ED-93820F7E405C}"/>
                </a:ext>
              </a:extLst>
            </p:cNvPr>
            <p:cNvSpPr>
              <a:spLocks noChangeShapeType="1"/>
            </p:cNvSpPr>
            <p:nvPr/>
          </p:nvSpPr>
          <p:spPr bwMode="auto">
            <a:xfrm>
              <a:off x="8205" y="5648"/>
              <a:ext cx="117"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68" name="Line 59">
              <a:extLst>
                <a:ext uri="{FF2B5EF4-FFF2-40B4-BE49-F238E27FC236}">
                  <a16:creationId xmlns:a16="http://schemas.microsoft.com/office/drawing/2014/main" id="{6606BBD0-8203-4460-B86A-29AD5192D711}"/>
                </a:ext>
              </a:extLst>
            </p:cNvPr>
            <p:cNvSpPr>
              <a:spLocks noChangeShapeType="1"/>
            </p:cNvSpPr>
            <p:nvPr/>
          </p:nvSpPr>
          <p:spPr bwMode="auto">
            <a:xfrm>
              <a:off x="7797" y="5036"/>
              <a:ext cx="152"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69" name="Line 60">
              <a:extLst>
                <a:ext uri="{FF2B5EF4-FFF2-40B4-BE49-F238E27FC236}">
                  <a16:creationId xmlns:a16="http://schemas.microsoft.com/office/drawing/2014/main" id="{7126E1BA-0BED-4282-88A5-F1C145ABD3C7}"/>
                </a:ext>
              </a:extLst>
            </p:cNvPr>
            <p:cNvSpPr>
              <a:spLocks noChangeShapeType="1"/>
            </p:cNvSpPr>
            <p:nvPr/>
          </p:nvSpPr>
          <p:spPr bwMode="auto">
            <a:xfrm>
              <a:off x="8106" y="5648"/>
              <a:ext cx="226"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70" name="Line 61">
              <a:extLst>
                <a:ext uri="{FF2B5EF4-FFF2-40B4-BE49-F238E27FC236}">
                  <a16:creationId xmlns:a16="http://schemas.microsoft.com/office/drawing/2014/main" id="{A7D826EB-13D8-49FD-8597-A5ABB1DC0F2D}"/>
                </a:ext>
              </a:extLst>
            </p:cNvPr>
            <p:cNvSpPr>
              <a:spLocks noChangeShapeType="1"/>
            </p:cNvSpPr>
            <p:nvPr/>
          </p:nvSpPr>
          <p:spPr bwMode="auto">
            <a:xfrm>
              <a:off x="8095" y="5566"/>
              <a:ext cx="163"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71" name="Line 62">
              <a:extLst>
                <a:ext uri="{FF2B5EF4-FFF2-40B4-BE49-F238E27FC236}">
                  <a16:creationId xmlns:a16="http://schemas.microsoft.com/office/drawing/2014/main" id="{369A458E-214C-40AC-AF34-1EE7A86319C9}"/>
                </a:ext>
              </a:extLst>
            </p:cNvPr>
            <p:cNvSpPr>
              <a:spLocks noChangeShapeType="1"/>
            </p:cNvSpPr>
            <p:nvPr/>
          </p:nvSpPr>
          <p:spPr bwMode="auto">
            <a:xfrm>
              <a:off x="8059" y="5508"/>
              <a:ext cx="153"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72" name="Line 63">
              <a:extLst>
                <a:ext uri="{FF2B5EF4-FFF2-40B4-BE49-F238E27FC236}">
                  <a16:creationId xmlns:a16="http://schemas.microsoft.com/office/drawing/2014/main" id="{173846A6-3BA5-47A5-8BFF-34B0E7CC16F8}"/>
                </a:ext>
              </a:extLst>
            </p:cNvPr>
            <p:cNvSpPr>
              <a:spLocks noChangeShapeType="1"/>
            </p:cNvSpPr>
            <p:nvPr/>
          </p:nvSpPr>
          <p:spPr bwMode="auto">
            <a:xfrm>
              <a:off x="7989" y="5475"/>
              <a:ext cx="213"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73" name="Line 64">
              <a:extLst>
                <a:ext uri="{FF2B5EF4-FFF2-40B4-BE49-F238E27FC236}">
                  <a16:creationId xmlns:a16="http://schemas.microsoft.com/office/drawing/2014/main" id="{370B9A94-B674-4456-8823-7E6E7BA42965}"/>
                </a:ext>
              </a:extLst>
            </p:cNvPr>
            <p:cNvSpPr>
              <a:spLocks noChangeShapeType="1"/>
            </p:cNvSpPr>
            <p:nvPr/>
          </p:nvSpPr>
          <p:spPr bwMode="auto">
            <a:xfrm>
              <a:off x="7970" y="5405"/>
              <a:ext cx="177"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74" name="Line 65">
              <a:extLst>
                <a:ext uri="{FF2B5EF4-FFF2-40B4-BE49-F238E27FC236}">
                  <a16:creationId xmlns:a16="http://schemas.microsoft.com/office/drawing/2014/main" id="{6A872993-8DE2-4FC9-A0FC-DC3CBACF28E5}"/>
                </a:ext>
              </a:extLst>
            </p:cNvPr>
            <p:cNvSpPr>
              <a:spLocks noChangeShapeType="1"/>
            </p:cNvSpPr>
            <p:nvPr/>
          </p:nvSpPr>
          <p:spPr bwMode="auto">
            <a:xfrm>
              <a:off x="7928" y="5351"/>
              <a:ext cx="19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75" name="Line 66">
              <a:extLst>
                <a:ext uri="{FF2B5EF4-FFF2-40B4-BE49-F238E27FC236}">
                  <a16:creationId xmlns:a16="http://schemas.microsoft.com/office/drawing/2014/main" id="{60B9F72A-8A67-4EAA-8A8D-318A93A38B4A}"/>
                </a:ext>
              </a:extLst>
            </p:cNvPr>
            <p:cNvSpPr>
              <a:spLocks noChangeShapeType="1"/>
            </p:cNvSpPr>
            <p:nvPr/>
          </p:nvSpPr>
          <p:spPr bwMode="auto">
            <a:xfrm>
              <a:off x="7904" y="5286"/>
              <a:ext cx="17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76" name="Line 67">
              <a:extLst>
                <a:ext uri="{FF2B5EF4-FFF2-40B4-BE49-F238E27FC236}">
                  <a16:creationId xmlns:a16="http://schemas.microsoft.com/office/drawing/2014/main" id="{90160AD1-BC92-470C-9051-28E7E7311C93}"/>
                </a:ext>
              </a:extLst>
            </p:cNvPr>
            <p:cNvSpPr>
              <a:spLocks noChangeShapeType="1"/>
            </p:cNvSpPr>
            <p:nvPr/>
          </p:nvSpPr>
          <p:spPr bwMode="auto">
            <a:xfrm>
              <a:off x="7784" y="5274"/>
              <a:ext cx="346"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77" name="Line 68">
              <a:extLst>
                <a:ext uri="{FF2B5EF4-FFF2-40B4-BE49-F238E27FC236}">
                  <a16:creationId xmlns:a16="http://schemas.microsoft.com/office/drawing/2014/main" id="{BF072854-914E-4CF9-B7C7-C04B20478866}"/>
                </a:ext>
              </a:extLst>
            </p:cNvPr>
            <p:cNvSpPr>
              <a:spLocks noChangeShapeType="1"/>
            </p:cNvSpPr>
            <p:nvPr/>
          </p:nvSpPr>
          <p:spPr bwMode="auto">
            <a:xfrm>
              <a:off x="7787" y="5193"/>
              <a:ext cx="281"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78" name="Line 69">
              <a:extLst>
                <a:ext uri="{FF2B5EF4-FFF2-40B4-BE49-F238E27FC236}">
                  <a16:creationId xmlns:a16="http://schemas.microsoft.com/office/drawing/2014/main" id="{20FEE373-B1F4-4D49-A226-6CE61F30927C}"/>
                </a:ext>
              </a:extLst>
            </p:cNvPr>
            <p:cNvSpPr>
              <a:spLocks noChangeShapeType="1"/>
            </p:cNvSpPr>
            <p:nvPr/>
          </p:nvSpPr>
          <p:spPr bwMode="auto">
            <a:xfrm>
              <a:off x="7705" y="5150"/>
              <a:ext cx="387" cy="0"/>
            </a:xfrm>
            <a:prstGeom prst="line">
              <a:avLst/>
            </a:prstGeom>
            <a:noFill/>
            <a:ln w="7684">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79" name="Line 70">
              <a:extLst>
                <a:ext uri="{FF2B5EF4-FFF2-40B4-BE49-F238E27FC236}">
                  <a16:creationId xmlns:a16="http://schemas.microsoft.com/office/drawing/2014/main" id="{2E17BCF8-BD07-4AC8-88E6-538D3FB38A75}"/>
                </a:ext>
              </a:extLst>
            </p:cNvPr>
            <p:cNvSpPr>
              <a:spLocks noChangeShapeType="1"/>
            </p:cNvSpPr>
            <p:nvPr/>
          </p:nvSpPr>
          <p:spPr bwMode="auto">
            <a:xfrm>
              <a:off x="7795" y="5031"/>
              <a:ext cx="152"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80" name="Line 71">
              <a:extLst>
                <a:ext uri="{FF2B5EF4-FFF2-40B4-BE49-F238E27FC236}">
                  <a16:creationId xmlns:a16="http://schemas.microsoft.com/office/drawing/2014/main" id="{0F7626F2-C18B-4E73-8888-EF01A124A010}"/>
                </a:ext>
              </a:extLst>
            </p:cNvPr>
            <p:cNvSpPr>
              <a:spLocks noChangeShapeType="1"/>
            </p:cNvSpPr>
            <p:nvPr/>
          </p:nvSpPr>
          <p:spPr bwMode="auto">
            <a:xfrm>
              <a:off x="7653" y="4309"/>
              <a:ext cx="164"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81" name="Line 72">
              <a:extLst>
                <a:ext uri="{FF2B5EF4-FFF2-40B4-BE49-F238E27FC236}">
                  <a16:creationId xmlns:a16="http://schemas.microsoft.com/office/drawing/2014/main" id="{911C319C-4144-4EC0-B3AF-018D7DB45819}"/>
                </a:ext>
              </a:extLst>
            </p:cNvPr>
            <p:cNvSpPr>
              <a:spLocks noChangeShapeType="1"/>
            </p:cNvSpPr>
            <p:nvPr/>
          </p:nvSpPr>
          <p:spPr bwMode="auto">
            <a:xfrm>
              <a:off x="7703" y="4993"/>
              <a:ext cx="289"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82" name="Line 73">
              <a:extLst>
                <a:ext uri="{FF2B5EF4-FFF2-40B4-BE49-F238E27FC236}">
                  <a16:creationId xmlns:a16="http://schemas.microsoft.com/office/drawing/2014/main" id="{C597A876-7693-4639-BFF1-B9B95C46B000}"/>
                </a:ext>
              </a:extLst>
            </p:cNvPr>
            <p:cNvSpPr>
              <a:spLocks noChangeShapeType="1"/>
            </p:cNvSpPr>
            <p:nvPr/>
          </p:nvSpPr>
          <p:spPr bwMode="auto">
            <a:xfrm>
              <a:off x="7725" y="4913"/>
              <a:ext cx="204"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83" name="Line 74">
              <a:extLst>
                <a:ext uri="{FF2B5EF4-FFF2-40B4-BE49-F238E27FC236}">
                  <a16:creationId xmlns:a16="http://schemas.microsoft.com/office/drawing/2014/main" id="{19788853-4018-433D-B54B-66057AFE8B29}"/>
                </a:ext>
              </a:extLst>
            </p:cNvPr>
            <p:cNvSpPr>
              <a:spLocks noChangeShapeType="1"/>
            </p:cNvSpPr>
            <p:nvPr/>
          </p:nvSpPr>
          <p:spPr bwMode="auto">
            <a:xfrm>
              <a:off x="7714" y="4845"/>
              <a:ext cx="188"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84" name="Line 75">
              <a:extLst>
                <a:ext uri="{FF2B5EF4-FFF2-40B4-BE49-F238E27FC236}">
                  <a16:creationId xmlns:a16="http://schemas.microsoft.com/office/drawing/2014/main" id="{06122DF1-2829-4749-83F3-9D45DE71700F}"/>
                </a:ext>
              </a:extLst>
            </p:cNvPr>
            <p:cNvSpPr>
              <a:spLocks noChangeShapeType="1"/>
            </p:cNvSpPr>
            <p:nvPr/>
          </p:nvSpPr>
          <p:spPr bwMode="auto">
            <a:xfrm>
              <a:off x="7662" y="4788"/>
              <a:ext cx="258"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85" name="Line 76">
              <a:extLst>
                <a:ext uri="{FF2B5EF4-FFF2-40B4-BE49-F238E27FC236}">
                  <a16:creationId xmlns:a16="http://schemas.microsoft.com/office/drawing/2014/main" id="{1EC33E6E-4462-465D-B591-1E78ED6FCC2F}"/>
                </a:ext>
              </a:extLst>
            </p:cNvPr>
            <p:cNvSpPr>
              <a:spLocks noChangeShapeType="1"/>
            </p:cNvSpPr>
            <p:nvPr/>
          </p:nvSpPr>
          <p:spPr bwMode="auto">
            <a:xfrm>
              <a:off x="7671" y="4716"/>
              <a:ext cx="211"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86" name="Line 77">
              <a:extLst>
                <a:ext uri="{FF2B5EF4-FFF2-40B4-BE49-F238E27FC236}">
                  <a16:creationId xmlns:a16="http://schemas.microsoft.com/office/drawing/2014/main" id="{A5D204DF-2E44-42B3-957E-BD6892E406C1}"/>
                </a:ext>
              </a:extLst>
            </p:cNvPr>
            <p:cNvSpPr>
              <a:spLocks noChangeShapeType="1"/>
            </p:cNvSpPr>
            <p:nvPr/>
          </p:nvSpPr>
          <p:spPr bwMode="auto">
            <a:xfrm>
              <a:off x="7653" y="4650"/>
              <a:ext cx="222"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87" name="Line 78">
              <a:extLst>
                <a:ext uri="{FF2B5EF4-FFF2-40B4-BE49-F238E27FC236}">
                  <a16:creationId xmlns:a16="http://schemas.microsoft.com/office/drawing/2014/main" id="{35E7C434-97DB-43AE-80E8-68931EC15B71}"/>
                </a:ext>
              </a:extLst>
            </p:cNvPr>
            <p:cNvSpPr>
              <a:spLocks noChangeShapeType="1"/>
            </p:cNvSpPr>
            <p:nvPr/>
          </p:nvSpPr>
          <p:spPr bwMode="auto">
            <a:xfrm>
              <a:off x="7656" y="4581"/>
              <a:ext cx="195"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88" name="Line 79">
              <a:extLst>
                <a:ext uri="{FF2B5EF4-FFF2-40B4-BE49-F238E27FC236}">
                  <a16:creationId xmlns:a16="http://schemas.microsoft.com/office/drawing/2014/main" id="{1B0AD4E1-4B55-4B31-A064-4245A6F0B9B6}"/>
                </a:ext>
              </a:extLst>
            </p:cNvPr>
            <p:cNvSpPr>
              <a:spLocks noChangeShapeType="1"/>
            </p:cNvSpPr>
            <p:nvPr/>
          </p:nvSpPr>
          <p:spPr bwMode="auto">
            <a:xfrm>
              <a:off x="7550" y="4524"/>
              <a:ext cx="391"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89" name="Line 80">
              <a:extLst>
                <a:ext uri="{FF2B5EF4-FFF2-40B4-BE49-F238E27FC236}">
                  <a16:creationId xmlns:a16="http://schemas.microsoft.com/office/drawing/2014/main" id="{CC5845D1-73B1-41CD-AF17-83A94114F51B}"/>
                </a:ext>
              </a:extLst>
            </p:cNvPr>
            <p:cNvSpPr>
              <a:spLocks noChangeShapeType="1"/>
            </p:cNvSpPr>
            <p:nvPr/>
          </p:nvSpPr>
          <p:spPr bwMode="auto">
            <a:xfrm>
              <a:off x="7579" y="4439"/>
              <a:ext cx="323" cy="0"/>
            </a:xfrm>
            <a:prstGeom prst="line">
              <a:avLst/>
            </a:prstGeom>
            <a:noFill/>
            <a:ln w="206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90" name="Line 81">
              <a:extLst>
                <a:ext uri="{FF2B5EF4-FFF2-40B4-BE49-F238E27FC236}">
                  <a16:creationId xmlns:a16="http://schemas.microsoft.com/office/drawing/2014/main" id="{6D4036AB-C2C0-4F9F-8D1F-C38A69A880CA}"/>
                </a:ext>
              </a:extLst>
            </p:cNvPr>
            <p:cNvSpPr>
              <a:spLocks noChangeShapeType="1"/>
            </p:cNvSpPr>
            <p:nvPr/>
          </p:nvSpPr>
          <p:spPr bwMode="auto">
            <a:xfrm>
              <a:off x="7524" y="4379"/>
              <a:ext cx="426" cy="0"/>
            </a:xfrm>
            <a:prstGeom prst="line">
              <a:avLst/>
            </a:prstGeom>
            <a:noFill/>
            <a:ln w="7684">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91" name="Line 82">
              <a:extLst>
                <a:ext uri="{FF2B5EF4-FFF2-40B4-BE49-F238E27FC236}">
                  <a16:creationId xmlns:a16="http://schemas.microsoft.com/office/drawing/2014/main" id="{51BE9E61-8260-4533-AF2D-4B3EADB71B01}"/>
                </a:ext>
              </a:extLst>
            </p:cNvPr>
            <p:cNvSpPr>
              <a:spLocks noChangeShapeType="1"/>
            </p:cNvSpPr>
            <p:nvPr/>
          </p:nvSpPr>
          <p:spPr bwMode="auto">
            <a:xfrm>
              <a:off x="7653" y="4304"/>
              <a:ext cx="164"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92" name="Line 83">
              <a:extLst>
                <a:ext uri="{FF2B5EF4-FFF2-40B4-BE49-F238E27FC236}">
                  <a16:creationId xmlns:a16="http://schemas.microsoft.com/office/drawing/2014/main" id="{05FCD7D8-D64C-425A-8B46-836AABD16455}"/>
                </a:ext>
              </a:extLst>
            </p:cNvPr>
            <p:cNvSpPr>
              <a:spLocks noChangeShapeType="1"/>
            </p:cNvSpPr>
            <p:nvPr/>
          </p:nvSpPr>
          <p:spPr bwMode="auto">
            <a:xfrm>
              <a:off x="7797" y="3582"/>
              <a:ext cx="152" cy="63"/>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93" name="Line 84">
              <a:extLst>
                <a:ext uri="{FF2B5EF4-FFF2-40B4-BE49-F238E27FC236}">
                  <a16:creationId xmlns:a16="http://schemas.microsoft.com/office/drawing/2014/main" id="{3B3BE4AD-BBA5-4D7F-A365-FFF3580E9BEC}"/>
                </a:ext>
              </a:extLst>
            </p:cNvPr>
            <p:cNvSpPr>
              <a:spLocks noChangeShapeType="1"/>
            </p:cNvSpPr>
            <p:nvPr/>
          </p:nvSpPr>
          <p:spPr bwMode="auto">
            <a:xfrm>
              <a:off x="7583" y="4234"/>
              <a:ext cx="308" cy="11"/>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94" name="Line 85">
              <a:extLst>
                <a:ext uri="{FF2B5EF4-FFF2-40B4-BE49-F238E27FC236}">
                  <a16:creationId xmlns:a16="http://schemas.microsoft.com/office/drawing/2014/main" id="{3A6DBFEE-D56F-4F7E-8C4F-16E19E375FFF}"/>
                </a:ext>
              </a:extLst>
            </p:cNvPr>
            <p:cNvSpPr>
              <a:spLocks noChangeShapeType="1"/>
            </p:cNvSpPr>
            <p:nvPr/>
          </p:nvSpPr>
          <p:spPr bwMode="auto">
            <a:xfrm>
              <a:off x="7628" y="4176"/>
              <a:ext cx="225" cy="0"/>
            </a:xfrm>
            <a:prstGeom prst="line">
              <a:avLst/>
            </a:prstGeom>
            <a:noFill/>
            <a:ln w="16497">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pic>
          <p:nvPicPr>
            <p:cNvPr id="95" name="Picture 86">
              <a:extLst>
                <a:ext uri="{FF2B5EF4-FFF2-40B4-BE49-F238E27FC236}">
                  <a16:creationId xmlns:a16="http://schemas.microsoft.com/office/drawing/2014/main" id="{85C7801D-EF28-459F-9100-2A8A881D12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4" y="3681"/>
              <a:ext cx="388"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Line 87">
              <a:extLst>
                <a:ext uri="{FF2B5EF4-FFF2-40B4-BE49-F238E27FC236}">
                  <a16:creationId xmlns:a16="http://schemas.microsoft.com/office/drawing/2014/main" id="{1D098B8F-63E6-4305-993D-BB94EEE12CBE}"/>
                </a:ext>
              </a:extLst>
            </p:cNvPr>
            <p:cNvSpPr>
              <a:spLocks noChangeShapeType="1"/>
            </p:cNvSpPr>
            <p:nvPr/>
          </p:nvSpPr>
          <p:spPr bwMode="auto">
            <a:xfrm>
              <a:off x="7651" y="3597"/>
              <a:ext cx="399" cy="150"/>
            </a:xfrm>
            <a:prstGeom prst="line">
              <a:avLst/>
            </a:prstGeom>
            <a:noFill/>
            <a:ln w="7684">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97" name="Line 88">
              <a:extLst>
                <a:ext uri="{FF2B5EF4-FFF2-40B4-BE49-F238E27FC236}">
                  <a16:creationId xmlns:a16="http://schemas.microsoft.com/office/drawing/2014/main" id="{ACB2DB73-6FF4-4B26-AE34-654898812605}"/>
                </a:ext>
              </a:extLst>
            </p:cNvPr>
            <p:cNvSpPr>
              <a:spLocks noChangeShapeType="1"/>
            </p:cNvSpPr>
            <p:nvPr/>
          </p:nvSpPr>
          <p:spPr bwMode="auto">
            <a:xfrm>
              <a:off x="7799" y="3577"/>
              <a:ext cx="152" cy="64"/>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98" name="Line 89">
              <a:extLst>
                <a:ext uri="{FF2B5EF4-FFF2-40B4-BE49-F238E27FC236}">
                  <a16:creationId xmlns:a16="http://schemas.microsoft.com/office/drawing/2014/main" id="{7E45F7CC-BBBA-4B77-A281-4D645BDC4B29}"/>
                </a:ext>
              </a:extLst>
            </p:cNvPr>
            <p:cNvSpPr>
              <a:spLocks noChangeShapeType="1"/>
            </p:cNvSpPr>
            <p:nvPr/>
          </p:nvSpPr>
          <p:spPr bwMode="auto">
            <a:xfrm>
              <a:off x="8209" y="2966"/>
              <a:ext cx="116" cy="117"/>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99" name="Line 90">
              <a:extLst>
                <a:ext uri="{FF2B5EF4-FFF2-40B4-BE49-F238E27FC236}">
                  <a16:creationId xmlns:a16="http://schemas.microsoft.com/office/drawing/2014/main" id="{CFB3C51B-54EA-4BD7-854A-5524AB3E7837}"/>
                </a:ext>
              </a:extLst>
            </p:cNvPr>
            <p:cNvSpPr>
              <a:spLocks noChangeShapeType="1"/>
            </p:cNvSpPr>
            <p:nvPr/>
          </p:nvSpPr>
          <p:spPr bwMode="auto">
            <a:xfrm>
              <a:off x="7761" y="3486"/>
              <a:ext cx="280" cy="129"/>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00" name="Line 91">
              <a:extLst>
                <a:ext uri="{FF2B5EF4-FFF2-40B4-BE49-F238E27FC236}">
                  <a16:creationId xmlns:a16="http://schemas.microsoft.com/office/drawing/2014/main" id="{94B2C3A2-90DC-4AFD-9AC6-613DBFB84345}"/>
                </a:ext>
              </a:extLst>
            </p:cNvPr>
            <p:cNvSpPr>
              <a:spLocks noChangeShapeType="1"/>
            </p:cNvSpPr>
            <p:nvPr/>
          </p:nvSpPr>
          <p:spPr bwMode="auto">
            <a:xfrm>
              <a:off x="7833" y="3444"/>
              <a:ext cx="192" cy="97"/>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01" name="Line 92">
              <a:extLst>
                <a:ext uri="{FF2B5EF4-FFF2-40B4-BE49-F238E27FC236}">
                  <a16:creationId xmlns:a16="http://schemas.microsoft.com/office/drawing/2014/main" id="{FAC5EFB2-E386-409F-A895-D3F08040F850}"/>
                </a:ext>
              </a:extLst>
            </p:cNvPr>
            <p:cNvSpPr>
              <a:spLocks noChangeShapeType="1"/>
            </p:cNvSpPr>
            <p:nvPr/>
          </p:nvSpPr>
          <p:spPr bwMode="auto">
            <a:xfrm>
              <a:off x="7873" y="3388"/>
              <a:ext cx="172" cy="95"/>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02" name="Line 93">
              <a:extLst>
                <a:ext uri="{FF2B5EF4-FFF2-40B4-BE49-F238E27FC236}">
                  <a16:creationId xmlns:a16="http://schemas.microsoft.com/office/drawing/2014/main" id="{41DC6EE7-B029-472A-8814-A8B94C2666A4}"/>
                </a:ext>
              </a:extLst>
            </p:cNvPr>
            <p:cNvSpPr>
              <a:spLocks noChangeShapeType="1"/>
            </p:cNvSpPr>
            <p:nvPr/>
          </p:nvSpPr>
          <p:spPr bwMode="auto">
            <a:xfrm>
              <a:off x="7876" y="3312"/>
              <a:ext cx="229" cy="136"/>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03" name="Line 94">
              <a:extLst>
                <a:ext uri="{FF2B5EF4-FFF2-40B4-BE49-F238E27FC236}">
                  <a16:creationId xmlns:a16="http://schemas.microsoft.com/office/drawing/2014/main" id="{76D3C1F9-2829-4F5B-9E4C-D8E7690C20F9}"/>
                </a:ext>
              </a:extLst>
            </p:cNvPr>
            <p:cNvSpPr>
              <a:spLocks noChangeShapeType="1"/>
            </p:cNvSpPr>
            <p:nvPr/>
          </p:nvSpPr>
          <p:spPr bwMode="auto">
            <a:xfrm>
              <a:off x="7934" y="3267"/>
              <a:ext cx="181" cy="117"/>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04" name="Line 95">
              <a:extLst>
                <a:ext uri="{FF2B5EF4-FFF2-40B4-BE49-F238E27FC236}">
                  <a16:creationId xmlns:a16="http://schemas.microsoft.com/office/drawing/2014/main" id="{B6BF054B-8C56-4F37-958E-29F9321D92BB}"/>
                </a:ext>
              </a:extLst>
            </p:cNvPr>
            <p:cNvSpPr>
              <a:spLocks noChangeShapeType="1"/>
            </p:cNvSpPr>
            <p:nvPr/>
          </p:nvSpPr>
          <p:spPr bwMode="auto">
            <a:xfrm>
              <a:off x="7968" y="3208"/>
              <a:ext cx="185" cy="129"/>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05" name="Line 96">
              <a:extLst>
                <a:ext uri="{FF2B5EF4-FFF2-40B4-BE49-F238E27FC236}">
                  <a16:creationId xmlns:a16="http://schemas.microsoft.com/office/drawing/2014/main" id="{A722E90B-297D-424B-8974-77954630071A}"/>
                </a:ext>
              </a:extLst>
            </p:cNvPr>
            <p:cNvSpPr>
              <a:spLocks noChangeShapeType="1"/>
            </p:cNvSpPr>
            <p:nvPr/>
          </p:nvSpPr>
          <p:spPr bwMode="auto">
            <a:xfrm>
              <a:off x="8019" y="3161"/>
              <a:ext cx="158" cy="118"/>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06" name="Line 97">
              <a:extLst>
                <a:ext uri="{FF2B5EF4-FFF2-40B4-BE49-F238E27FC236}">
                  <a16:creationId xmlns:a16="http://schemas.microsoft.com/office/drawing/2014/main" id="{B426B119-9132-4577-AFB6-E336E72EDF08}"/>
                </a:ext>
              </a:extLst>
            </p:cNvPr>
            <p:cNvSpPr>
              <a:spLocks noChangeShapeType="1"/>
            </p:cNvSpPr>
            <p:nvPr/>
          </p:nvSpPr>
          <p:spPr bwMode="auto">
            <a:xfrm>
              <a:off x="7984" y="3046"/>
              <a:ext cx="307" cy="247"/>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07" name="Line 98">
              <a:extLst>
                <a:ext uri="{FF2B5EF4-FFF2-40B4-BE49-F238E27FC236}">
                  <a16:creationId xmlns:a16="http://schemas.microsoft.com/office/drawing/2014/main" id="{1BC508C2-2667-4937-A5C5-176A14047C79}"/>
                </a:ext>
              </a:extLst>
            </p:cNvPr>
            <p:cNvSpPr>
              <a:spLocks noChangeShapeType="1"/>
            </p:cNvSpPr>
            <p:nvPr/>
          </p:nvSpPr>
          <p:spPr bwMode="auto">
            <a:xfrm>
              <a:off x="8060" y="3017"/>
              <a:ext cx="237" cy="206"/>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08" name="Line 99">
              <a:extLst>
                <a:ext uri="{FF2B5EF4-FFF2-40B4-BE49-F238E27FC236}">
                  <a16:creationId xmlns:a16="http://schemas.microsoft.com/office/drawing/2014/main" id="{41258A7F-0E75-43D6-8B0D-9919F70EC651}"/>
                </a:ext>
              </a:extLst>
            </p:cNvPr>
            <p:cNvSpPr>
              <a:spLocks noChangeShapeType="1"/>
            </p:cNvSpPr>
            <p:nvPr/>
          </p:nvSpPr>
          <p:spPr bwMode="auto">
            <a:xfrm>
              <a:off x="8068" y="2924"/>
              <a:ext cx="312" cy="291"/>
            </a:xfrm>
            <a:prstGeom prst="line">
              <a:avLst/>
            </a:prstGeom>
            <a:noFill/>
            <a:ln w="7684">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09" name="Line 100">
              <a:extLst>
                <a:ext uri="{FF2B5EF4-FFF2-40B4-BE49-F238E27FC236}">
                  <a16:creationId xmlns:a16="http://schemas.microsoft.com/office/drawing/2014/main" id="{CDA6DB6F-9DEC-442F-98EC-6E5018E93BAB}"/>
                </a:ext>
              </a:extLst>
            </p:cNvPr>
            <p:cNvSpPr>
              <a:spLocks noChangeShapeType="1"/>
            </p:cNvSpPr>
            <p:nvPr/>
          </p:nvSpPr>
          <p:spPr bwMode="auto">
            <a:xfrm>
              <a:off x="8213" y="2963"/>
              <a:ext cx="116" cy="116"/>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10" name="Line 101">
              <a:extLst>
                <a:ext uri="{FF2B5EF4-FFF2-40B4-BE49-F238E27FC236}">
                  <a16:creationId xmlns:a16="http://schemas.microsoft.com/office/drawing/2014/main" id="{BC3A1765-6F09-4B4A-A9A4-FA6980518C66}"/>
                </a:ext>
              </a:extLst>
            </p:cNvPr>
            <p:cNvSpPr>
              <a:spLocks noChangeShapeType="1"/>
            </p:cNvSpPr>
            <p:nvPr/>
          </p:nvSpPr>
          <p:spPr bwMode="auto">
            <a:xfrm>
              <a:off x="8825" y="2555"/>
              <a:ext cx="63" cy="151"/>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11" name="Line 102">
              <a:extLst>
                <a:ext uri="{FF2B5EF4-FFF2-40B4-BE49-F238E27FC236}">
                  <a16:creationId xmlns:a16="http://schemas.microsoft.com/office/drawing/2014/main" id="{8EF46653-8151-4826-B046-5E5F534F2E0C}"/>
                </a:ext>
              </a:extLst>
            </p:cNvPr>
            <p:cNvSpPr>
              <a:spLocks noChangeShapeType="1"/>
            </p:cNvSpPr>
            <p:nvPr/>
          </p:nvSpPr>
          <p:spPr bwMode="auto">
            <a:xfrm>
              <a:off x="8213" y="2864"/>
              <a:ext cx="209" cy="226"/>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12" name="Line 103">
              <a:extLst>
                <a:ext uri="{FF2B5EF4-FFF2-40B4-BE49-F238E27FC236}">
                  <a16:creationId xmlns:a16="http://schemas.microsoft.com/office/drawing/2014/main" id="{AFBB4087-F28B-4F4C-B2D6-67313AEA06AA}"/>
                </a:ext>
              </a:extLst>
            </p:cNvPr>
            <p:cNvSpPr>
              <a:spLocks noChangeShapeType="1"/>
            </p:cNvSpPr>
            <p:nvPr/>
          </p:nvSpPr>
          <p:spPr bwMode="auto">
            <a:xfrm>
              <a:off x="8295" y="2853"/>
              <a:ext cx="141" cy="163"/>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13" name="Line 104">
              <a:extLst>
                <a:ext uri="{FF2B5EF4-FFF2-40B4-BE49-F238E27FC236}">
                  <a16:creationId xmlns:a16="http://schemas.microsoft.com/office/drawing/2014/main" id="{516C2910-5BFA-486F-9A4E-E4471B0E73BF}"/>
                </a:ext>
              </a:extLst>
            </p:cNvPr>
            <p:cNvSpPr>
              <a:spLocks noChangeShapeType="1"/>
            </p:cNvSpPr>
            <p:nvPr/>
          </p:nvSpPr>
          <p:spPr bwMode="auto">
            <a:xfrm>
              <a:off x="8353" y="2816"/>
              <a:ext cx="123" cy="153"/>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14" name="Line 105">
              <a:extLst>
                <a:ext uri="{FF2B5EF4-FFF2-40B4-BE49-F238E27FC236}">
                  <a16:creationId xmlns:a16="http://schemas.microsoft.com/office/drawing/2014/main" id="{216146D4-B84A-4505-90D5-987BB228AB46}"/>
                </a:ext>
              </a:extLst>
            </p:cNvPr>
            <p:cNvSpPr>
              <a:spLocks noChangeShapeType="1"/>
            </p:cNvSpPr>
            <p:nvPr/>
          </p:nvSpPr>
          <p:spPr bwMode="auto">
            <a:xfrm>
              <a:off x="8385" y="2747"/>
              <a:ext cx="160" cy="213"/>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15" name="Line 106">
              <a:extLst>
                <a:ext uri="{FF2B5EF4-FFF2-40B4-BE49-F238E27FC236}">
                  <a16:creationId xmlns:a16="http://schemas.microsoft.com/office/drawing/2014/main" id="{7C80D371-07BD-4E97-96AD-F083AF022AFF}"/>
                </a:ext>
              </a:extLst>
            </p:cNvPr>
            <p:cNvSpPr>
              <a:spLocks noChangeShapeType="1"/>
            </p:cNvSpPr>
            <p:nvPr/>
          </p:nvSpPr>
          <p:spPr bwMode="auto">
            <a:xfrm>
              <a:off x="8456" y="2727"/>
              <a:ext cx="123" cy="177"/>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16" name="Line 107">
              <a:extLst>
                <a:ext uri="{FF2B5EF4-FFF2-40B4-BE49-F238E27FC236}">
                  <a16:creationId xmlns:a16="http://schemas.microsoft.com/office/drawing/2014/main" id="{5C226034-B7F8-40E1-AB22-7549B51E1D9B}"/>
                </a:ext>
              </a:extLst>
            </p:cNvPr>
            <p:cNvSpPr>
              <a:spLocks noChangeShapeType="1"/>
            </p:cNvSpPr>
            <p:nvPr/>
          </p:nvSpPr>
          <p:spPr bwMode="auto">
            <a:xfrm>
              <a:off x="8510" y="2685"/>
              <a:ext cx="122" cy="19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17" name="Line 108">
              <a:extLst>
                <a:ext uri="{FF2B5EF4-FFF2-40B4-BE49-F238E27FC236}">
                  <a16:creationId xmlns:a16="http://schemas.microsoft.com/office/drawing/2014/main" id="{8C5964E1-115D-4100-A48C-F8875919F535}"/>
                </a:ext>
              </a:extLst>
            </p:cNvPr>
            <p:cNvSpPr>
              <a:spLocks noChangeShapeType="1"/>
            </p:cNvSpPr>
            <p:nvPr/>
          </p:nvSpPr>
          <p:spPr bwMode="auto">
            <a:xfrm>
              <a:off x="8575" y="2662"/>
              <a:ext cx="101" cy="169"/>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18" name="Line 109">
              <a:extLst>
                <a:ext uri="{FF2B5EF4-FFF2-40B4-BE49-F238E27FC236}">
                  <a16:creationId xmlns:a16="http://schemas.microsoft.com/office/drawing/2014/main" id="{D1E908BB-DD26-4B13-9B63-E42532F253D5}"/>
                </a:ext>
              </a:extLst>
            </p:cNvPr>
            <p:cNvSpPr>
              <a:spLocks noChangeShapeType="1"/>
            </p:cNvSpPr>
            <p:nvPr/>
          </p:nvSpPr>
          <p:spPr bwMode="auto">
            <a:xfrm>
              <a:off x="8587" y="2542"/>
              <a:ext cx="189" cy="345"/>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19" name="Line 110">
              <a:extLst>
                <a:ext uri="{FF2B5EF4-FFF2-40B4-BE49-F238E27FC236}">
                  <a16:creationId xmlns:a16="http://schemas.microsoft.com/office/drawing/2014/main" id="{91AB6EA5-06F4-40E4-9750-DA1FC087119F}"/>
                </a:ext>
              </a:extLst>
            </p:cNvPr>
            <p:cNvSpPr>
              <a:spLocks noChangeShapeType="1"/>
            </p:cNvSpPr>
            <p:nvPr/>
          </p:nvSpPr>
          <p:spPr bwMode="auto">
            <a:xfrm>
              <a:off x="8668" y="2545"/>
              <a:ext cx="141" cy="28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20" name="Line 111">
              <a:extLst>
                <a:ext uri="{FF2B5EF4-FFF2-40B4-BE49-F238E27FC236}">
                  <a16:creationId xmlns:a16="http://schemas.microsoft.com/office/drawing/2014/main" id="{380160EF-6CE2-4D02-AD36-3318DE9A8DA1}"/>
                </a:ext>
              </a:extLst>
            </p:cNvPr>
            <p:cNvSpPr>
              <a:spLocks noChangeShapeType="1"/>
            </p:cNvSpPr>
            <p:nvPr/>
          </p:nvSpPr>
          <p:spPr bwMode="auto">
            <a:xfrm>
              <a:off x="8711" y="2462"/>
              <a:ext cx="177" cy="388"/>
            </a:xfrm>
            <a:prstGeom prst="line">
              <a:avLst/>
            </a:prstGeom>
            <a:noFill/>
            <a:ln w="7684">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21" name="Line 112">
              <a:extLst>
                <a:ext uri="{FF2B5EF4-FFF2-40B4-BE49-F238E27FC236}">
                  <a16:creationId xmlns:a16="http://schemas.microsoft.com/office/drawing/2014/main" id="{2F31EF19-D9C4-4CDD-8C3C-52A4BE10737C}"/>
                </a:ext>
              </a:extLst>
            </p:cNvPr>
            <p:cNvSpPr>
              <a:spLocks noChangeShapeType="1"/>
            </p:cNvSpPr>
            <p:nvPr/>
          </p:nvSpPr>
          <p:spPr bwMode="auto">
            <a:xfrm>
              <a:off x="8830" y="2553"/>
              <a:ext cx="62" cy="152"/>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22" name="Line 113">
              <a:extLst>
                <a:ext uri="{FF2B5EF4-FFF2-40B4-BE49-F238E27FC236}">
                  <a16:creationId xmlns:a16="http://schemas.microsoft.com/office/drawing/2014/main" id="{8056F7C5-D3E7-461A-BCAD-0DA2D849728B}"/>
                </a:ext>
              </a:extLst>
            </p:cNvPr>
            <p:cNvSpPr>
              <a:spLocks noChangeShapeType="1"/>
            </p:cNvSpPr>
            <p:nvPr/>
          </p:nvSpPr>
          <p:spPr bwMode="auto">
            <a:xfrm>
              <a:off x="9552" y="2410"/>
              <a:ext cx="0" cy="165"/>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23" name="Line 114">
              <a:extLst>
                <a:ext uri="{FF2B5EF4-FFF2-40B4-BE49-F238E27FC236}">
                  <a16:creationId xmlns:a16="http://schemas.microsoft.com/office/drawing/2014/main" id="{DC635583-7D18-45E7-A0BC-C4960D4C2F2E}"/>
                </a:ext>
              </a:extLst>
            </p:cNvPr>
            <p:cNvSpPr>
              <a:spLocks noChangeShapeType="1"/>
            </p:cNvSpPr>
            <p:nvPr/>
          </p:nvSpPr>
          <p:spPr bwMode="auto">
            <a:xfrm>
              <a:off x="8867" y="2461"/>
              <a:ext cx="107" cy="289"/>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24" name="Line 115">
              <a:extLst>
                <a:ext uri="{FF2B5EF4-FFF2-40B4-BE49-F238E27FC236}">
                  <a16:creationId xmlns:a16="http://schemas.microsoft.com/office/drawing/2014/main" id="{F6934D77-FAF6-48B7-96C3-4A495E9E52F2}"/>
                </a:ext>
              </a:extLst>
            </p:cNvPr>
            <p:cNvSpPr>
              <a:spLocks noChangeShapeType="1"/>
            </p:cNvSpPr>
            <p:nvPr/>
          </p:nvSpPr>
          <p:spPr bwMode="auto">
            <a:xfrm>
              <a:off x="8948" y="2482"/>
              <a:ext cx="67" cy="205"/>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25" name="Line 116">
              <a:extLst>
                <a:ext uri="{FF2B5EF4-FFF2-40B4-BE49-F238E27FC236}">
                  <a16:creationId xmlns:a16="http://schemas.microsoft.com/office/drawing/2014/main" id="{1107E19A-CA3E-4E78-B226-0AA0E61217C3}"/>
                </a:ext>
              </a:extLst>
            </p:cNvPr>
            <p:cNvSpPr>
              <a:spLocks noChangeShapeType="1"/>
            </p:cNvSpPr>
            <p:nvPr/>
          </p:nvSpPr>
          <p:spPr bwMode="auto">
            <a:xfrm>
              <a:off x="9016" y="2471"/>
              <a:ext cx="54" cy="188"/>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26" name="Line 117">
              <a:extLst>
                <a:ext uri="{FF2B5EF4-FFF2-40B4-BE49-F238E27FC236}">
                  <a16:creationId xmlns:a16="http://schemas.microsoft.com/office/drawing/2014/main" id="{58B506B5-189F-4385-9035-EB71F3502991}"/>
                </a:ext>
              </a:extLst>
            </p:cNvPr>
            <p:cNvSpPr>
              <a:spLocks noChangeShapeType="1"/>
            </p:cNvSpPr>
            <p:nvPr/>
          </p:nvSpPr>
          <p:spPr bwMode="auto">
            <a:xfrm>
              <a:off x="9072" y="2419"/>
              <a:ext cx="66" cy="258"/>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27" name="Line 118">
              <a:extLst>
                <a:ext uri="{FF2B5EF4-FFF2-40B4-BE49-F238E27FC236}">
                  <a16:creationId xmlns:a16="http://schemas.microsoft.com/office/drawing/2014/main" id="{9F3176C9-6D0D-4449-8543-892CF4BBCC91}"/>
                </a:ext>
              </a:extLst>
            </p:cNvPr>
            <p:cNvSpPr>
              <a:spLocks noChangeShapeType="1"/>
            </p:cNvSpPr>
            <p:nvPr/>
          </p:nvSpPr>
          <p:spPr bwMode="auto">
            <a:xfrm>
              <a:off x="9145" y="2428"/>
              <a:ext cx="45" cy="211"/>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28" name="Line 119">
              <a:extLst>
                <a:ext uri="{FF2B5EF4-FFF2-40B4-BE49-F238E27FC236}">
                  <a16:creationId xmlns:a16="http://schemas.microsoft.com/office/drawing/2014/main" id="{FF145B8A-CAAC-4CA9-99C6-DD68169B5DA7}"/>
                </a:ext>
              </a:extLst>
            </p:cNvPr>
            <p:cNvSpPr>
              <a:spLocks noChangeShapeType="1"/>
            </p:cNvSpPr>
            <p:nvPr/>
          </p:nvSpPr>
          <p:spPr bwMode="auto">
            <a:xfrm>
              <a:off x="9211" y="2410"/>
              <a:ext cx="39" cy="222"/>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29" name="Line 120">
              <a:extLst>
                <a:ext uri="{FF2B5EF4-FFF2-40B4-BE49-F238E27FC236}">
                  <a16:creationId xmlns:a16="http://schemas.microsoft.com/office/drawing/2014/main" id="{281F8EF7-2AB8-4B9F-A95C-999823DED31C}"/>
                </a:ext>
              </a:extLst>
            </p:cNvPr>
            <p:cNvSpPr>
              <a:spLocks noChangeShapeType="1"/>
            </p:cNvSpPr>
            <p:nvPr/>
          </p:nvSpPr>
          <p:spPr bwMode="auto">
            <a:xfrm>
              <a:off x="9280" y="2414"/>
              <a:ext cx="28" cy="195"/>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30" name="Line 121">
              <a:extLst>
                <a:ext uri="{FF2B5EF4-FFF2-40B4-BE49-F238E27FC236}">
                  <a16:creationId xmlns:a16="http://schemas.microsoft.com/office/drawing/2014/main" id="{B7A9EB7B-6089-4834-8B3C-B50B16F82468}"/>
                </a:ext>
              </a:extLst>
            </p:cNvPr>
            <p:cNvSpPr>
              <a:spLocks noChangeShapeType="1"/>
            </p:cNvSpPr>
            <p:nvPr/>
          </p:nvSpPr>
          <p:spPr bwMode="auto">
            <a:xfrm>
              <a:off x="9339" y="2330"/>
              <a:ext cx="39" cy="369"/>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31" name="Line 122">
              <a:extLst>
                <a:ext uri="{FF2B5EF4-FFF2-40B4-BE49-F238E27FC236}">
                  <a16:creationId xmlns:a16="http://schemas.microsoft.com/office/drawing/2014/main" id="{41B37512-A9DF-4C0E-A591-0954C4996E9D}"/>
                </a:ext>
              </a:extLst>
            </p:cNvPr>
            <p:cNvSpPr>
              <a:spLocks noChangeShapeType="1"/>
            </p:cNvSpPr>
            <p:nvPr/>
          </p:nvSpPr>
          <p:spPr bwMode="auto">
            <a:xfrm>
              <a:off x="9422" y="2336"/>
              <a:ext cx="0" cy="323"/>
            </a:xfrm>
            <a:prstGeom prst="line">
              <a:avLst/>
            </a:prstGeom>
            <a:noFill/>
            <a:ln w="206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32" name="Line 123">
              <a:extLst>
                <a:ext uri="{FF2B5EF4-FFF2-40B4-BE49-F238E27FC236}">
                  <a16:creationId xmlns:a16="http://schemas.microsoft.com/office/drawing/2014/main" id="{09FE6C6C-D37A-4D08-833B-9BE43D88DAC8}"/>
                </a:ext>
              </a:extLst>
            </p:cNvPr>
            <p:cNvSpPr>
              <a:spLocks noChangeShapeType="1"/>
            </p:cNvSpPr>
            <p:nvPr/>
          </p:nvSpPr>
          <p:spPr bwMode="auto">
            <a:xfrm>
              <a:off x="9484" y="2330"/>
              <a:ext cx="12" cy="377"/>
            </a:xfrm>
            <a:prstGeom prst="line">
              <a:avLst/>
            </a:prstGeom>
            <a:noFill/>
            <a:ln w="7684">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33" name="Line 124">
              <a:extLst>
                <a:ext uri="{FF2B5EF4-FFF2-40B4-BE49-F238E27FC236}">
                  <a16:creationId xmlns:a16="http://schemas.microsoft.com/office/drawing/2014/main" id="{968C8FA0-4345-4045-BB8B-56293A956808}"/>
                </a:ext>
              </a:extLst>
            </p:cNvPr>
            <p:cNvSpPr>
              <a:spLocks noChangeShapeType="1"/>
            </p:cNvSpPr>
            <p:nvPr/>
          </p:nvSpPr>
          <p:spPr bwMode="auto">
            <a:xfrm>
              <a:off x="9557" y="2410"/>
              <a:ext cx="0" cy="165"/>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34" name="Line 125">
              <a:extLst>
                <a:ext uri="{FF2B5EF4-FFF2-40B4-BE49-F238E27FC236}">
                  <a16:creationId xmlns:a16="http://schemas.microsoft.com/office/drawing/2014/main" id="{B40F2381-97B8-47A8-BB38-F64AB4D61B3E}"/>
                </a:ext>
              </a:extLst>
            </p:cNvPr>
            <p:cNvSpPr>
              <a:spLocks noChangeShapeType="1"/>
            </p:cNvSpPr>
            <p:nvPr/>
          </p:nvSpPr>
          <p:spPr bwMode="auto">
            <a:xfrm>
              <a:off x="10278" y="2555"/>
              <a:ext cx="0" cy="151"/>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35" name="Line 126">
              <a:extLst>
                <a:ext uri="{FF2B5EF4-FFF2-40B4-BE49-F238E27FC236}">
                  <a16:creationId xmlns:a16="http://schemas.microsoft.com/office/drawing/2014/main" id="{9B0EDBF0-66FD-4586-85C9-392D6CC1A412}"/>
                </a:ext>
              </a:extLst>
            </p:cNvPr>
            <p:cNvSpPr>
              <a:spLocks noChangeShapeType="1"/>
            </p:cNvSpPr>
            <p:nvPr/>
          </p:nvSpPr>
          <p:spPr bwMode="auto">
            <a:xfrm>
              <a:off x="9627" y="2340"/>
              <a:ext cx="0" cy="308"/>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36" name="Line 127">
              <a:extLst>
                <a:ext uri="{FF2B5EF4-FFF2-40B4-BE49-F238E27FC236}">
                  <a16:creationId xmlns:a16="http://schemas.microsoft.com/office/drawing/2014/main" id="{184BAA5D-33D6-450E-B390-4C62DD1BB29B}"/>
                </a:ext>
              </a:extLst>
            </p:cNvPr>
            <p:cNvSpPr>
              <a:spLocks noChangeShapeType="1"/>
            </p:cNvSpPr>
            <p:nvPr/>
          </p:nvSpPr>
          <p:spPr bwMode="auto">
            <a:xfrm>
              <a:off x="9685" y="2385"/>
              <a:ext cx="0" cy="225"/>
            </a:xfrm>
            <a:prstGeom prst="line">
              <a:avLst/>
            </a:prstGeom>
            <a:noFill/>
            <a:ln w="16497">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pic>
          <p:nvPicPr>
            <p:cNvPr id="137" name="Picture 128">
              <a:extLst>
                <a:ext uri="{FF2B5EF4-FFF2-40B4-BE49-F238E27FC236}">
                  <a16:creationId xmlns:a16="http://schemas.microsoft.com/office/drawing/2014/main" id="{315B6E08-71EB-4FA6-A060-5473FAC89C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3" y="2372"/>
              <a:ext cx="44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Line 129">
              <a:extLst>
                <a:ext uri="{FF2B5EF4-FFF2-40B4-BE49-F238E27FC236}">
                  <a16:creationId xmlns:a16="http://schemas.microsoft.com/office/drawing/2014/main" id="{ECA940A3-3047-4063-A052-95BB518B72DD}"/>
                </a:ext>
              </a:extLst>
            </p:cNvPr>
            <p:cNvSpPr>
              <a:spLocks noChangeShapeType="1"/>
            </p:cNvSpPr>
            <p:nvPr/>
          </p:nvSpPr>
          <p:spPr bwMode="auto">
            <a:xfrm>
              <a:off x="10263" y="2408"/>
              <a:ext cx="0" cy="399"/>
            </a:xfrm>
            <a:prstGeom prst="line">
              <a:avLst/>
            </a:prstGeom>
            <a:noFill/>
            <a:ln w="7684">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39" name="Line 130">
              <a:extLst>
                <a:ext uri="{FF2B5EF4-FFF2-40B4-BE49-F238E27FC236}">
                  <a16:creationId xmlns:a16="http://schemas.microsoft.com/office/drawing/2014/main" id="{E0C9401A-A299-4BFD-9193-7B18DC0AFDFA}"/>
                </a:ext>
              </a:extLst>
            </p:cNvPr>
            <p:cNvSpPr>
              <a:spLocks noChangeShapeType="1"/>
            </p:cNvSpPr>
            <p:nvPr/>
          </p:nvSpPr>
          <p:spPr bwMode="auto">
            <a:xfrm>
              <a:off x="10283" y="2557"/>
              <a:ext cx="0" cy="151"/>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40" name="Line 131">
              <a:extLst>
                <a:ext uri="{FF2B5EF4-FFF2-40B4-BE49-F238E27FC236}">
                  <a16:creationId xmlns:a16="http://schemas.microsoft.com/office/drawing/2014/main" id="{3C4CC768-3EFD-4337-B7E3-4465E3F6D618}"/>
                </a:ext>
              </a:extLst>
            </p:cNvPr>
            <p:cNvSpPr>
              <a:spLocks noChangeShapeType="1"/>
            </p:cNvSpPr>
            <p:nvPr/>
          </p:nvSpPr>
          <p:spPr bwMode="auto">
            <a:xfrm>
              <a:off x="10894" y="2966"/>
              <a:ext cx="0" cy="117"/>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41" name="Line 132">
              <a:extLst>
                <a:ext uri="{FF2B5EF4-FFF2-40B4-BE49-F238E27FC236}">
                  <a16:creationId xmlns:a16="http://schemas.microsoft.com/office/drawing/2014/main" id="{0B03C132-7A4E-4967-B132-1D7A8DF0507F}"/>
                </a:ext>
              </a:extLst>
            </p:cNvPr>
            <p:cNvSpPr>
              <a:spLocks noChangeShapeType="1"/>
            </p:cNvSpPr>
            <p:nvPr/>
          </p:nvSpPr>
          <p:spPr bwMode="auto">
            <a:xfrm>
              <a:off x="10375" y="2519"/>
              <a:ext cx="0" cy="28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42" name="Line 133">
              <a:extLst>
                <a:ext uri="{FF2B5EF4-FFF2-40B4-BE49-F238E27FC236}">
                  <a16:creationId xmlns:a16="http://schemas.microsoft.com/office/drawing/2014/main" id="{81EF82FE-C75B-4725-84BF-3516E9224E5A}"/>
                </a:ext>
              </a:extLst>
            </p:cNvPr>
            <p:cNvSpPr>
              <a:spLocks noChangeShapeType="1"/>
            </p:cNvSpPr>
            <p:nvPr/>
          </p:nvSpPr>
          <p:spPr bwMode="auto">
            <a:xfrm>
              <a:off x="10417" y="2590"/>
              <a:ext cx="0" cy="193"/>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43" name="Line 134">
              <a:extLst>
                <a:ext uri="{FF2B5EF4-FFF2-40B4-BE49-F238E27FC236}">
                  <a16:creationId xmlns:a16="http://schemas.microsoft.com/office/drawing/2014/main" id="{4A2920D4-63C2-4091-9494-D273F5F09479}"/>
                </a:ext>
              </a:extLst>
            </p:cNvPr>
            <p:cNvSpPr>
              <a:spLocks noChangeShapeType="1"/>
            </p:cNvSpPr>
            <p:nvPr/>
          </p:nvSpPr>
          <p:spPr bwMode="auto">
            <a:xfrm>
              <a:off x="10472" y="2630"/>
              <a:ext cx="0" cy="172"/>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44" name="Line 135">
              <a:extLst>
                <a:ext uri="{FF2B5EF4-FFF2-40B4-BE49-F238E27FC236}">
                  <a16:creationId xmlns:a16="http://schemas.microsoft.com/office/drawing/2014/main" id="{F17DF80C-BA9F-4474-9003-3DB705BE4BE4}"/>
                </a:ext>
              </a:extLst>
            </p:cNvPr>
            <p:cNvSpPr>
              <a:spLocks noChangeShapeType="1"/>
            </p:cNvSpPr>
            <p:nvPr/>
          </p:nvSpPr>
          <p:spPr bwMode="auto">
            <a:xfrm>
              <a:off x="10549" y="2634"/>
              <a:ext cx="0" cy="228"/>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45" name="Line 136">
              <a:extLst>
                <a:ext uri="{FF2B5EF4-FFF2-40B4-BE49-F238E27FC236}">
                  <a16:creationId xmlns:a16="http://schemas.microsoft.com/office/drawing/2014/main" id="{84981E93-447F-4928-A102-9D75E522BF24}"/>
                </a:ext>
              </a:extLst>
            </p:cNvPr>
            <p:cNvSpPr>
              <a:spLocks noChangeShapeType="1"/>
            </p:cNvSpPr>
            <p:nvPr/>
          </p:nvSpPr>
          <p:spPr bwMode="auto">
            <a:xfrm>
              <a:off x="10594" y="2692"/>
              <a:ext cx="0" cy="181"/>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46" name="Line 137">
              <a:extLst>
                <a:ext uri="{FF2B5EF4-FFF2-40B4-BE49-F238E27FC236}">
                  <a16:creationId xmlns:a16="http://schemas.microsoft.com/office/drawing/2014/main" id="{7DA22A78-CB3D-43D6-9087-AF767E6D8D07}"/>
                </a:ext>
              </a:extLst>
            </p:cNvPr>
            <p:cNvSpPr>
              <a:spLocks noChangeShapeType="1"/>
            </p:cNvSpPr>
            <p:nvPr/>
          </p:nvSpPr>
          <p:spPr bwMode="auto">
            <a:xfrm>
              <a:off x="10653" y="2725"/>
              <a:ext cx="0" cy="185"/>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47" name="Line 138">
              <a:extLst>
                <a:ext uri="{FF2B5EF4-FFF2-40B4-BE49-F238E27FC236}">
                  <a16:creationId xmlns:a16="http://schemas.microsoft.com/office/drawing/2014/main" id="{73C2184D-D014-4A96-B2C0-8C603922D911}"/>
                </a:ext>
              </a:extLst>
            </p:cNvPr>
            <p:cNvSpPr>
              <a:spLocks noChangeShapeType="1"/>
            </p:cNvSpPr>
            <p:nvPr/>
          </p:nvSpPr>
          <p:spPr bwMode="auto">
            <a:xfrm>
              <a:off x="10700" y="2776"/>
              <a:ext cx="0" cy="158"/>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48" name="Line 139">
              <a:extLst>
                <a:ext uri="{FF2B5EF4-FFF2-40B4-BE49-F238E27FC236}">
                  <a16:creationId xmlns:a16="http://schemas.microsoft.com/office/drawing/2014/main" id="{06F22C8B-5044-4759-AF2D-EE34FF48F64B}"/>
                </a:ext>
              </a:extLst>
            </p:cNvPr>
            <p:cNvSpPr>
              <a:spLocks noChangeShapeType="1"/>
            </p:cNvSpPr>
            <p:nvPr/>
          </p:nvSpPr>
          <p:spPr bwMode="auto">
            <a:xfrm>
              <a:off x="10815" y="2742"/>
              <a:ext cx="0" cy="306"/>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49" name="Line 140">
              <a:extLst>
                <a:ext uri="{FF2B5EF4-FFF2-40B4-BE49-F238E27FC236}">
                  <a16:creationId xmlns:a16="http://schemas.microsoft.com/office/drawing/2014/main" id="{7C7A3261-9B8A-4413-9ED8-01B816599FEA}"/>
                </a:ext>
              </a:extLst>
            </p:cNvPr>
            <p:cNvSpPr>
              <a:spLocks noChangeShapeType="1"/>
            </p:cNvSpPr>
            <p:nvPr/>
          </p:nvSpPr>
          <p:spPr bwMode="auto">
            <a:xfrm>
              <a:off x="10843" y="2818"/>
              <a:ext cx="0" cy="237"/>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50" name="Line 141">
              <a:extLst>
                <a:ext uri="{FF2B5EF4-FFF2-40B4-BE49-F238E27FC236}">
                  <a16:creationId xmlns:a16="http://schemas.microsoft.com/office/drawing/2014/main" id="{3B1F4A8C-AA0C-4DF7-91CA-9F41F3D7F900}"/>
                </a:ext>
              </a:extLst>
            </p:cNvPr>
            <p:cNvSpPr>
              <a:spLocks noChangeShapeType="1"/>
            </p:cNvSpPr>
            <p:nvPr/>
          </p:nvSpPr>
          <p:spPr bwMode="auto">
            <a:xfrm>
              <a:off x="10936" y="2826"/>
              <a:ext cx="0" cy="311"/>
            </a:xfrm>
            <a:prstGeom prst="line">
              <a:avLst/>
            </a:prstGeom>
            <a:noFill/>
            <a:ln w="7684">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51" name="Line 142">
              <a:extLst>
                <a:ext uri="{FF2B5EF4-FFF2-40B4-BE49-F238E27FC236}">
                  <a16:creationId xmlns:a16="http://schemas.microsoft.com/office/drawing/2014/main" id="{D1D99652-67EC-4DF8-BE63-F9DAC39D5852}"/>
                </a:ext>
              </a:extLst>
            </p:cNvPr>
            <p:cNvSpPr>
              <a:spLocks noChangeShapeType="1"/>
            </p:cNvSpPr>
            <p:nvPr/>
          </p:nvSpPr>
          <p:spPr bwMode="auto">
            <a:xfrm>
              <a:off x="10898" y="2970"/>
              <a:ext cx="0" cy="116"/>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52" name="Line 143">
              <a:extLst>
                <a:ext uri="{FF2B5EF4-FFF2-40B4-BE49-F238E27FC236}">
                  <a16:creationId xmlns:a16="http://schemas.microsoft.com/office/drawing/2014/main" id="{0FE48D71-66B8-4001-B852-438AF22D67BC}"/>
                </a:ext>
              </a:extLst>
            </p:cNvPr>
            <p:cNvSpPr>
              <a:spLocks noChangeShapeType="1"/>
            </p:cNvSpPr>
            <p:nvPr/>
          </p:nvSpPr>
          <p:spPr bwMode="auto">
            <a:xfrm>
              <a:off x="11306" y="3582"/>
              <a:ext cx="0" cy="63"/>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53" name="Line 144">
              <a:extLst>
                <a:ext uri="{FF2B5EF4-FFF2-40B4-BE49-F238E27FC236}">
                  <a16:creationId xmlns:a16="http://schemas.microsoft.com/office/drawing/2014/main" id="{9D14425E-E173-4931-BB73-F01D569122DC}"/>
                </a:ext>
              </a:extLst>
            </p:cNvPr>
            <p:cNvSpPr>
              <a:spLocks noChangeShapeType="1"/>
            </p:cNvSpPr>
            <p:nvPr/>
          </p:nvSpPr>
          <p:spPr bwMode="auto">
            <a:xfrm>
              <a:off x="10997" y="2970"/>
              <a:ext cx="0" cy="21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54" name="Line 145">
              <a:extLst>
                <a:ext uri="{FF2B5EF4-FFF2-40B4-BE49-F238E27FC236}">
                  <a16:creationId xmlns:a16="http://schemas.microsoft.com/office/drawing/2014/main" id="{64A00AB9-4C28-4D09-92A7-4391E234782B}"/>
                </a:ext>
              </a:extLst>
            </p:cNvPr>
            <p:cNvSpPr>
              <a:spLocks noChangeShapeType="1"/>
            </p:cNvSpPr>
            <p:nvPr/>
          </p:nvSpPr>
          <p:spPr bwMode="auto">
            <a:xfrm>
              <a:off x="11008" y="3052"/>
              <a:ext cx="0" cy="141"/>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55" name="Line 146">
              <a:extLst>
                <a:ext uri="{FF2B5EF4-FFF2-40B4-BE49-F238E27FC236}">
                  <a16:creationId xmlns:a16="http://schemas.microsoft.com/office/drawing/2014/main" id="{97962327-E7D0-4050-9B52-2314535AD679}"/>
                </a:ext>
              </a:extLst>
            </p:cNvPr>
            <p:cNvSpPr>
              <a:spLocks noChangeShapeType="1"/>
            </p:cNvSpPr>
            <p:nvPr/>
          </p:nvSpPr>
          <p:spPr bwMode="auto">
            <a:xfrm>
              <a:off x="11044" y="3110"/>
              <a:ext cx="0" cy="123"/>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56" name="Line 147">
              <a:extLst>
                <a:ext uri="{FF2B5EF4-FFF2-40B4-BE49-F238E27FC236}">
                  <a16:creationId xmlns:a16="http://schemas.microsoft.com/office/drawing/2014/main" id="{9FD73ED0-3FC6-41B5-8071-C670F8CAD716}"/>
                </a:ext>
              </a:extLst>
            </p:cNvPr>
            <p:cNvSpPr>
              <a:spLocks noChangeShapeType="1"/>
            </p:cNvSpPr>
            <p:nvPr/>
          </p:nvSpPr>
          <p:spPr bwMode="auto">
            <a:xfrm>
              <a:off x="11114" y="3143"/>
              <a:ext cx="0" cy="159"/>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57" name="Line 148">
              <a:extLst>
                <a:ext uri="{FF2B5EF4-FFF2-40B4-BE49-F238E27FC236}">
                  <a16:creationId xmlns:a16="http://schemas.microsoft.com/office/drawing/2014/main" id="{13DCCBEB-F2CF-44BC-9DE5-2B78AC7AA54C}"/>
                </a:ext>
              </a:extLst>
            </p:cNvPr>
            <p:cNvSpPr>
              <a:spLocks noChangeShapeType="1"/>
            </p:cNvSpPr>
            <p:nvPr/>
          </p:nvSpPr>
          <p:spPr bwMode="auto">
            <a:xfrm>
              <a:off x="11133" y="3213"/>
              <a:ext cx="0" cy="123"/>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58" name="Line 149">
              <a:extLst>
                <a:ext uri="{FF2B5EF4-FFF2-40B4-BE49-F238E27FC236}">
                  <a16:creationId xmlns:a16="http://schemas.microsoft.com/office/drawing/2014/main" id="{E6CDFFF8-7B5E-4C42-9933-C14BA5B4DC2F}"/>
                </a:ext>
              </a:extLst>
            </p:cNvPr>
            <p:cNvSpPr>
              <a:spLocks noChangeShapeType="1"/>
            </p:cNvSpPr>
            <p:nvPr/>
          </p:nvSpPr>
          <p:spPr bwMode="auto">
            <a:xfrm>
              <a:off x="11175" y="3267"/>
              <a:ext cx="0" cy="122"/>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59" name="Line 150">
              <a:extLst>
                <a:ext uri="{FF2B5EF4-FFF2-40B4-BE49-F238E27FC236}">
                  <a16:creationId xmlns:a16="http://schemas.microsoft.com/office/drawing/2014/main" id="{DCB501A0-27EF-4FF8-85CC-BEF7B22D1658}"/>
                </a:ext>
              </a:extLst>
            </p:cNvPr>
            <p:cNvSpPr>
              <a:spLocks noChangeShapeType="1"/>
            </p:cNvSpPr>
            <p:nvPr/>
          </p:nvSpPr>
          <p:spPr bwMode="auto">
            <a:xfrm>
              <a:off x="11199" y="3333"/>
              <a:ext cx="0" cy="10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60" name="Line 151">
              <a:extLst>
                <a:ext uri="{FF2B5EF4-FFF2-40B4-BE49-F238E27FC236}">
                  <a16:creationId xmlns:a16="http://schemas.microsoft.com/office/drawing/2014/main" id="{B36F417B-4368-4BA0-A7F9-32574B16E021}"/>
                </a:ext>
              </a:extLst>
            </p:cNvPr>
            <p:cNvSpPr>
              <a:spLocks noChangeShapeType="1"/>
            </p:cNvSpPr>
            <p:nvPr/>
          </p:nvSpPr>
          <p:spPr bwMode="auto">
            <a:xfrm>
              <a:off x="11319" y="3344"/>
              <a:ext cx="0" cy="189"/>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61" name="Line 152">
              <a:extLst>
                <a:ext uri="{FF2B5EF4-FFF2-40B4-BE49-F238E27FC236}">
                  <a16:creationId xmlns:a16="http://schemas.microsoft.com/office/drawing/2014/main" id="{AD759F10-8384-43BA-8239-08F44E07EA37}"/>
                </a:ext>
              </a:extLst>
            </p:cNvPr>
            <p:cNvSpPr>
              <a:spLocks noChangeShapeType="1"/>
            </p:cNvSpPr>
            <p:nvPr/>
          </p:nvSpPr>
          <p:spPr bwMode="auto">
            <a:xfrm>
              <a:off x="11316" y="3425"/>
              <a:ext cx="0" cy="141"/>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62" name="Line 153">
              <a:extLst>
                <a:ext uri="{FF2B5EF4-FFF2-40B4-BE49-F238E27FC236}">
                  <a16:creationId xmlns:a16="http://schemas.microsoft.com/office/drawing/2014/main" id="{EB5D3A56-2DEF-41D7-BFB0-31DEFD21787B}"/>
                </a:ext>
              </a:extLst>
            </p:cNvPr>
            <p:cNvSpPr>
              <a:spLocks noChangeShapeType="1"/>
            </p:cNvSpPr>
            <p:nvPr/>
          </p:nvSpPr>
          <p:spPr bwMode="auto">
            <a:xfrm>
              <a:off x="11399" y="3468"/>
              <a:ext cx="0" cy="177"/>
            </a:xfrm>
            <a:prstGeom prst="line">
              <a:avLst/>
            </a:prstGeom>
            <a:noFill/>
            <a:ln w="7684">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63" name="Line 154">
              <a:extLst>
                <a:ext uri="{FF2B5EF4-FFF2-40B4-BE49-F238E27FC236}">
                  <a16:creationId xmlns:a16="http://schemas.microsoft.com/office/drawing/2014/main" id="{9486308A-051F-4157-BB76-3814E0AD9D13}"/>
                </a:ext>
              </a:extLst>
            </p:cNvPr>
            <p:cNvSpPr>
              <a:spLocks noChangeShapeType="1"/>
            </p:cNvSpPr>
            <p:nvPr/>
          </p:nvSpPr>
          <p:spPr bwMode="auto">
            <a:xfrm>
              <a:off x="11308" y="3587"/>
              <a:ext cx="0" cy="63"/>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64" name="Line 155">
              <a:extLst>
                <a:ext uri="{FF2B5EF4-FFF2-40B4-BE49-F238E27FC236}">
                  <a16:creationId xmlns:a16="http://schemas.microsoft.com/office/drawing/2014/main" id="{F7E7E654-C532-4737-8E30-6A78D9742B7C}"/>
                </a:ext>
              </a:extLst>
            </p:cNvPr>
            <p:cNvSpPr>
              <a:spLocks noChangeShapeType="1"/>
            </p:cNvSpPr>
            <p:nvPr/>
          </p:nvSpPr>
          <p:spPr bwMode="auto">
            <a:xfrm>
              <a:off x="11450" y="4309"/>
              <a:ext cx="0" cy="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65" name="Line 156">
              <a:extLst>
                <a:ext uri="{FF2B5EF4-FFF2-40B4-BE49-F238E27FC236}">
                  <a16:creationId xmlns:a16="http://schemas.microsoft.com/office/drawing/2014/main" id="{3FDF2AFA-0641-46CE-B424-6A8E786708B4}"/>
                </a:ext>
              </a:extLst>
            </p:cNvPr>
            <p:cNvSpPr>
              <a:spLocks noChangeShapeType="1"/>
            </p:cNvSpPr>
            <p:nvPr/>
          </p:nvSpPr>
          <p:spPr bwMode="auto">
            <a:xfrm>
              <a:off x="11400" y="3625"/>
              <a:ext cx="0" cy="107"/>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66" name="Line 157">
              <a:extLst>
                <a:ext uri="{FF2B5EF4-FFF2-40B4-BE49-F238E27FC236}">
                  <a16:creationId xmlns:a16="http://schemas.microsoft.com/office/drawing/2014/main" id="{8A14C8D8-B944-4EB2-90B2-6CCA7EC79A9B}"/>
                </a:ext>
              </a:extLst>
            </p:cNvPr>
            <p:cNvSpPr>
              <a:spLocks noChangeShapeType="1"/>
            </p:cNvSpPr>
            <p:nvPr/>
          </p:nvSpPr>
          <p:spPr bwMode="auto">
            <a:xfrm>
              <a:off x="11379" y="3705"/>
              <a:ext cx="0" cy="68"/>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67" name="Line 158">
              <a:extLst>
                <a:ext uri="{FF2B5EF4-FFF2-40B4-BE49-F238E27FC236}">
                  <a16:creationId xmlns:a16="http://schemas.microsoft.com/office/drawing/2014/main" id="{563B394D-6882-4DFB-8813-9EB9CD057799}"/>
                </a:ext>
              </a:extLst>
            </p:cNvPr>
            <p:cNvSpPr>
              <a:spLocks noChangeShapeType="1"/>
            </p:cNvSpPr>
            <p:nvPr/>
          </p:nvSpPr>
          <p:spPr bwMode="auto">
            <a:xfrm>
              <a:off x="11390" y="3773"/>
              <a:ext cx="0" cy="55"/>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68" name="Line 159">
              <a:extLst>
                <a:ext uri="{FF2B5EF4-FFF2-40B4-BE49-F238E27FC236}">
                  <a16:creationId xmlns:a16="http://schemas.microsoft.com/office/drawing/2014/main" id="{F18EED93-3AFB-4F18-A44D-11189F9197E2}"/>
                </a:ext>
              </a:extLst>
            </p:cNvPr>
            <p:cNvSpPr>
              <a:spLocks noChangeShapeType="1"/>
            </p:cNvSpPr>
            <p:nvPr/>
          </p:nvSpPr>
          <p:spPr bwMode="auto">
            <a:xfrm>
              <a:off x="11442" y="3830"/>
              <a:ext cx="0" cy="65"/>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69" name="Line 160">
              <a:extLst>
                <a:ext uri="{FF2B5EF4-FFF2-40B4-BE49-F238E27FC236}">
                  <a16:creationId xmlns:a16="http://schemas.microsoft.com/office/drawing/2014/main" id="{054BBA41-8537-49C1-B363-69E2AB42804F}"/>
                </a:ext>
              </a:extLst>
            </p:cNvPr>
            <p:cNvSpPr>
              <a:spLocks noChangeShapeType="1"/>
            </p:cNvSpPr>
            <p:nvPr/>
          </p:nvSpPr>
          <p:spPr bwMode="auto">
            <a:xfrm>
              <a:off x="11432" y="3902"/>
              <a:ext cx="0" cy="45"/>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70" name="Line 161">
              <a:extLst>
                <a:ext uri="{FF2B5EF4-FFF2-40B4-BE49-F238E27FC236}">
                  <a16:creationId xmlns:a16="http://schemas.microsoft.com/office/drawing/2014/main" id="{CC79B515-3139-4DC5-A966-478786CE6551}"/>
                </a:ext>
              </a:extLst>
            </p:cNvPr>
            <p:cNvSpPr>
              <a:spLocks noChangeShapeType="1"/>
            </p:cNvSpPr>
            <p:nvPr/>
          </p:nvSpPr>
          <p:spPr bwMode="auto">
            <a:xfrm>
              <a:off x="11450" y="3968"/>
              <a:ext cx="0" cy="40"/>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71" name="Line 162">
              <a:extLst>
                <a:ext uri="{FF2B5EF4-FFF2-40B4-BE49-F238E27FC236}">
                  <a16:creationId xmlns:a16="http://schemas.microsoft.com/office/drawing/2014/main" id="{3ED3E47B-FC64-4C47-9106-D99A265D376C}"/>
                </a:ext>
              </a:extLst>
            </p:cNvPr>
            <p:cNvSpPr>
              <a:spLocks noChangeShapeType="1"/>
            </p:cNvSpPr>
            <p:nvPr/>
          </p:nvSpPr>
          <p:spPr bwMode="auto">
            <a:xfrm>
              <a:off x="11447" y="4037"/>
              <a:ext cx="0" cy="28"/>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72" name="Line 163">
              <a:extLst>
                <a:ext uri="{FF2B5EF4-FFF2-40B4-BE49-F238E27FC236}">
                  <a16:creationId xmlns:a16="http://schemas.microsoft.com/office/drawing/2014/main" id="{093901F3-21CA-412C-8A31-BEC191EB0A53}"/>
                </a:ext>
              </a:extLst>
            </p:cNvPr>
            <p:cNvSpPr>
              <a:spLocks noChangeShapeType="1"/>
            </p:cNvSpPr>
            <p:nvPr/>
          </p:nvSpPr>
          <p:spPr bwMode="auto">
            <a:xfrm>
              <a:off x="11553" y="4094"/>
              <a:ext cx="0" cy="42"/>
            </a:xfrm>
            <a:prstGeom prst="line">
              <a:avLst/>
            </a:prstGeom>
            <a:noFill/>
            <a:ln w="659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73" name="Line 164">
              <a:extLst>
                <a:ext uri="{FF2B5EF4-FFF2-40B4-BE49-F238E27FC236}">
                  <a16:creationId xmlns:a16="http://schemas.microsoft.com/office/drawing/2014/main" id="{3063B97F-581C-42B9-AD75-7BA068A987FB}"/>
                </a:ext>
              </a:extLst>
            </p:cNvPr>
            <p:cNvSpPr>
              <a:spLocks noChangeShapeType="1"/>
            </p:cNvSpPr>
            <p:nvPr/>
          </p:nvSpPr>
          <p:spPr bwMode="auto">
            <a:xfrm>
              <a:off x="11201" y="4179"/>
              <a:ext cx="324" cy="0"/>
            </a:xfrm>
            <a:prstGeom prst="line">
              <a:avLst/>
            </a:prstGeom>
            <a:noFill/>
            <a:ln w="20676">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74" name="Line 165">
              <a:extLst>
                <a:ext uri="{FF2B5EF4-FFF2-40B4-BE49-F238E27FC236}">
                  <a16:creationId xmlns:a16="http://schemas.microsoft.com/office/drawing/2014/main" id="{4E7779EB-273E-4B54-803E-84FFD95E5146}"/>
                </a:ext>
              </a:extLst>
            </p:cNvPr>
            <p:cNvSpPr>
              <a:spLocks noChangeShapeType="1"/>
            </p:cNvSpPr>
            <p:nvPr/>
          </p:nvSpPr>
          <p:spPr bwMode="auto">
            <a:xfrm>
              <a:off x="11579" y="4239"/>
              <a:ext cx="0" cy="15"/>
            </a:xfrm>
            <a:prstGeom prst="line">
              <a:avLst/>
            </a:prstGeom>
            <a:noFill/>
            <a:ln w="7684">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75" name="Line 166">
              <a:extLst>
                <a:ext uri="{FF2B5EF4-FFF2-40B4-BE49-F238E27FC236}">
                  <a16:creationId xmlns:a16="http://schemas.microsoft.com/office/drawing/2014/main" id="{0ED3F414-A29F-4332-9750-920FAAB173B2}"/>
                </a:ext>
              </a:extLst>
            </p:cNvPr>
            <p:cNvSpPr>
              <a:spLocks noChangeShapeType="1"/>
            </p:cNvSpPr>
            <p:nvPr/>
          </p:nvSpPr>
          <p:spPr bwMode="auto">
            <a:xfrm>
              <a:off x="11933" y="4316"/>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76" name="Line 167">
              <a:extLst>
                <a:ext uri="{FF2B5EF4-FFF2-40B4-BE49-F238E27FC236}">
                  <a16:creationId xmlns:a16="http://schemas.microsoft.com/office/drawing/2014/main" id="{40C3D4FE-F141-4FE2-8E41-B53CB1C921EB}"/>
                </a:ext>
              </a:extLst>
            </p:cNvPr>
            <p:cNvSpPr>
              <a:spLocks noChangeShapeType="1"/>
            </p:cNvSpPr>
            <p:nvPr/>
          </p:nvSpPr>
          <p:spPr bwMode="auto">
            <a:xfrm>
              <a:off x="11752" y="5220"/>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77" name="Line 168">
              <a:extLst>
                <a:ext uri="{FF2B5EF4-FFF2-40B4-BE49-F238E27FC236}">
                  <a16:creationId xmlns:a16="http://schemas.microsoft.com/office/drawing/2014/main" id="{53B69393-2BAD-4796-B270-D5FBF371F2E4}"/>
                </a:ext>
              </a:extLst>
            </p:cNvPr>
            <p:cNvSpPr>
              <a:spLocks noChangeShapeType="1"/>
            </p:cNvSpPr>
            <p:nvPr/>
          </p:nvSpPr>
          <p:spPr bwMode="auto">
            <a:xfrm>
              <a:off x="12021" y="4403"/>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78" name="Line 169">
              <a:extLst>
                <a:ext uri="{FF2B5EF4-FFF2-40B4-BE49-F238E27FC236}">
                  <a16:creationId xmlns:a16="http://schemas.microsoft.com/office/drawing/2014/main" id="{DCF137FE-7D57-417D-B86C-F23A65B19246}"/>
                </a:ext>
              </a:extLst>
            </p:cNvPr>
            <p:cNvSpPr>
              <a:spLocks noChangeShapeType="1"/>
            </p:cNvSpPr>
            <p:nvPr/>
          </p:nvSpPr>
          <p:spPr bwMode="auto">
            <a:xfrm>
              <a:off x="11682" y="4476"/>
              <a:ext cx="282" cy="0"/>
            </a:xfrm>
            <a:prstGeom prst="line">
              <a:avLst/>
            </a:prstGeom>
            <a:noFill/>
            <a:ln w="206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79" name="Line 170">
              <a:extLst>
                <a:ext uri="{FF2B5EF4-FFF2-40B4-BE49-F238E27FC236}">
                  <a16:creationId xmlns:a16="http://schemas.microsoft.com/office/drawing/2014/main" id="{B88E7BDC-E0C2-41E1-9CDF-5E2602EEF7D1}"/>
                </a:ext>
              </a:extLst>
            </p:cNvPr>
            <p:cNvSpPr>
              <a:spLocks noChangeShapeType="1"/>
            </p:cNvSpPr>
            <p:nvPr/>
          </p:nvSpPr>
          <p:spPr bwMode="auto">
            <a:xfrm>
              <a:off x="11939" y="4570"/>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80" name="Line 171">
              <a:extLst>
                <a:ext uri="{FF2B5EF4-FFF2-40B4-BE49-F238E27FC236}">
                  <a16:creationId xmlns:a16="http://schemas.microsoft.com/office/drawing/2014/main" id="{CDAF7548-0919-4D73-BDD5-4794BA14C7CA}"/>
                </a:ext>
              </a:extLst>
            </p:cNvPr>
            <p:cNvSpPr>
              <a:spLocks noChangeShapeType="1"/>
            </p:cNvSpPr>
            <p:nvPr/>
          </p:nvSpPr>
          <p:spPr bwMode="auto">
            <a:xfrm>
              <a:off x="11971" y="4660"/>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81" name="Line 172">
              <a:extLst>
                <a:ext uri="{FF2B5EF4-FFF2-40B4-BE49-F238E27FC236}">
                  <a16:creationId xmlns:a16="http://schemas.microsoft.com/office/drawing/2014/main" id="{39B17F19-845D-4E4E-A859-974D383EA22A}"/>
                </a:ext>
              </a:extLst>
            </p:cNvPr>
            <p:cNvSpPr>
              <a:spLocks noChangeShapeType="1"/>
            </p:cNvSpPr>
            <p:nvPr/>
          </p:nvSpPr>
          <p:spPr bwMode="auto">
            <a:xfrm>
              <a:off x="11926" y="4740"/>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82" name="Line 173">
              <a:extLst>
                <a:ext uri="{FF2B5EF4-FFF2-40B4-BE49-F238E27FC236}">
                  <a16:creationId xmlns:a16="http://schemas.microsoft.com/office/drawing/2014/main" id="{748F10FC-2B89-4C57-8BD2-137301EFBCBE}"/>
                </a:ext>
              </a:extLst>
            </p:cNvPr>
            <p:cNvSpPr>
              <a:spLocks noChangeShapeType="1"/>
            </p:cNvSpPr>
            <p:nvPr/>
          </p:nvSpPr>
          <p:spPr bwMode="auto">
            <a:xfrm>
              <a:off x="11916" y="4825"/>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83" name="Line 174">
              <a:extLst>
                <a:ext uri="{FF2B5EF4-FFF2-40B4-BE49-F238E27FC236}">
                  <a16:creationId xmlns:a16="http://schemas.microsoft.com/office/drawing/2014/main" id="{EE570D49-B714-44E1-8F35-E3BF040A3782}"/>
                </a:ext>
              </a:extLst>
            </p:cNvPr>
            <p:cNvSpPr>
              <a:spLocks noChangeShapeType="1"/>
            </p:cNvSpPr>
            <p:nvPr/>
          </p:nvSpPr>
          <p:spPr bwMode="auto">
            <a:xfrm>
              <a:off x="11879" y="4904"/>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84" name="Line 175">
              <a:extLst>
                <a:ext uri="{FF2B5EF4-FFF2-40B4-BE49-F238E27FC236}">
                  <a16:creationId xmlns:a16="http://schemas.microsoft.com/office/drawing/2014/main" id="{DD00DFE6-26F5-458C-B852-C76E0FC9B083}"/>
                </a:ext>
              </a:extLst>
            </p:cNvPr>
            <p:cNvSpPr>
              <a:spLocks noChangeShapeType="1"/>
            </p:cNvSpPr>
            <p:nvPr/>
          </p:nvSpPr>
          <p:spPr bwMode="auto">
            <a:xfrm>
              <a:off x="11974" y="5020"/>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85" name="Line 176">
              <a:extLst>
                <a:ext uri="{FF2B5EF4-FFF2-40B4-BE49-F238E27FC236}">
                  <a16:creationId xmlns:a16="http://schemas.microsoft.com/office/drawing/2014/main" id="{409B2305-9DA8-436A-BBFA-DBBE6F213203}"/>
                </a:ext>
              </a:extLst>
            </p:cNvPr>
            <p:cNvSpPr>
              <a:spLocks noChangeShapeType="1"/>
            </p:cNvSpPr>
            <p:nvPr/>
          </p:nvSpPr>
          <p:spPr bwMode="auto">
            <a:xfrm>
              <a:off x="11900" y="5090"/>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86" name="Line 177">
              <a:extLst>
                <a:ext uri="{FF2B5EF4-FFF2-40B4-BE49-F238E27FC236}">
                  <a16:creationId xmlns:a16="http://schemas.microsoft.com/office/drawing/2014/main" id="{42A35A80-F31C-4872-B2B6-6EE656C670B4}"/>
                </a:ext>
              </a:extLst>
            </p:cNvPr>
            <p:cNvSpPr>
              <a:spLocks noChangeShapeType="1"/>
            </p:cNvSpPr>
            <p:nvPr/>
          </p:nvSpPr>
          <p:spPr bwMode="auto">
            <a:xfrm>
              <a:off x="11936" y="5202"/>
              <a:ext cx="0" cy="0"/>
            </a:xfrm>
            <a:prstGeom prst="line">
              <a:avLst/>
            </a:prstGeom>
            <a:noFill/>
            <a:ln w="9639">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87" name="Line 178">
              <a:extLst>
                <a:ext uri="{FF2B5EF4-FFF2-40B4-BE49-F238E27FC236}">
                  <a16:creationId xmlns:a16="http://schemas.microsoft.com/office/drawing/2014/main" id="{ED7F9E8D-5B23-4F19-88DB-D654FB4E4651}"/>
                </a:ext>
              </a:extLst>
            </p:cNvPr>
            <p:cNvSpPr>
              <a:spLocks noChangeShapeType="1"/>
            </p:cNvSpPr>
            <p:nvPr/>
          </p:nvSpPr>
          <p:spPr bwMode="auto">
            <a:xfrm>
              <a:off x="11750" y="5227"/>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88" name="Line 179">
              <a:extLst>
                <a:ext uri="{FF2B5EF4-FFF2-40B4-BE49-F238E27FC236}">
                  <a16:creationId xmlns:a16="http://schemas.microsoft.com/office/drawing/2014/main" id="{A4985761-44FE-4335-A2E0-50F90ED44073}"/>
                </a:ext>
              </a:extLst>
            </p:cNvPr>
            <p:cNvSpPr>
              <a:spLocks noChangeShapeType="1"/>
            </p:cNvSpPr>
            <p:nvPr/>
          </p:nvSpPr>
          <p:spPr bwMode="auto">
            <a:xfrm>
              <a:off x="11236" y="5993"/>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89" name="Line 180">
              <a:extLst>
                <a:ext uri="{FF2B5EF4-FFF2-40B4-BE49-F238E27FC236}">
                  <a16:creationId xmlns:a16="http://schemas.microsoft.com/office/drawing/2014/main" id="{914CD069-656C-4D35-ABBC-49AEDA9E6A74}"/>
                </a:ext>
              </a:extLst>
            </p:cNvPr>
            <p:cNvSpPr>
              <a:spLocks noChangeShapeType="1"/>
            </p:cNvSpPr>
            <p:nvPr/>
          </p:nvSpPr>
          <p:spPr bwMode="auto">
            <a:xfrm>
              <a:off x="11797" y="5341"/>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90" name="Line 181">
              <a:extLst>
                <a:ext uri="{FF2B5EF4-FFF2-40B4-BE49-F238E27FC236}">
                  <a16:creationId xmlns:a16="http://schemas.microsoft.com/office/drawing/2014/main" id="{A54D74C3-9AE4-4562-9990-A49F4F659778}"/>
                </a:ext>
              </a:extLst>
            </p:cNvPr>
            <p:cNvSpPr>
              <a:spLocks noChangeShapeType="1"/>
            </p:cNvSpPr>
            <p:nvPr/>
          </p:nvSpPr>
          <p:spPr bwMode="auto">
            <a:xfrm>
              <a:off x="11707" y="5394"/>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91" name="Line 182">
              <a:extLst>
                <a:ext uri="{FF2B5EF4-FFF2-40B4-BE49-F238E27FC236}">
                  <a16:creationId xmlns:a16="http://schemas.microsoft.com/office/drawing/2014/main" id="{1CBF09EC-10C2-4208-8519-1EEBADD0FBC8}"/>
                </a:ext>
              </a:extLst>
            </p:cNvPr>
            <p:cNvSpPr>
              <a:spLocks noChangeShapeType="1"/>
            </p:cNvSpPr>
            <p:nvPr/>
          </p:nvSpPr>
          <p:spPr bwMode="auto">
            <a:xfrm>
              <a:off x="11657" y="5464"/>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92" name="Line 183">
              <a:extLst>
                <a:ext uri="{FF2B5EF4-FFF2-40B4-BE49-F238E27FC236}">
                  <a16:creationId xmlns:a16="http://schemas.microsoft.com/office/drawing/2014/main" id="{D6573F62-F47B-4238-BD2F-A5C589943B3F}"/>
                </a:ext>
              </a:extLst>
            </p:cNvPr>
            <p:cNvSpPr>
              <a:spLocks noChangeShapeType="1"/>
            </p:cNvSpPr>
            <p:nvPr/>
          </p:nvSpPr>
          <p:spPr bwMode="auto">
            <a:xfrm>
              <a:off x="11653" y="5560"/>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93" name="Line 184">
              <a:extLst>
                <a:ext uri="{FF2B5EF4-FFF2-40B4-BE49-F238E27FC236}">
                  <a16:creationId xmlns:a16="http://schemas.microsoft.com/office/drawing/2014/main" id="{1A8B82F5-7D99-4D47-8CFA-0928EEEB8A04}"/>
                </a:ext>
              </a:extLst>
            </p:cNvPr>
            <p:cNvSpPr>
              <a:spLocks noChangeShapeType="1"/>
            </p:cNvSpPr>
            <p:nvPr/>
          </p:nvSpPr>
          <p:spPr bwMode="auto">
            <a:xfrm>
              <a:off x="11580" y="5616"/>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94" name="Line 185">
              <a:extLst>
                <a:ext uri="{FF2B5EF4-FFF2-40B4-BE49-F238E27FC236}">
                  <a16:creationId xmlns:a16="http://schemas.microsoft.com/office/drawing/2014/main" id="{6043D90E-1094-49E1-8F30-7C72CBC87BE5}"/>
                </a:ext>
              </a:extLst>
            </p:cNvPr>
            <p:cNvSpPr>
              <a:spLocks noChangeShapeType="1"/>
            </p:cNvSpPr>
            <p:nvPr/>
          </p:nvSpPr>
          <p:spPr bwMode="auto">
            <a:xfrm>
              <a:off x="11538" y="5690"/>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95" name="Line 186">
              <a:extLst>
                <a:ext uri="{FF2B5EF4-FFF2-40B4-BE49-F238E27FC236}">
                  <a16:creationId xmlns:a16="http://schemas.microsoft.com/office/drawing/2014/main" id="{7EF5ACD6-5233-4F9B-88D0-8E92944E971C}"/>
                </a:ext>
              </a:extLst>
            </p:cNvPr>
            <p:cNvSpPr>
              <a:spLocks noChangeShapeType="1"/>
            </p:cNvSpPr>
            <p:nvPr/>
          </p:nvSpPr>
          <p:spPr bwMode="auto">
            <a:xfrm>
              <a:off x="11474" y="5749"/>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96" name="Line 187">
              <a:extLst>
                <a:ext uri="{FF2B5EF4-FFF2-40B4-BE49-F238E27FC236}">
                  <a16:creationId xmlns:a16="http://schemas.microsoft.com/office/drawing/2014/main" id="{1E94694B-7ECF-4053-9F93-C010A6F49D8B}"/>
                </a:ext>
              </a:extLst>
            </p:cNvPr>
            <p:cNvSpPr>
              <a:spLocks noChangeShapeType="1"/>
            </p:cNvSpPr>
            <p:nvPr/>
          </p:nvSpPr>
          <p:spPr bwMode="auto">
            <a:xfrm>
              <a:off x="11517" y="5893"/>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97" name="Line 188">
              <a:extLst>
                <a:ext uri="{FF2B5EF4-FFF2-40B4-BE49-F238E27FC236}">
                  <a16:creationId xmlns:a16="http://schemas.microsoft.com/office/drawing/2014/main" id="{9A0FBFCE-9F8F-46B8-B100-DA9B59C3E44D}"/>
                </a:ext>
              </a:extLst>
            </p:cNvPr>
            <p:cNvSpPr>
              <a:spLocks noChangeShapeType="1"/>
            </p:cNvSpPr>
            <p:nvPr/>
          </p:nvSpPr>
          <p:spPr bwMode="auto">
            <a:xfrm>
              <a:off x="11422" y="5929"/>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98" name="Line 189">
              <a:extLst>
                <a:ext uri="{FF2B5EF4-FFF2-40B4-BE49-F238E27FC236}">
                  <a16:creationId xmlns:a16="http://schemas.microsoft.com/office/drawing/2014/main" id="{0DB3732A-2870-4A92-99B5-9D0F139CDF34}"/>
                </a:ext>
              </a:extLst>
            </p:cNvPr>
            <p:cNvSpPr>
              <a:spLocks noChangeShapeType="1"/>
            </p:cNvSpPr>
            <p:nvPr/>
          </p:nvSpPr>
          <p:spPr bwMode="auto">
            <a:xfrm>
              <a:off x="11412" y="6046"/>
              <a:ext cx="0" cy="0"/>
            </a:xfrm>
            <a:prstGeom prst="line">
              <a:avLst/>
            </a:prstGeom>
            <a:noFill/>
            <a:ln w="9639">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199" name="Line 190">
              <a:extLst>
                <a:ext uri="{FF2B5EF4-FFF2-40B4-BE49-F238E27FC236}">
                  <a16:creationId xmlns:a16="http://schemas.microsoft.com/office/drawing/2014/main" id="{D78B1AB7-981F-4047-A86A-AC716786EA99}"/>
                </a:ext>
              </a:extLst>
            </p:cNvPr>
            <p:cNvSpPr>
              <a:spLocks noChangeShapeType="1"/>
            </p:cNvSpPr>
            <p:nvPr/>
          </p:nvSpPr>
          <p:spPr bwMode="auto">
            <a:xfrm>
              <a:off x="11231" y="5998"/>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00" name="Line 191">
              <a:extLst>
                <a:ext uri="{FF2B5EF4-FFF2-40B4-BE49-F238E27FC236}">
                  <a16:creationId xmlns:a16="http://schemas.microsoft.com/office/drawing/2014/main" id="{5D72C6C0-D24C-4673-80CA-44D020E06975}"/>
                </a:ext>
              </a:extLst>
            </p:cNvPr>
            <p:cNvSpPr>
              <a:spLocks noChangeShapeType="1"/>
            </p:cNvSpPr>
            <p:nvPr/>
          </p:nvSpPr>
          <p:spPr bwMode="auto">
            <a:xfrm>
              <a:off x="10435" y="6442"/>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01" name="Line 192">
              <a:extLst>
                <a:ext uri="{FF2B5EF4-FFF2-40B4-BE49-F238E27FC236}">
                  <a16:creationId xmlns:a16="http://schemas.microsoft.com/office/drawing/2014/main" id="{8B5D9F13-F9F8-4ABC-8306-0A27A45BFEC2}"/>
                </a:ext>
              </a:extLst>
            </p:cNvPr>
            <p:cNvSpPr>
              <a:spLocks noChangeShapeType="1"/>
            </p:cNvSpPr>
            <p:nvPr/>
          </p:nvSpPr>
          <p:spPr bwMode="auto">
            <a:xfrm>
              <a:off x="11231" y="6122"/>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02" name="Line 193">
              <a:extLst>
                <a:ext uri="{FF2B5EF4-FFF2-40B4-BE49-F238E27FC236}">
                  <a16:creationId xmlns:a16="http://schemas.microsoft.com/office/drawing/2014/main" id="{0375B686-A03C-4225-BE3F-5CE9715DA1EE}"/>
                </a:ext>
              </a:extLst>
            </p:cNvPr>
            <p:cNvSpPr>
              <a:spLocks noChangeShapeType="1"/>
            </p:cNvSpPr>
            <p:nvPr/>
          </p:nvSpPr>
          <p:spPr bwMode="auto">
            <a:xfrm>
              <a:off x="11128" y="6136"/>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03" name="Line 194">
              <a:extLst>
                <a:ext uri="{FF2B5EF4-FFF2-40B4-BE49-F238E27FC236}">
                  <a16:creationId xmlns:a16="http://schemas.microsoft.com/office/drawing/2014/main" id="{BA2E86DE-058A-4FD3-AF22-8B8380072121}"/>
                </a:ext>
              </a:extLst>
            </p:cNvPr>
            <p:cNvSpPr>
              <a:spLocks noChangeShapeType="1"/>
            </p:cNvSpPr>
            <p:nvPr/>
          </p:nvSpPr>
          <p:spPr bwMode="auto">
            <a:xfrm>
              <a:off x="11055" y="6181"/>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04" name="Line 195">
              <a:extLst>
                <a:ext uri="{FF2B5EF4-FFF2-40B4-BE49-F238E27FC236}">
                  <a16:creationId xmlns:a16="http://schemas.microsoft.com/office/drawing/2014/main" id="{01BA9F83-07BB-41C7-9526-3CC776433420}"/>
                </a:ext>
              </a:extLst>
            </p:cNvPr>
            <p:cNvSpPr>
              <a:spLocks noChangeShapeType="1"/>
            </p:cNvSpPr>
            <p:nvPr/>
          </p:nvSpPr>
          <p:spPr bwMode="auto">
            <a:xfrm>
              <a:off x="11014" y="6269"/>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05" name="Line 196">
              <a:extLst>
                <a:ext uri="{FF2B5EF4-FFF2-40B4-BE49-F238E27FC236}">
                  <a16:creationId xmlns:a16="http://schemas.microsoft.com/office/drawing/2014/main" id="{5755A285-EB0E-40D6-BC5A-32BD6DFA3F8E}"/>
                </a:ext>
              </a:extLst>
            </p:cNvPr>
            <p:cNvSpPr>
              <a:spLocks noChangeShapeType="1"/>
            </p:cNvSpPr>
            <p:nvPr/>
          </p:nvSpPr>
          <p:spPr bwMode="auto">
            <a:xfrm>
              <a:off x="10926" y="6293"/>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06" name="Line 197">
              <a:extLst>
                <a:ext uri="{FF2B5EF4-FFF2-40B4-BE49-F238E27FC236}">
                  <a16:creationId xmlns:a16="http://schemas.microsoft.com/office/drawing/2014/main" id="{01A8F53D-2A37-4DBE-8E5B-82C292631D50}"/>
                </a:ext>
              </a:extLst>
            </p:cNvPr>
            <p:cNvSpPr>
              <a:spLocks noChangeShapeType="1"/>
            </p:cNvSpPr>
            <p:nvPr/>
          </p:nvSpPr>
          <p:spPr bwMode="auto">
            <a:xfrm>
              <a:off x="10858" y="6345"/>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07" name="Line 198">
              <a:extLst>
                <a:ext uri="{FF2B5EF4-FFF2-40B4-BE49-F238E27FC236}">
                  <a16:creationId xmlns:a16="http://schemas.microsoft.com/office/drawing/2014/main" id="{C060C810-F33C-4D97-8E8E-EDD0CD92637C}"/>
                </a:ext>
              </a:extLst>
            </p:cNvPr>
            <p:cNvSpPr>
              <a:spLocks noChangeShapeType="1"/>
            </p:cNvSpPr>
            <p:nvPr/>
          </p:nvSpPr>
          <p:spPr bwMode="auto">
            <a:xfrm>
              <a:off x="10776" y="6375"/>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08" name="Line 199">
              <a:extLst>
                <a:ext uri="{FF2B5EF4-FFF2-40B4-BE49-F238E27FC236}">
                  <a16:creationId xmlns:a16="http://schemas.microsoft.com/office/drawing/2014/main" id="{88C7ECEB-65FA-40C3-855A-09ACEE6CC9F4}"/>
                </a:ext>
              </a:extLst>
            </p:cNvPr>
            <p:cNvSpPr>
              <a:spLocks noChangeShapeType="1"/>
            </p:cNvSpPr>
            <p:nvPr/>
          </p:nvSpPr>
          <p:spPr bwMode="auto">
            <a:xfrm>
              <a:off x="10717" y="6442"/>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09" name="Line 200">
              <a:extLst>
                <a:ext uri="{FF2B5EF4-FFF2-40B4-BE49-F238E27FC236}">
                  <a16:creationId xmlns:a16="http://schemas.microsoft.com/office/drawing/2014/main" id="{6E5AEE49-F63D-4D50-A869-7B77548262B1}"/>
                </a:ext>
              </a:extLst>
            </p:cNvPr>
            <p:cNvSpPr>
              <a:spLocks noChangeShapeType="1"/>
            </p:cNvSpPr>
            <p:nvPr/>
          </p:nvSpPr>
          <p:spPr bwMode="auto">
            <a:xfrm>
              <a:off x="10620" y="6443"/>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10" name="Line 201">
              <a:extLst>
                <a:ext uri="{FF2B5EF4-FFF2-40B4-BE49-F238E27FC236}">
                  <a16:creationId xmlns:a16="http://schemas.microsoft.com/office/drawing/2014/main" id="{BE2FC490-DBB5-4317-AAB8-CC03C7FB460B}"/>
                </a:ext>
              </a:extLst>
            </p:cNvPr>
            <p:cNvSpPr>
              <a:spLocks noChangeShapeType="1"/>
            </p:cNvSpPr>
            <p:nvPr/>
          </p:nvSpPr>
          <p:spPr bwMode="auto">
            <a:xfrm>
              <a:off x="10523" y="6443"/>
              <a:ext cx="0" cy="0"/>
            </a:xfrm>
            <a:prstGeom prst="line">
              <a:avLst/>
            </a:prstGeom>
            <a:noFill/>
            <a:ln w="9639">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11" name="Line 202">
              <a:extLst>
                <a:ext uri="{FF2B5EF4-FFF2-40B4-BE49-F238E27FC236}">
                  <a16:creationId xmlns:a16="http://schemas.microsoft.com/office/drawing/2014/main" id="{1A01770A-EF15-4862-A28D-970D206E08C4}"/>
                </a:ext>
              </a:extLst>
            </p:cNvPr>
            <p:cNvSpPr>
              <a:spLocks noChangeShapeType="1"/>
            </p:cNvSpPr>
            <p:nvPr/>
          </p:nvSpPr>
          <p:spPr bwMode="auto">
            <a:xfrm>
              <a:off x="10428" y="6442"/>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12" name="Line 203">
              <a:extLst>
                <a:ext uri="{FF2B5EF4-FFF2-40B4-BE49-F238E27FC236}">
                  <a16:creationId xmlns:a16="http://schemas.microsoft.com/office/drawing/2014/main" id="{E513A61C-7B6B-4550-860D-5B16D3686B6C}"/>
                </a:ext>
              </a:extLst>
            </p:cNvPr>
            <p:cNvSpPr>
              <a:spLocks noChangeShapeType="1"/>
            </p:cNvSpPr>
            <p:nvPr/>
          </p:nvSpPr>
          <p:spPr bwMode="auto">
            <a:xfrm>
              <a:off x="10341" y="6443"/>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13" name="Line 204">
              <a:extLst>
                <a:ext uri="{FF2B5EF4-FFF2-40B4-BE49-F238E27FC236}">
                  <a16:creationId xmlns:a16="http://schemas.microsoft.com/office/drawing/2014/main" id="{D104E677-E166-4493-9937-233ED161D856}"/>
                </a:ext>
              </a:extLst>
            </p:cNvPr>
            <p:cNvSpPr>
              <a:spLocks noChangeShapeType="1"/>
            </p:cNvSpPr>
            <p:nvPr/>
          </p:nvSpPr>
          <p:spPr bwMode="auto">
            <a:xfrm>
              <a:off x="10257" y="6442"/>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14" name="Line 205">
              <a:extLst>
                <a:ext uri="{FF2B5EF4-FFF2-40B4-BE49-F238E27FC236}">
                  <a16:creationId xmlns:a16="http://schemas.microsoft.com/office/drawing/2014/main" id="{0C867787-C62F-4573-9B83-F6BCCB3DB801}"/>
                </a:ext>
              </a:extLst>
            </p:cNvPr>
            <p:cNvSpPr>
              <a:spLocks noChangeShapeType="1"/>
            </p:cNvSpPr>
            <p:nvPr/>
          </p:nvSpPr>
          <p:spPr bwMode="auto">
            <a:xfrm>
              <a:off x="10174" y="6442"/>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15" name="Line 206">
              <a:extLst>
                <a:ext uri="{FF2B5EF4-FFF2-40B4-BE49-F238E27FC236}">
                  <a16:creationId xmlns:a16="http://schemas.microsoft.com/office/drawing/2014/main" id="{5E3A1B66-5A04-46FF-A1B5-007115566996}"/>
                </a:ext>
              </a:extLst>
            </p:cNvPr>
            <p:cNvSpPr>
              <a:spLocks noChangeShapeType="1"/>
            </p:cNvSpPr>
            <p:nvPr/>
          </p:nvSpPr>
          <p:spPr bwMode="auto">
            <a:xfrm>
              <a:off x="10093" y="6442"/>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16" name="Line 207">
              <a:extLst>
                <a:ext uri="{FF2B5EF4-FFF2-40B4-BE49-F238E27FC236}">
                  <a16:creationId xmlns:a16="http://schemas.microsoft.com/office/drawing/2014/main" id="{17790EEE-8F8A-4939-9E38-BA19ABBA73B8}"/>
                </a:ext>
              </a:extLst>
            </p:cNvPr>
            <p:cNvSpPr>
              <a:spLocks noChangeShapeType="1"/>
            </p:cNvSpPr>
            <p:nvPr/>
          </p:nvSpPr>
          <p:spPr bwMode="auto">
            <a:xfrm>
              <a:off x="10013" y="6442"/>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17" name="Line 208">
              <a:extLst>
                <a:ext uri="{FF2B5EF4-FFF2-40B4-BE49-F238E27FC236}">
                  <a16:creationId xmlns:a16="http://schemas.microsoft.com/office/drawing/2014/main" id="{FB110378-C862-4277-89AD-20AF227039F1}"/>
                </a:ext>
              </a:extLst>
            </p:cNvPr>
            <p:cNvSpPr>
              <a:spLocks noChangeShapeType="1"/>
            </p:cNvSpPr>
            <p:nvPr/>
          </p:nvSpPr>
          <p:spPr bwMode="auto">
            <a:xfrm>
              <a:off x="9935" y="6442"/>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18" name="Line 209">
              <a:extLst>
                <a:ext uri="{FF2B5EF4-FFF2-40B4-BE49-F238E27FC236}">
                  <a16:creationId xmlns:a16="http://schemas.microsoft.com/office/drawing/2014/main" id="{4A8ABBCA-2EF9-4A8A-BCFD-C402383A8E3E}"/>
                </a:ext>
              </a:extLst>
            </p:cNvPr>
            <p:cNvSpPr>
              <a:spLocks noChangeShapeType="1"/>
            </p:cNvSpPr>
            <p:nvPr/>
          </p:nvSpPr>
          <p:spPr bwMode="auto">
            <a:xfrm>
              <a:off x="8668" y="6442"/>
              <a:ext cx="51"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19" name="Line 210">
              <a:extLst>
                <a:ext uri="{FF2B5EF4-FFF2-40B4-BE49-F238E27FC236}">
                  <a16:creationId xmlns:a16="http://schemas.microsoft.com/office/drawing/2014/main" id="{18A0BF34-0F18-44A9-9B29-8ACDA193CACE}"/>
                </a:ext>
              </a:extLst>
            </p:cNvPr>
            <p:cNvSpPr>
              <a:spLocks noChangeShapeType="1"/>
            </p:cNvSpPr>
            <p:nvPr/>
          </p:nvSpPr>
          <p:spPr bwMode="auto">
            <a:xfrm>
              <a:off x="9242" y="6443"/>
              <a:ext cx="6"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20" name="Line 211">
              <a:extLst>
                <a:ext uri="{FF2B5EF4-FFF2-40B4-BE49-F238E27FC236}">
                  <a16:creationId xmlns:a16="http://schemas.microsoft.com/office/drawing/2014/main" id="{48CC3A67-CD62-4FC2-AE92-E0D10DE0550B}"/>
                </a:ext>
              </a:extLst>
            </p:cNvPr>
            <p:cNvSpPr>
              <a:spLocks noChangeShapeType="1"/>
            </p:cNvSpPr>
            <p:nvPr/>
          </p:nvSpPr>
          <p:spPr bwMode="auto">
            <a:xfrm>
              <a:off x="9164" y="6442"/>
              <a:ext cx="5"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21" name="Line 212">
              <a:extLst>
                <a:ext uri="{FF2B5EF4-FFF2-40B4-BE49-F238E27FC236}">
                  <a16:creationId xmlns:a16="http://schemas.microsoft.com/office/drawing/2014/main" id="{16CBF7A1-620C-4441-AB8F-80C9762A5D6D}"/>
                </a:ext>
              </a:extLst>
            </p:cNvPr>
            <p:cNvSpPr>
              <a:spLocks noChangeShapeType="1"/>
            </p:cNvSpPr>
            <p:nvPr/>
          </p:nvSpPr>
          <p:spPr bwMode="auto">
            <a:xfrm>
              <a:off x="9086" y="6443"/>
              <a:ext cx="1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22" name="Line 213">
              <a:extLst>
                <a:ext uri="{FF2B5EF4-FFF2-40B4-BE49-F238E27FC236}">
                  <a16:creationId xmlns:a16="http://schemas.microsoft.com/office/drawing/2014/main" id="{E5029DFB-164E-46F0-8580-779410DF09CB}"/>
                </a:ext>
              </a:extLst>
            </p:cNvPr>
            <p:cNvSpPr>
              <a:spLocks noChangeShapeType="1"/>
            </p:cNvSpPr>
            <p:nvPr/>
          </p:nvSpPr>
          <p:spPr bwMode="auto">
            <a:xfrm>
              <a:off x="9006" y="6442"/>
              <a:ext cx="12"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23" name="Line 214">
              <a:extLst>
                <a:ext uri="{FF2B5EF4-FFF2-40B4-BE49-F238E27FC236}">
                  <a16:creationId xmlns:a16="http://schemas.microsoft.com/office/drawing/2014/main" id="{2D89B2BF-37CB-4F39-825C-734973EFA1BD}"/>
                </a:ext>
              </a:extLst>
            </p:cNvPr>
            <p:cNvSpPr>
              <a:spLocks noChangeShapeType="1"/>
            </p:cNvSpPr>
            <p:nvPr/>
          </p:nvSpPr>
          <p:spPr bwMode="auto">
            <a:xfrm>
              <a:off x="8925" y="6442"/>
              <a:ext cx="54"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24" name="Line 215">
              <a:extLst>
                <a:ext uri="{FF2B5EF4-FFF2-40B4-BE49-F238E27FC236}">
                  <a16:creationId xmlns:a16="http://schemas.microsoft.com/office/drawing/2014/main" id="{EE5D6084-2C4C-42E6-823D-ADA750CBA33A}"/>
                </a:ext>
              </a:extLst>
            </p:cNvPr>
            <p:cNvSpPr>
              <a:spLocks noChangeShapeType="1"/>
            </p:cNvSpPr>
            <p:nvPr/>
          </p:nvSpPr>
          <p:spPr bwMode="auto">
            <a:xfrm>
              <a:off x="8842" y="6442"/>
              <a:ext cx="53"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25" name="Line 216">
              <a:extLst>
                <a:ext uri="{FF2B5EF4-FFF2-40B4-BE49-F238E27FC236}">
                  <a16:creationId xmlns:a16="http://schemas.microsoft.com/office/drawing/2014/main" id="{7115B63B-B074-4FEC-8E7F-2FF7FE375DC6}"/>
                </a:ext>
              </a:extLst>
            </p:cNvPr>
            <p:cNvSpPr>
              <a:spLocks noChangeShapeType="1"/>
            </p:cNvSpPr>
            <p:nvPr/>
          </p:nvSpPr>
          <p:spPr bwMode="auto">
            <a:xfrm>
              <a:off x="8753" y="6443"/>
              <a:ext cx="93" cy="0"/>
            </a:xfrm>
            <a:prstGeom prst="line">
              <a:avLst/>
            </a:prstGeom>
            <a:noFill/>
            <a:ln w="9639">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26" name="Line 217">
              <a:extLst>
                <a:ext uri="{FF2B5EF4-FFF2-40B4-BE49-F238E27FC236}">
                  <a16:creationId xmlns:a16="http://schemas.microsoft.com/office/drawing/2014/main" id="{A3C80B6A-0B5C-4605-9C59-5099ABEA9A52}"/>
                </a:ext>
              </a:extLst>
            </p:cNvPr>
            <p:cNvSpPr>
              <a:spLocks noChangeShapeType="1"/>
            </p:cNvSpPr>
            <p:nvPr/>
          </p:nvSpPr>
          <p:spPr bwMode="auto">
            <a:xfrm>
              <a:off x="8661" y="6443"/>
              <a:ext cx="53"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27" name="Line 218">
              <a:extLst>
                <a:ext uri="{FF2B5EF4-FFF2-40B4-BE49-F238E27FC236}">
                  <a16:creationId xmlns:a16="http://schemas.microsoft.com/office/drawing/2014/main" id="{C7BC6AC6-732A-4103-ABFE-9E8A1EA4D8AE}"/>
                </a:ext>
              </a:extLst>
            </p:cNvPr>
            <p:cNvSpPr>
              <a:spLocks noChangeShapeType="1"/>
            </p:cNvSpPr>
            <p:nvPr/>
          </p:nvSpPr>
          <p:spPr bwMode="auto">
            <a:xfrm>
              <a:off x="7868" y="5993"/>
              <a:ext cx="146"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28" name="Line 219">
              <a:extLst>
                <a:ext uri="{FF2B5EF4-FFF2-40B4-BE49-F238E27FC236}">
                  <a16:creationId xmlns:a16="http://schemas.microsoft.com/office/drawing/2014/main" id="{1ED41C39-F5B9-46D5-9B11-E8F7B6F6254F}"/>
                </a:ext>
              </a:extLst>
            </p:cNvPr>
            <p:cNvSpPr>
              <a:spLocks noChangeShapeType="1"/>
            </p:cNvSpPr>
            <p:nvPr/>
          </p:nvSpPr>
          <p:spPr bwMode="auto">
            <a:xfrm>
              <a:off x="8571" y="6443"/>
              <a:ext cx="11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29" name="Line 220">
              <a:extLst>
                <a:ext uri="{FF2B5EF4-FFF2-40B4-BE49-F238E27FC236}">
                  <a16:creationId xmlns:a16="http://schemas.microsoft.com/office/drawing/2014/main" id="{9AE55234-8D2D-4A35-BE77-15387048D3EE}"/>
                </a:ext>
              </a:extLst>
            </p:cNvPr>
            <p:cNvSpPr>
              <a:spLocks noChangeShapeType="1"/>
            </p:cNvSpPr>
            <p:nvPr/>
          </p:nvSpPr>
          <p:spPr bwMode="auto">
            <a:xfrm>
              <a:off x="8478" y="6443"/>
              <a:ext cx="11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30" name="Line 221">
              <a:extLst>
                <a:ext uri="{FF2B5EF4-FFF2-40B4-BE49-F238E27FC236}">
                  <a16:creationId xmlns:a16="http://schemas.microsoft.com/office/drawing/2014/main" id="{1BBDEB09-E98D-4695-9DDD-E4D9162C8A8D}"/>
                </a:ext>
              </a:extLst>
            </p:cNvPr>
            <p:cNvSpPr>
              <a:spLocks noChangeShapeType="1"/>
            </p:cNvSpPr>
            <p:nvPr/>
          </p:nvSpPr>
          <p:spPr bwMode="auto">
            <a:xfrm>
              <a:off x="8397" y="6415"/>
              <a:ext cx="118"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31" name="Line 222">
              <a:extLst>
                <a:ext uri="{FF2B5EF4-FFF2-40B4-BE49-F238E27FC236}">
                  <a16:creationId xmlns:a16="http://schemas.microsoft.com/office/drawing/2014/main" id="{1554CB84-6FA3-42D9-8D37-588FB2E1A5FF}"/>
                </a:ext>
              </a:extLst>
            </p:cNvPr>
            <p:cNvSpPr>
              <a:spLocks noChangeShapeType="1"/>
            </p:cNvSpPr>
            <p:nvPr/>
          </p:nvSpPr>
          <p:spPr bwMode="auto">
            <a:xfrm>
              <a:off x="8301" y="6410"/>
              <a:ext cx="171"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32" name="Line 223">
              <a:extLst>
                <a:ext uri="{FF2B5EF4-FFF2-40B4-BE49-F238E27FC236}">
                  <a16:creationId xmlns:a16="http://schemas.microsoft.com/office/drawing/2014/main" id="{16A91D36-0D79-43C8-A3F0-5C61361578D1}"/>
                </a:ext>
              </a:extLst>
            </p:cNvPr>
            <p:cNvSpPr>
              <a:spLocks noChangeShapeType="1"/>
            </p:cNvSpPr>
            <p:nvPr/>
          </p:nvSpPr>
          <p:spPr bwMode="auto">
            <a:xfrm>
              <a:off x="8245" y="6337"/>
              <a:ext cx="146"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33" name="Line 224">
              <a:extLst>
                <a:ext uri="{FF2B5EF4-FFF2-40B4-BE49-F238E27FC236}">
                  <a16:creationId xmlns:a16="http://schemas.microsoft.com/office/drawing/2014/main" id="{CB32771F-CE2F-4E95-BEC9-10C892F3459A}"/>
                </a:ext>
              </a:extLst>
            </p:cNvPr>
            <p:cNvSpPr>
              <a:spLocks noChangeShapeType="1"/>
            </p:cNvSpPr>
            <p:nvPr/>
          </p:nvSpPr>
          <p:spPr bwMode="auto">
            <a:xfrm>
              <a:off x="8170" y="6295"/>
              <a:ext cx="162"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34" name="Line 225">
              <a:extLst>
                <a:ext uri="{FF2B5EF4-FFF2-40B4-BE49-F238E27FC236}">
                  <a16:creationId xmlns:a16="http://schemas.microsoft.com/office/drawing/2014/main" id="{EBAA3E94-5B36-4AEC-9EFA-086D11899677}"/>
                </a:ext>
              </a:extLst>
            </p:cNvPr>
            <p:cNvSpPr>
              <a:spLocks noChangeShapeType="1"/>
            </p:cNvSpPr>
            <p:nvPr/>
          </p:nvSpPr>
          <p:spPr bwMode="auto">
            <a:xfrm>
              <a:off x="8111" y="6231"/>
              <a:ext cx="149"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35" name="Line 226">
              <a:extLst>
                <a:ext uri="{FF2B5EF4-FFF2-40B4-BE49-F238E27FC236}">
                  <a16:creationId xmlns:a16="http://schemas.microsoft.com/office/drawing/2014/main" id="{E3F16FD7-71E2-4F71-95BB-CE0B4DC20939}"/>
                </a:ext>
              </a:extLst>
            </p:cNvPr>
            <p:cNvSpPr>
              <a:spLocks noChangeShapeType="1"/>
            </p:cNvSpPr>
            <p:nvPr/>
          </p:nvSpPr>
          <p:spPr bwMode="auto">
            <a:xfrm>
              <a:off x="7967" y="6275"/>
              <a:ext cx="31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36" name="Line 227">
              <a:extLst>
                <a:ext uri="{FF2B5EF4-FFF2-40B4-BE49-F238E27FC236}">
                  <a16:creationId xmlns:a16="http://schemas.microsoft.com/office/drawing/2014/main" id="{B0AF3CE0-94F8-4846-9423-74854D1AAA3B}"/>
                </a:ext>
              </a:extLst>
            </p:cNvPr>
            <p:cNvSpPr>
              <a:spLocks noChangeShapeType="1"/>
            </p:cNvSpPr>
            <p:nvPr/>
          </p:nvSpPr>
          <p:spPr bwMode="auto">
            <a:xfrm>
              <a:off x="7932" y="6180"/>
              <a:ext cx="257"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37" name="Line 228">
              <a:extLst>
                <a:ext uri="{FF2B5EF4-FFF2-40B4-BE49-F238E27FC236}">
                  <a16:creationId xmlns:a16="http://schemas.microsoft.com/office/drawing/2014/main" id="{A93B1696-EE33-4FF6-BCC1-EEFEE3F65F99}"/>
                </a:ext>
              </a:extLst>
            </p:cNvPr>
            <p:cNvSpPr>
              <a:spLocks noChangeShapeType="1"/>
            </p:cNvSpPr>
            <p:nvPr/>
          </p:nvSpPr>
          <p:spPr bwMode="auto">
            <a:xfrm>
              <a:off x="7815" y="6169"/>
              <a:ext cx="365" cy="0"/>
            </a:xfrm>
            <a:prstGeom prst="line">
              <a:avLst/>
            </a:prstGeom>
            <a:noFill/>
            <a:ln w="9639">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38" name="Line 229">
              <a:extLst>
                <a:ext uri="{FF2B5EF4-FFF2-40B4-BE49-F238E27FC236}">
                  <a16:creationId xmlns:a16="http://schemas.microsoft.com/office/drawing/2014/main" id="{43ED8BC9-ADF1-4AC8-A8A4-46B8A192EC9C}"/>
                </a:ext>
              </a:extLst>
            </p:cNvPr>
            <p:cNvSpPr>
              <a:spLocks noChangeShapeType="1"/>
            </p:cNvSpPr>
            <p:nvPr/>
          </p:nvSpPr>
          <p:spPr bwMode="auto">
            <a:xfrm>
              <a:off x="7863" y="5988"/>
              <a:ext cx="146"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39" name="Line 230">
              <a:extLst>
                <a:ext uri="{FF2B5EF4-FFF2-40B4-BE49-F238E27FC236}">
                  <a16:creationId xmlns:a16="http://schemas.microsoft.com/office/drawing/2014/main" id="{9D20BBDE-644A-4F69-90DB-224686CC87AD}"/>
                </a:ext>
              </a:extLst>
            </p:cNvPr>
            <p:cNvSpPr>
              <a:spLocks noChangeShapeType="1"/>
            </p:cNvSpPr>
            <p:nvPr/>
          </p:nvSpPr>
          <p:spPr bwMode="auto">
            <a:xfrm>
              <a:off x="7351" y="5220"/>
              <a:ext cx="191"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40" name="Line 231">
              <a:extLst>
                <a:ext uri="{FF2B5EF4-FFF2-40B4-BE49-F238E27FC236}">
                  <a16:creationId xmlns:a16="http://schemas.microsoft.com/office/drawing/2014/main" id="{033B69B3-3722-445A-9040-99D1DC2FE529}"/>
                </a:ext>
              </a:extLst>
            </p:cNvPr>
            <p:cNvSpPr>
              <a:spLocks noChangeShapeType="1"/>
            </p:cNvSpPr>
            <p:nvPr/>
          </p:nvSpPr>
          <p:spPr bwMode="auto">
            <a:xfrm>
              <a:off x="7739" y="5988"/>
              <a:ext cx="283"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41" name="Line 232">
              <a:extLst>
                <a:ext uri="{FF2B5EF4-FFF2-40B4-BE49-F238E27FC236}">
                  <a16:creationId xmlns:a16="http://schemas.microsoft.com/office/drawing/2014/main" id="{776FB317-B931-4F2F-B605-1D0F0C4105C3}"/>
                </a:ext>
              </a:extLst>
            </p:cNvPr>
            <p:cNvSpPr>
              <a:spLocks noChangeShapeType="1"/>
            </p:cNvSpPr>
            <p:nvPr/>
          </p:nvSpPr>
          <p:spPr bwMode="auto">
            <a:xfrm>
              <a:off x="7725" y="5885"/>
              <a:ext cx="204"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42" name="Line 233">
              <a:extLst>
                <a:ext uri="{FF2B5EF4-FFF2-40B4-BE49-F238E27FC236}">
                  <a16:creationId xmlns:a16="http://schemas.microsoft.com/office/drawing/2014/main" id="{0CF62A82-9E7E-415C-ACED-EB4CD373C056}"/>
                </a:ext>
              </a:extLst>
            </p:cNvPr>
            <p:cNvSpPr>
              <a:spLocks noChangeShapeType="1"/>
            </p:cNvSpPr>
            <p:nvPr/>
          </p:nvSpPr>
          <p:spPr bwMode="auto">
            <a:xfrm>
              <a:off x="7680" y="5812"/>
              <a:ext cx="191"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43" name="Line 234">
              <a:extLst>
                <a:ext uri="{FF2B5EF4-FFF2-40B4-BE49-F238E27FC236}">
                  <a16:creationId xmlns:a16="http://schemas.microsoft.com/office/drawing/2014/main" id="{D6DCA3CC-7671-48B7-9BFE-B9A21ADD3137}"/>
                </a:ext>
              </a:extLst>
            </p:cNvPr>
            <p:cNvSpPr>
              <a:spLocks noChangeShapeType="1"/>
            </p:cNvSpPr>
            <p:nvPr/>
          </p:nvSpPr>
          <p:spPr bwMode="auto">
            <a:xfrm>
              <a:off x="7592" y="5772"/>
              <a:ext cx="267"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44" name="Line 235">
              <a:extLst>
                <a:ext uri="{FF2B5EF4-FFF2-40B4-BE49-F238E27FC236}">
                  <a16:creationId xmlns:a16="http://schemas.microsoft.com/office/drawing/2014/main" id="{8E967A2C-7056-449F-AA72-9AF6A78EE99C}"/>
                </a:ext>
              </a:extLst>
            </p:cNvPr>
            <p:cNvSpPr>
              <a:spLocks noChangeShapeType="1"/>
            </p:cNvSpPr>
            <p:nvPr/>
          </p:nvSpPr>
          <p:spPr bwMode="auto">
            <a:xfrm>
              <a:off x="7568" y="5683"/>
              <a:ext cx="222"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45" name="Line 236">
              <a:extLst>
                <a:ext uri="{FF2B5EF4-FFF2-40B4-BE49-F238E27FC236}">
                  <a16:creationId xmlns:a16="http://schemas.microsoft.com/office/drawing/2014/main" id="{8E2D308C-ADD8-4E42-A1C8-4629271831D9}"/>
                </a:ext>
              </a:extLst>
            </p:cNvPr>
            <p:cNvSpPr>
              <a:spLocks noChangeShapeType="1"/>
            </p:cNvSpPr>
            <p:nvPr/>
          </p:nvSpPr>
          <p:spPr bwMode="auto">
            <a:xfrm>
              <a:off x="7515" y="5616"/>
              <a:ext cx="238"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46" name="Line 237">
              <a:extLst>
                <a:ext uri="{FF2B5EF4-FFF2-40B4-BE49-F238E27FC236}">
                  <a16:creationId xmlns:a16="http://schemas.microsoft.com/office/drawing/2014/main" id="{7D6F6EF7-B787-48CF-85D2-F2E186746C35}"/>
                </a:ext>
              </a:extLst>
            </p:cNvPr>
            <p:cNvSpPr>
              <a:spLocks noChangeShapeType="1"/>
            </p:cNvSpPr>
            <p:nvPr/>
          </p:nvSpPr>
          <p:spPr bwMode="auto">
            <a:xfrm>
              <a:off x="7486" y="5534"/>
              <a:ext cx="212"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47" name="Line 238">
              <a:extLst>
                <a:ext uri="{FF2B5EF4-FFF2-40B4-BE49-F238E27FC236}">
                  <a16:creationId xmlns:a16="http://schemas.microsoft.com/office/drawing/2014/main" id="{849280EC-2FC3-4883-BFB6-AC8F7607A243}"/>
                </a:ext>
              </a:extLst>
            </p:cNvPr>
            <p:cNvSpPr>
              <a:spLocks noChangeShapeType="1"/>
            </p:cNvSpPr>
            <p:nvPr/>
          </p:nvSpPr>
          <p:spPr bwMode="auto">
            <a:xfrm>
              <a:off x="7335" y="5519"/>
              <a:ext cx="433"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48" name="Line 239">
              <a:extLst>
                <a:ext uri="{FF2B5EF4-FFF2-40B4-BE49-F238E27FC236}">
                  <a16:creationId xmlns:a16="http://schemas.microsoft.com/office/drawing/2014/main" id="{455C7714-EEAA-478D-BBD2-1FC022E54EC8}"/>
                </a:ext>
              </a:extLst>
            </p:cNvPr>
            <p:cNvSpPr>
              <a:spLocks noChangeShapeType="1"/>
            </p:cNvSpPr>
            <p:nvPr/>
          </p:nvSpPr>
          <p:spPr bwMode="auto">
            <a:xfrm>
              <a:off x="7339" y="5418"/>
              <a:ext cx="352"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49" name="Line 240">
              <a:extLst>
                <a:ext uri="{FF2B5EF4-FFF2-40B4-BE49-F238E27FC236}">
                  <a16:creationId xmlns:a16="http://schemas.microsoft.com/office/drawing/2014/main" id="{AD91412E-502A-4C78-AA95-07172391DE3A}"/>
                </a:ext>
              </a:extLst>
            </p:cNvPr>
            <p:cNvSpPr>
              <a:spLocks noChangeShapeType="1"/>
            </p:cNvSpPr>
            <p:nvPr/>
          </p:nvSpPr>
          <p:spPr bwMode="auto">
            <a:xfrm>
              <a:off x="7235" y="5364"/>
              <a:ext cx="486" cy="0"/>
            </a:xfrm>
            <a:prstGeom prst="line">
              <a:avLst/>
            </a:prstGeom>
            <a:noFill/>
            <a:ln w="9639">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50" name="Line 241">
              <a:extLst>
                <a:ext uri="{FF2B5EF4-FFF2-40B4-BE49-F238E27FC236}">
                  <a16:creationId xmlns:a16="http://schemas.microsoft.com/office/drawing/2014/main" id="{C77C6F33-33A6-4FE0-B9D3-DE3F0C2BD929}"/>
                </a:ext>
              </a:extLst>
            </p:cNvPr>
            <p:cNvSpPr>
              <a:spLocks noChangeShapeType="1"/>
            </p:cNvSpPr>
            <p:nvPr/>
          </p:nvSpPr>
          <p:spPr bwMode="auto">
            <a:xfrm>
              <a:off x="7349" y="5214"/>
              <a:ext cx="191"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51" name="Line 242">
              <a:extLst>
                <a:ext uri="{FF2B5EF4-FFF2-40B4-BE49-F238E27FC236}">
                  <a16:creationId xmlns:a16="http://schemas.microsoft.com/office/drawing/2014/main" id="{14FFA31E-6A72-4DEF-97A3-A0F113B68126}"/>
                </a:ext>
              </a:extLst>
            </p:cNvPr>
            <p:cNvSpPr>
              <a:spLocks noChangeShapeType="1"/>
            </p:cNvSpPr>
            <p:nvPr/>
          </p:nvSpPr>
          <p:spPr bwMode="auto">
            <a:xfrm>
              <a:off x="7170" y="4309"/>
              <a:ext cx="206"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52" name="Line 243">
              <a:extLst>
                <a:ext uri="{FF2B5EF4-FFF2-40B4-BE49-F238E27FC236}">
                  <a16:creationId xmlns:a16="http://schemas.microsoft.com/office/drawing/2014/main" id="{16233819-CFD3-418B-A11A-52D46015589A}"/>
                </a:ext>
              </a:extLst>
            </p:cNvPr>
            <p:cNvSpPr>
              <a:spLocks noChangeShapeType="1"/>
            </p:cNvSpPr>
            <p:nvPr/>
          </p:nvSpPr>
          <p:spPr bwMode="auto">
            <a:xfrm>
              <a:off x="7233" y="5167"/>
              <a:ext cx="363"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53" name="Line 244">
              <a:extLst>
                <a:ext uri="{FF2B5EF4-FFF2-40B4-BE49-F238E27FC236}">
                  <a16:creationId xmlns:a16="http://schemas.microsoft.com/office/drawing/2014/main" id="{20C3084E-AE00-4CC5-BC00-C2A1D61D9E71}"/>
                </a:ext>
              </a:extLst>
            </p:cNvPr>
            <p:cNvSpPr>
              <a:spLocks noChangeShapeType="1"/>
            </p:cNvSpPr>
            <p:nvPr/>
          </p:nvSpPr>
          <p:spPr bwMode="auto">
            <a:xfrm>
              <a:off x="7260" y="5066"/>
              <a:ext cx="257"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54" name="Line 245">
              <a:extLst>
                <a:ext uri="{FF2B5EF4-FFF2-40B4-BE49-F238E27FC236}">
                  <a16:creationId xmlns:a16="http://schemas.microsoft.com/office/drawing/2014/main" id="{676DBB4D-630D-4037-B653-639C2329C840}"/>
                </a:ext>
              </a:extLst>
            </p:cNvPr>
            <p:cNvSpPr>
              <a:spLocks noChangeShapeType="1"/>
            </p:cNvSpPr>
            <p:nvPr/>
          </p:nvSpPr>
          <p:spPr bwMode="auto">
            <a:xfrm>
              <a:off x="7246" y="4981"/>
              <a:ext cx="237"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55" name="Line 246">
              <a:extLst>
                <a:ext uri="{FF2B5EF4-FFF2-40B4-BE49-F238E27FC236}">
                  <a16:creationId xmlns:a16="http://schemas.microsoft.com/office/drawing/2014/main" id="{B62E587A-D421-4FB9-B7F5-C400516948DF}"/>
                </a:ext>
              </a:extLst>
            </p:cNvPr>
            <p:cNvSpPr>
              <a:spLocks noChangeShapeType="1"/>
            </p:cNvSpPr>
            <p:nvPr/>
          </p:nvSpPr>
          <p:spPr bwMode="auto">
            <a:xfrm>
              <a:off x="7181" y="4910"/>
              <a:ext cx="324"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56" name="Line 247">
              <a:extLst>
                <a:ext uri="{FF2B5EF4-FFF2-40B4-BE49-F238E27FC236}">
                  <a16:creationId xmlns:a16="http://schemas.microsoft.com/office/drawing/2014/main" id="{6A486CDD-5E90-45C9-9FE3-473B2936A644}"/>
                </a:ext>
              </a:extLst>
            </p:cNvPr>
            <p:cNvSpPr>
              <a:spLocks noChangeShapeType="1"/>
            </p:cNvSpPr>
            <p:nvPr/>
          </p:nvSpPr>
          <p:spPr bwMode="auto">
            <a:xfrm>
              <a:off x="7193" y="4819"/>
              <a:ext cx="264"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57" name="Line 248">
              <a:extLst>
                <a:ext uri="{FF2B5EF4-FFF2-40B4-BE49-F238E27FC236}">
                  <a16:creationId xmlns:a16="http://schemas.microsoft.com/office/drawing/2014/main" id="{181A4EAC-DA30-4C07-A194-075DA8167494}"/>
                </a:ext>
              </a:extLst>
            </p:cNvPr>
            <p:cNvSpPr>
              <a:spLocks noChangeShapeType="1"/>
            </p:cNvSpPr>
            <p:nvPr/>
          </p:nvSpPr>
          <p:spPr bwMode="auto">
            <a:xfrm>
              <a:off x="7170" y="4737"/>
              <a:ext cx="279"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58" name="Line 249">
              <a:extLst>
                <a:ext uri="{FF2B5EF4-FFF2-40B4-BE49-F238E27FC236}">
                  <a16:creationId xmlns:a16="http://schemas.microsoft.com/office/drawing/2014/main" id="{488F2A4C-59F3-497D-ADDB-20C77CC0055F}"/>
                </a:ext>
              </a:extLst>
            </p:cNvPr>
            <p:cNvSpPr>
              <a:spLocks noChangeShapeType="1"/>
            </p:cNvSpPr>
            <p:nvPr/>
          </p:nvSpPr>
          <p:spPr bwMode="auto">
            <a:xfrm>
              <a:off x="7174" y="4650"/>
              <a:ext cx="245"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59" name="Line 250">
              <a:extLst>
                <a:ext uri="{FF2B5EF4-FFF2-40B4-BE49-F238E27FC236}">
                  <a16:creationId xmlns:a16="http://schemas.microsoft.com/office/drawing/2014/main" id="{285915A6-F411-4010-8C72-935B92AD1B23}"/>
                </a:ext>
              </a:extLst>
            </p:cNvPr>
            <p:cNvSpPr>
              <a:spLocks noChangeShapeType="1"/>
            </p:cNvSpPr>
            <p:nvPr/>
          </p:nvSpPr>
          <p:spPr bwMode="auto">
            <a:xfrm>
              <a:off x="7041" y="4578"/>
              <a:ext cx="491"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60" name="Line 251">
              <a:extLst>
                <a:ext uri="{FF2B5EF4-FFF2-40B4-BE49-F238E27FC236}">
                  <a16:creationId xmlns:a16="http://schemas.microsoft.com/office/drawing/2014/main" id="{597BF805-990A-4EAC-84E4-E1D3C05BB3DE}"/>
                </a:ext>
              </a:extLst>
            </p:cNvPr>
            <p:cNvSpPr>
              <a:spLocks noChangeShapeType="1"/>
            </p:cNvSpPr>
            <p:nvPr/>
          </p:nvSpPr>
          <p:spPr bwMode="auto">
            <a:xfrm>
              <a:off x="7077" y="4472"/>
              <a:ext cx="406" cy="0"/>
            </a:xfrm>
            <a:prstGeom prst="line">
              <a:avLst/>
            </a:prstGeom>
            <a:noFill/>
            <a:ln w="2592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61" name="Line 252">
              <a:extLst>
                <a:ext uri="{FF2B5EF4-FFF2-40B4-BE49-F238E27FC236}">
                  <a16:creationId xmlns:a16="http://schemas.microsoft.com/office/drawing/2014/main" id="{8D7FB490-5A4A-4625-BF49-EABF5304910C}"/>
                </a:ext>
              </a:extLst>
            </p:cNvPr>
            <p:cNvSpPr>
              <a:spLocks noChangeShapeType="1"/>
            </p:cNvSpPr>
            <p:nvPr/>
          </p:nvSpPr>
          <p:spPr bwMode="auto">
            <a:xfrm>
              <a:off x="7008" y="4396"/>
              <a:ext cx="534" cy="0"/>
            </a:xfrm>
            <a:prstGeom prst="line">
              <a:avLst/>
            </a:prstGeom>
            <a:noFill/>
            <a:ln w="9639">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62" name="Line 253">
              <a:extLst>
                <a:ext uri="{FF2B5EF4-FFF2-40B4-BE49-F238E27FC236}">
                  <a16:creationId xmlns:a16="http://schemas.microsoft.com/office/drawing/2014/main" id="{81A39A40-692C-4F16-8836-4E43194285C9}"/>
                </a:ext>
              </a:extLst>
            </p:cNvPr>
            <p:cNvSpPr>
              <a:spLocks noChangeShapeType="1"/>
            </p:cNvSpPr>
            <p:nvPr/>
          </p:nvSpPr>
          <p:spPr bwMode="auto">
            <a:xfrm>
              <a:off x="7170" y="4302"/>
              <a:ext cx="207" cy="1"/>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63" name="Line 254">
              <a:extLst>
                <a:ext uri="{FF2B5EF4-FFF2-40B4-BE49-F238E27FC236}">
                  <a16:creationId xmlns:a16="http://schemas.microsoft.com/office/drawing/2014/main" id="{E6AD6517-CBFD-45DB-81B7-D616B8A6770C}"/>
                </a:ext>
              </a:extLst>
            </p:cNvPr>
            <p:cNvSpPr>
              <a:spLocks noChangeShapeType="1"/>
            </p:cNvSpPr>
            <p:nvPr/>
          </p:nvSpPr>
          <p:spPr bwMode="auto">
            <a:xfrm>
              <a:off x="7351" y="3398"/>
              <a:ext cx="191" cy="79"/>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64" name="Line 255">
              <a:extLst>
                <a:ext uri="{FF2B5EF4-FFF2-40B4-BE49-F238E27FC236}">
                  <a16:creationId xmlns:a16="http://schemas.microsoft.com/office/drawing/2014/main" id="{5D740E21-0114-46C1-8085-88193B8908C5}"/>
                </a:ext>
              </a:extLst>
            </p:cNvPr>
            <p:cNvSpPr>
              <a:spLocks noChangeShapeType="1"/>
            </p:cNvSpPr>
            <p:nvPr/>
          </p:nvSpPr>
          <p:spPr bwMode="auto">
            <a:xfrm>
              <a:off x="7082" y="4215"/>
              <a:ext cx="387" cy="14"/>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65" name="Line 256">
              <a:extLst>
                <a:ext uri="{FF2B5EF4-FFF2-40B4-BE49-F238E27FC236}">
                  <a16:creationId xmlns:a16="http://schemas.microsoft.com/office/drawing/2014/main" id="{0B24D722-D398-45FE-A6CE-3523785C3D70}"/>
                </a:ext>
              </a:extLst>
            </p:cNvPr>
            <p:cNvSpPr>
              <a:spLocks noChangeShapeType="1"/>
            </p:cNvSpPr>
            <p:nvPr/>
          </p:nvSpPr>
          <p:spPr bwMode="auto">
            <a:xfrm>
              <a:off x="7139" y="4142"/>
              <a:ext cx="282" cy="0"/>
            </a:xfrm>
            <a:prstGeom prst="line">
              <a:avLst/>
            </a:prstGeom>
            <a:noFill/>
            <a:ln w="2070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66" name="Line 257">
              <a:extLst>
                <a:ext uri="{FF2B5EF4-FFF2-40B4-BE49-F238E27FC236}">
                  <a16:creationId xmlns:a16="http://schemas.microsoft.com/office/drawing/2014/main" id="{DDF71245-182B-472F-9ABF-36C643077C92}"/>
                </a:ext>
              </a:extLst>
            </p:cNvPr>
            <p:cNvSpPr>
              <a:spLocks noChangeShapeType="1"/>
            </p:cNvSpPr>
            <p:nvPr/>
          </p:nvSpPr>
          <p:spPr bwMode="auto">
            <a:xfrm>
              <a:off x="7165" y="4048"/>
              <a:ext cx="244" cy="27"/>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67" name="Line 258">
              <a:extLst>
                <a:ext uri="{FF2B5EF4-FFF2-40B4-BE49-F238E27FC236}">
                  <a16:creationId xmlns:a16="http://schemas.microsoft.com/office/drawing/2014/main" id="{527AECC1-F630-4689-BE47-8F52F41444BA}"/>
                </a:ext>
              </a:extLst>
            </p:cNvPr>
            <p:cNvSpPr>
              <a:spLocks noChangeShapeType="1"/>
            </p:cNvSpPr>
            <p:nvPr/>
          </p:nvSpPr>
          <p:spPr bwMode="auto">
            <a:xfrm>
              <a:off x="7132" y="3958"/>
              <a:ext cx="330" cy="47"/>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68" name="Line 259">
              <a:extLst>
                <a:ext uri="{FF2B5EF4-FFF2-40B4-BE49-F238E27FC236}">
                  <a16:creationId xmlns:a16="http://schemas.microsoft.com/office/drawing/2014/main" id="{275B6199-8693-4FFC-B51E-B454DDBD7CD6}"/>
                </a:ext>
              </a:extLst>
            </p:cNvPr>
            <p:cNvSpPr>
              <a:spLocks noChangeShapeType="1"/>
            </p:cNvSpPr>
            <p:nvPr/>
          </p:nvSpPr>
          <p:spPr bwMode="auto">
            <a:xfrm>
              <a:off x="7177" y="3878"/>
              <a:ext cx="266" cy="48"/>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69" name="Line 260">
              <a:extLst>
                <a:ext uri="{FF2B5EF4-FFF2-40B4-BE49-F238E27FC236}">
                  <a16:creationId xmlns:a16="http://schemas.microsoft.com/office/drawing/2014/main" id="{00D32946-09D4-40C9-886C-7EECE7AA4377}"/>
                </a:ext>
              </a:extLst>
            </p:cNvPr>
            <p:cNvSpPr>
              <a:spLocks noChangeShapeType="1"/>
            </p:cNvSpPr>
            <p:nvPr/>
          </p:nvSpPr>
          <p:spPr bwMode="auto">
            <a:xfrm>
              <a:off x="7188" y="3793"/>
              <a:ext cx="276" cy="6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70" name="Line 261">
              <a:extLst>
                <a:ext uri="{FF2B5EF4-FFF2-40B4-BE49-F238E27FC236}">
                  <a16:creationId xmlns:a16="http://schemas.microsoft.com/office/drawing/2014/main" id="{E9D4E27A-B2C8-4369-93E0-FEE790658CEE}"/>
                </a:ext>
              </a:extLst>
            </p:cNvPr>
            <p:cNvSpPr>
              <a:spLocks noChangeShapeType="1"/>
            </p:cNvSpPr>
            <p:nvPr/>
          </p:nvSpPr>
          <p:spPr bwMode="auto">
            <a:xfrm>
              <a:off x="7224" y="3714"/>
              <a:ext cx="240" cy="61"/>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71" name="Line 262">
              <a:extLst>
                <a:ext uri="{FF2B5EF4-FFF2-40B4-BE49-F238E27FC236}">
                  <a16:creationId xmlns:a16="http://schemas.microsoft.com/office/drawing/2014/main" id="{50950FAC-BD5C-4DBE-A2EA-2470EBC8BC3A}"/>
                </a:ext>
              </a:extLst>
            </p:cNvPr>
            <p:cNvSpPr>
              <a:spLocks noChangeShapeType="1"/>
            </p:cNvSpPr>
            <p:nvPr/>
          </p:nvSpPr>
          <p:spPr bwMode="auto">
            <a:xfrm>
              <a:off x="7129" y="3598"/>
              <a:ext cx="473" cy="138"/>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72" name="Line 263">
              <a:extLst>
                <a:ext uri="{FF2B5EF4-FFF2-40B4-BE49-F238E27FC236}">
                  <a16:creationId xmlns:a16="http://schemas.microsoft.com/office/drawing/2014/main" id="{B6512352-1844-4D8D-B812-51DBAE3CCAD3}"/>
                </a:ext>
              </a:extLst>
            </p:cNvPr>
            <p:cNvSpPr>
              <a:spLocks noChangeShapeType="1"/>
            </p:cNvSpPr>
            <p:nvPr/>
          </p:nvSpPr>
          <p:spPr bwMode="auto">
            <a:xfrm>
              <a:off x="7203" y="3528"/>
              <a:ext cx="374" cy="124"/>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73" name="Line 264">
              <a:extLst>
                <a:ext uri="{FF2B5EF4-FFF2-40B4-BE49-F238E27FC236}">
                  <a16:creationId xmlns:a16="http://schemas.microsoft.com/office/drawing/2014/main" id="{D67E65C7-9E48-483D-A383-4B629E5728C8}"/>
                </a:ext>
              </a:extLst>
            </p:cNvPr>
            <p:cNvSpPr>
              <a:spLocks noChangeShapeType="1"/>
            </p:cNvSpPr>
            <p:nvPr/>
          </p:nvSpPr>
          <p:spPr bwMode="auto">
            <a:xfrm>
              <a:off x="7168" y="3416"/>
              <a:ext cx="500" cy="188"/>
            </a:xfrm>
            <a:prstGeom prst="line">
              <a:avLst/>
            </a:prstGeom>
            <a:noFill/>
            <a:ln w="9639">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74" name="Line 265">
              <a:extLst>
                <a:ext uri="{FF2B5EF4-FFF2-40B4-BE49-F238E27FC236}">
                  <a16:creationId xmlns:a16="http://schemas.microsoft.com/office/drawing/2014/main" id="{E060C9B9-4340-48E8-9E5C-EE53EC8E58CF}"/>
                </a:ext>
              </a:extLst>
            </p:cNvPr>
            <p:cNvSpPr>
              <a:spLocks noChangeShapeType="1"/>
            </p:cNvSpPr>
            <p:nvPr/>
          </p:nvSpPr>
          <p:spPr bwMode="auto">
            <a:xfrm>
              <a:off x="7354" y="3391"/>
              <a:ext cx="190" cy="8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75" name="Line 266">
              <a:extLst>
                <a:ext uri="{FF2B5EF4-FFF2-40B4-BE49-F238E27FC236}">
                  <a16:creationId xmlns:a16="http://schemas.microsoft.com/office/drawing/2014/main" id="{5AC57EC1-F969-4D1D-B8B6-4DA098E0364C}"/>
                </a:ext>
              </a:extLst>
            </p:cNvPr>
            <p:cNvSpPr>
              <a:spLocks noChangeShapeType="1"/>
            </p:cNvSpPr>
            <p:nvPr/>
          </p:nvSpPr>
          <p:spPr bwMode="auto">
            <a:xfrm>
              <a:off x="7868" y="2625"/>
              <a:ext cx="146" cy="146"/>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76" name="Line 267">
              <a:extLst>
                <a:ext uri="{FF2B5EF4-FFF2-40B4-BE49-F238E27FC236}">
                  <a16:creationId xmlns:a16="http://schemas.microsoft.com/office/drawing/2014/main" id="{949DB6AB-D1F9-4778-9190-E773491E5DFC}"/>
                </a:ext>
              </a:extLst>
            </p:cNvPr>
            <p:cNvSpPr>
              <a:spLocks noChangeShapeType="1"/>
            </p:cNvSpPr>
            <p:nvPr/>
          </p:nvSpPr>
          <p:spPr bwMode="auto">
            <a:xfrm>
              <a:off x="7306" y="3277"/>
              <a:ext cx="351" cy="161"/>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77" name="Line 268">
              <a:extLst>
                <a:ext uri="{FF2B5EF4-FFF2-40B4-BE49-F238E27FC236}">
                  <a16:creationId xmlns:a16="http://schemas.microsoft.com/office/drawing/2014/main" id="{A76E0975-32B5-4B2F-B5F5-0B63A3FC28C4}"/>
                </a:ext>
              </a:extLst>
            </p:cNvPr>
            <p:cNvSpPr>
              <a:spLocks noChangeShapeType="1"/>
            </p:cNvSpPr>
            <p:nvPr/>
          </p:nvSpPr>
          <p:spPr bwMode="auto">
            <a:xfrm>
              <a:off x="7396" y="3224"/>
              <a:ext cx="241" cy="122"/>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78" name="Line 269">
              <a:extLst>
                <a:ext uri="{FF2B5EF4-FFF2-40B4-BE49-F238E27FC236}">
                  <a16:creationId xmlns:a16="http://schemas.microsoft.com/office/drawing/2014/main" id="{D8178540-022F-43B0-89A8-6CAE94A1B48C}"/>
                </a:ext>
              </a:extLst>
            </p:cNvPr>
            <p:cNvSpPr>
              <a:spLocks noChangeShapeType="1"/>
            </p:cNvSpPr>
            <p:nvPr/>
          </p:nvSpPr>
          <p:spPr bwMode="auto">
            <a:xfrm>
              <a:off x="7446" y="3154"/>
              <a:ext cx="216" cy="119"/>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79" name="Line 270">
              <a:extLst>
                <a:ext uri="{FF2B5EF4-FFF2-40B4-BE49-F238E27FC236}">
                  <a16:creationId xmlns:a16="http://schemas.microsoft.com/office/drawing/2014/main" id="{F28F8EB8-7EFA-4BD9-9BF6-7193AF7B2E73}"/>
                </a:ext>
              </a:extLst>
            </p:cNvPr>
            <p:cNvSpPr>
              <a:spLocks noChangeShapeType="1"/>
            </p:cNvSpPr>
            <p:nvPr/>
          </p:nvSpPr>
          <p:spPr bwMode="auto">
            <a:xfrm>
              <a:off x="7451" y="3058"/>
              <a:ext cx="286" cy="171"/>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80" name="Line 271">
              <a:extLst>
                <a:ext uri="{FF2B5EF4-FFF2-40B4-BE49-F238E27FC236}">
                  <a16:creationId xmlns:a16="http://schemas.microsoft.com/office/drawing/2014/main" id="{77CBFBFF-A956-4B98-B9AA-B2CA6D16DA83}"/>
                </a:ext>
              </a:extLst>
            </p:cNvPr>
            <p:cNvSpPr>
              <a:spLocks noChangeShapeType="1"/>
            </p:cNvSpPr>
            <p:nvPr/>
          </p:nvSpPr>
          <p:spPr bwMode="auto">
            <a:xfrm>
              <a:off x="7523" y="3002"/>
              <a:ext cx="227" cy="147"/>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81" name="Line 272">
              <a:extLst>
                <a:ext uri="{FF2B5EF4-FFF2-40B4-BE49-F238E27FC236}">
                  <a16:creationId xmlns:a16="http://schemas.microsoft.com/office/drawing/2014/main" id="{118CD748-EB75-43C8-8D05-CFA9CBBA19D1}"/>
                </a:ext>
              </a:extLst>
            </p:cNvPr>
            <p:cNvSpPr>
              <a:spLocks noChangeShapeType="1"/>
            </p:cNvSpPr>
            <p:nvPr/>
          </p:nvSpPr>
          <p:spPr bwMode="auto">
            <a:xfrm>
              <a:off x="7565" y="2928"/>
              <a:ext cx="233" cy="161"/>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82" name="Line 273">
              <a:extLst>
                <a:ext uri="{FF2B5EF4-FFF2-40B4-BE49-F238E27FC236}">
                  <a16:creationId xmlns:a16="http://schemas.microsoft.com/office/drawing/2014/main" id="{11667D5D-6913-474D-BD93-95396EC09105}"/>
                </a:ext>
              </a:extLst>
            </p:cNvPr>
            <p:cNvSpPr>
              <a:spLocks noChangeShapeType="1"/>
            </p:cNvSpPr>
            <p:nvPr/>
          </p:nvSpPr>
          <p:spPr bwMode="auto">
            <a:xfrm>
              <a:off x="7629" y="2869"/>
              <a:ext cx="198" cy="148"/>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83" name="Line 274">
              <a:extLst>
                <a:ext uri="{FF2B5EF4-FFF2-40B4-BE49-F238E27FC236}">
                  <a16:creationId xmlns:a16="http://schemas.microsoft.com/office/drawing/2014/main" id="{80201F4C-5A3B-4FB7-9EE8-D77A57315A87}"/>
                </a:ext>
              </a:extLst>
            </p:cNvPr>
            <p:cNvSpPr>
              <a:spLocks noChangeShapeType="1"/>
            </p:cNvSpPr>
            <p:nvPr/>
          </p:nvSpPr>
          <p:spPr bwMode="auto">
            <a:xfrm>
              <a:off x="7586" y="2725"/>
              <a:ext cx="384" cy="31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84" name="Line 275">
              <a:extLst>
                <a:ext uri="{FF2B5EF4-FFF2-40B4-BE49-F238E27FC236}">
                  <a16:creationId xmlns:a16="http://schemas.microsoft.com/office/drawing/2014/main" id="{41639E8C-4FB5-4B5F-8252-C41BC9BFB69A}"/>
                </a:ext>
              </a:extLst>
            </p:cNvPr>
            <p:cNvSpPr>
              <a:spLocks noChangeShapeType="1"/>
            </p:cNvSpPr>
            <p:nvPr/>
          </p:nvSpPr>
          <p:spPr bwMode="auto">
            <a:xfrm>
              <a:off x="7681" y="2689"/>
              <a:ext cx="298" cy="258"/>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85" name="Line 276">
              <a:extLst>
                <a:ext uri="{FF2B5EF4-FFF2-40B4-BE49-F238E27FC236}">
                  <a16:creationId xmlns:a16="http://schemas.microsoft.com/office/drawing/2014/main" id="{29826E83-3A9C-4C8E-98F6-B77904E19946}"/>
                </a:ext>
              </a:extLst>
            </p:cNvPr>
            <p:cNvSpPr>
              <a:spLocks noChangeShapeType="1"/>
            </p:cNvSpPr>
            <p:nvPr/>
          </p:nvSpPr>
          <p:spPr bwMode="auto">
            <a:xfrm>
              <a:off x="7691" y="2572"/>
              <a:ext cx="391" cy="365"/>
            </a:xfrm>
            <a:prstGeom prst="line">
              <a:avLst/>
            </a:prstGeom>
            <a:noFill/>
            <a:ln w="9639">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86" name="Line 277">
              <a:extLst>
                <a:ext uri="{FF2B5EF4-FFF2-40B4-BE49-F238E27FC236}">
                  <a16:creationId xmlns:a16="http://schemas.microsoft.com/office/drawing/2014/main" id="{A4424CA6-2E47-4A0F-902D-2EC62678C120}"/>
                </a:ext>
              </a:extLst>
            </p:cNvPr>
            <p:cNvSpPr>
              <a:spLocks noChangeShapeType="1"/>
            </p:cNvSpPr>
            <p:nvPr/>
          </p:nvSpPr>
          <p:spPr bwMode="auto">
            <a:xfrm>
              <a:off x="7873" y="2621"/>
              <a:ext cx="145" cy="146"/>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87" name="Line 278">
              <a:extLst>
                <a:ext uri="{FF2B5EF4-FFF2-40B4-BE49-F238E27FC236}">
                  <a16:creationId xmlns:a16="http://schemas.microsoft.com/office/drawing/2014/main" id="{F8208702-898B-4106-AC84-BCECD75D799B}"/>
                </a:ext>
              </a:extLst>
            </p:cNvPr>
            <p:cNvSpPr>
              <a:spLocks noChangeShapeType="1"/>
            </p:cNvSpPr>
            <p:nvPr/>
          </p:nvSpPr>
          <p:spPr bwMode="auto">
            <a:xfrm>
              <a:off x="7872" y="2496"/>
              <a:ext cx="263" cy="284"/>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88" name="Line 279">
              <a:extLst>
                <a:ext uri="{FF2B5EF4-FFF2-40B4-BE49-F238E27FC236}">
                  <a16:creationId xmlns:a16="http://schemas.microsoft.com/office/drawing/2014/main" id="{18322DF1-1705-420C-9907-873D9499C88B}"/>
                </a:ext>
              </a:extLst>
            </p:cNvPr>
            <p:cNvSpPr>
              <a:spLocks noChangeShapeType="1"/>
            </p:cNvSpPr>
            <p:nvPr/>
          </p:nvSpPr>
          <p:spPr bwMode="auto">
            <a:xfrm>
              <a:off x="7976" y="2482"/>
              <a:ext cx="176" cy="205"/>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89" name="Line 280">
              <a:extLst>
                <a:ext uri="{FF2B5EF4-FFF2-40B4-BE49-F238E27FC236}">
                  <a16:creationId xmlns:a16="http://schemas.microsoft.com/office/drawing/2014/main" id="{64AC7CA8-6FBB-46AA-B178-878C5ABA37F2}"/>
                </a:ext>
              </a:extLst>
            </p:cNvPr>
            <p:cNvSpPr>
              <a:spLocks noChangeShapeType="1"/>
            </p:cNvSpPr>
            <p:nvPr/>
          </p:nvSpPr>
          <p:spPr bwMode="auto">
            <a:xfrm>
              <a:off x="8048" y="2437"/>
              <a:ext cx="155" cy="192"/>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90" name="Line 281">
              <a:extLst>
                <a:ext uri="{FF2B5EF4-FFF2-40B4-BE49-F238E27FC236}">
                  <a16:creationId xmlns:a16="http://schemas.microsoft.com/office/drawing/2014/main" id="{3682668F-6347-4BDC-B773-C5814146F0CE}"/>
                </a:ext>
              </a:extLst>
            </p:cNvPr>
            <p:cNvSpPr>
              <a:spLocks noChangeShapeType="1"/>
            </p:cNvSpPr>
            <p:nvPr/>
          </p:nvSpPr>
          <p:spPr bwMode="auto">
            <a:xfrm>
              <a:off x="8089" y="2349"/>
              <a:ext cx="200" cy="268"/>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91" name="Line 282">
              <a:extLst>
                <a:ext uri="{FF2B5EF4-FFF2-40B4-BE49-F238E27FC236}">
                  <a16:creationId xmlns:a16="http://schemas.microsoft.com/office/drawing/2014/main" id="{13A500AE-C4ED-4230-B2C8-7EFF416EAAC5}"/>
                </a:ext>
              </a:extLst>
            </p:cNvPr>
            <p:cNvSpPr>
              <a:spLocks noChangeShapeType="1"/>
            </p:cNvSpPr>
            <p:nvPr/>
          </p:nvSpPr>
          <p:spPr bwMode="auto">
            <a:xfrm>
              <a:off x="8181" y="2330"/>
              <a:ext cx="151" cy="217"/>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92" name="Line 283">
              <a:extLst>
                <a:ext uri="{FF2B5EF4-FFF2-40B4-BE49-F238E27FC236}">
                  <a16:creationId xmlns:a16="http://schemas.microsoft.com/office/drawing/2014/main" id="{9B32F859-0AB8-475D-B642-A40F1F7C656E}"/>
                </a:ext>
              </a:extLst>
            </p:cNvPr>
            <p:cNvSpPr>
              <a:spLocks noChangeShapeType="1"/>
            </p:cNvSpPr>
            <p:nvPr/>
          </p:nvSpPr>
          <p:spPr bwMode="auto">
            <a:xfrm>
              <a:off x="8282" y="2330"/>
              <a:ext cx="116" cy="181"/>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93" name="Line 284">
              <a:extLst>
                <a:ext uri="{FF2B5EF4-FFF2-40B4-BE49-F238E27FC236}">
                  <a16:creationId xmlns:a16="http://schemas.microsoft.com/office/drawing/2014/main" id="{13D7DE0A-CB28-4AD4-91F8-03AFC20DEC61}"/>
                </a:ext>
              </a:extLst>
            </p:cNvPr>
            <p:cNvSpPr>
              <a:spLocks noChangeShapeType="1"/>
            </p:cNvSpPr>
            <p:nvPr/>
          </p:nvSpPr>
          <p:spPr bwMode="auto">
            <a:xfrm>
              <a:off x="8379" y="2330"/>
              <a:ext cx="74" cy="125"/>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94" name="Line 285">
              <a:extLst>
                <a:ext uri="{FF2B5EF4-FFF2-40B4-BE49-F238E27FC236}">
                  <a16:creationId xmlns:a16="http://schemas.microsoft.com/office/drawing/2014/main" id="{931CC798-4566-40F8-8A81-9224DB048EA8}"/>
                </a:ext>
              </a:extLst>
            </p:cNvPr>
            <p:cNvSpPr>
              <a:spLocks noChangeShapeType="1"/>
            </p:cNvSpPr>
            <p:nvPr/>
          </p:nvSpPr>
          <p:spPr bwMode="auto">
            <a:xfrm>
              <a:off x="8471" y="2330"/>
              <a:ext cx="107" cy="196"/>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95" name="Line 286">
              <a:extLst>
                <a:ext uri="{FF2B5EF4-FFF2-40B4-BE49-F238E27FC236}">
                  <a16:creationId xmlns:a16="http://schemas.microsoft.com/office/drawing/2014/main" id="{666A82E1-F472-407E-A098-8E544962CD07}"/>
                </a:ext>
              </a:extLst>
            </p:cNvPr>
            <p:cNvSpPr>
              <a:spLocks noChangeShapeType="1"/>
            </p:cNvSpPr>
            <p:nvPr/>
          </p:nvSpPr>
          <p:spPr bwMode="auto">
            <a:xfrm>
              <a:off x="8560" y="2330"/>
              <a:ext cx="60" cy="118"/>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96" name="Line 287">
              <a:extLst>
                <a:ext uri="{FF2B5EF4-FFF2-40B4-BE49-F238E27FC236}">
                  <a16:creationId xmlns:a16="http://schemas.microsoft.com/office/drawing/2014/main" id="{0BC5F1E3-FEFC-4395-AD54-66EB6896EA9F}"/>
                </a:ext>
              </a:extLst>
            </p:cNvPr>
            <p:cNvSpPr>
              <a:spLocks noChangeShapeType="1"/>
            </p:cNvSpPr>
            <p:nvPr/>
          </p:nvSpPr>
          <p:spPr bwMode="auto">
            <a:xfrm>
              <a:off x="8651" y="2330"/>
              <a:ext cx="68" cy="149"/>
            </a:xfrm>
            <a:prstGeom prst="line">
              <a:avLst/>
            </a:prstGeom>
            <a:noFill/>
            <a:ln w="9639">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97" name="Line 288">
              <a:extLst>
                <a:ext uri="{FF2B5EF4-FFF2-40B4-BE49-F238E27FC236}">
                  <a16:creationId xmlns:a16="http://schemas.microsoft.com/office/drawing/2014/main" id="{785853D0-23D2-440E-B54D-AC43C3861943}"/>
                </a:ext>
              </a:extLst>
            </p:cNvPr>
            <p:cNvSpPr>
              <a:spLocks noChangeShapeType="1"/>
            </p:cNvSpPr>
            <p:nvPr/>
          </p:nvSpPr>
          <p:spPr bwMode="auto">
            <a:xfrm>
              <a:off x="8819" y="2330"/>
              <a:ext cx="9" cy="23"/>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98" name="Line 289">
              <a:extLst>
                <a:ext uri="{FF2B5EF4-FFF2-40B4-BE49-F238E27FC236}">
                  <a16:creationId xmlns:a16="http://schemas.microsoft.com/office/drawing/2014/main" id="{40F3DB70-6EFE-4175-B7CF-6F0A5100337F}"/>
                </a:ext>
              </a:extLst>
            </p:cNvPr>
            <p:cNvSpPr>
              <a:spLocks noChangeShapeType="1"/>
            </p:cNvSpPr>
            <p:nvPr/>
          </p:nvSpPr>
          <p:spPr bwMode="auto">
            <a:xfrm>
              <a:off x="10133" y="2330"/>
              <a:ext cx="0" cy="3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299" name="Line 290">
              <a:extLst>
                <a:ext uri="{FF2B5EF4-FFF2-40B4-BE49-F238E27FC236}">
                  <a16:creationId xmlns:a16="http://schemas.microsoft.com/office/drawing/2014/main" id="{A9EE9A24-2A57-4BDB-BB0F-CEEF75300213}"/>
                </a:ext>
              </a:extLst>
            </p:cNvPr>
            <p:cNvSpPr>
              <a:spLocks noChangeShapeType="1"/>
            </p:cNvSpPr>
            <p:nvPr/>
          </p:nvSpPr>
          <p:spPr bwMode="auto">
            <a:xfrm>
              <a:off x="10210" y="2330"/>
              <a:ext cx="0" cy="4"/>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00" name="Line 291">
              <a:extLst>
                <a:ext uri="{FF2B5EF4-FFF2-40B4-BE49-F238E27FC236}">
                  <a16:creationId xmlns:a16="http://schemas.microsoft.com/office/drawing/2014/main" id="{483F5D6D-9401-4EE9-8F31-B17D3851D916}"/>
                </a:ext>
              </a:extLst>
            </p:cNvPr>
            <p:cNvSpPr>
              <a:spLocks noChangeShapeType="1"/>
            </p:cNvSpPr>
            <p:nvPr/>
          </p:nvSpPr>
          <p:spPr bwMode="auto">
            <a:xfrm>
              <a:off x="10293" y="2330"/>
              <a:ext cx="0" cy="95"/>
            </a:xfrm>
            <a:prstGeom prst="line">
              <a:avLst/>
            </a:prstGeom>
            <a:noFill/>
            <a:ln w="9639">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01" name="Line 292">
              <a:extLst>
                <a:ext uri="{FF2B5EF4-FFF2-40B4-BE49-F238E27FC236}">
                  <a16:creationId xmlns:a16="http://schemas.microsoft.com/office/drawing/2014/main" id="{9E76D40F-AE47-483D-9EA6-6F6ACA28310B}"/>
                </a:ext>
              </a:extLst>
            </p:cNvPr>
            <p:cNvSpPr>
              <a:spLocks noChangeShapeType="1"/>
            </p:cNvSpPr>
            <p:nvPr/>
          </p:nvSpPr>
          <p:spPr bwMode="auto">
            <a:xfrm>
              <a:off x="11236" y="2625"/>
              <a:ext cx="0" cy="146"/>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02" name="Line 293">
              <a:extLst>
                <a:ext uri="{FF2B5EF4-FFF2-40B4-BE49-F238E27FC236}">
                  <a16:creationId xmlns:a16="http://schemas.microsoft.com/office/drawing/2014/main" id="{7B9DFB07-254E-4962-BC0C-1C0229FFA508}"/>
                </a:ext>
              </a:extLst>
            </p:cNvPr>
            <p:cNvSpPr>
              <a:spLocks noChangeShapeType="1"/>
            </p:cNvSpPr>
            <p:nvPr/>
          </p:nvSpPr>
          <p:spPr bwMode="auto">
            <a:xfrm>
              <a:off x="10461" y="2330"/>
              <a:ext cx="0" cy="85"/>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03" name="Line 294">
              <a:extLst>
                <a:ext uri="{FF2B5EF4-FFF2-40B4-BE49-F238E27FC236}">
                  <a16:creationId xmlns:a16="http://schemas.microsoft.com/office/drawing/2014/main" id="{F00B2B0D-5FF9-4F82-9EB5-75DB45D873EF}"/>
                </a:ext>
              </a:extLst>
            </p:cNvPr>
            <p:cNvSpPr>
              <a:spLocks noChangeShapeType="1"/>
            </p:cNvSpPr>
            <p:nvPr/>
          </p:nvSpPr>
          <p:spPr bwMode="auto">
            <a:xfrm>
              <a:off x="10547" y="2330"/>
              <a:ext cx="0" cy="65"/>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04" name="Line 295">
              <a:extLst>
                <a:ext uri="{FF2B5EF4-FFF2-40B4-BE49-F238E27FC236}">
                  <a16:creationId xmlns:a16="http://schemas.microsoft.com/office/drawing/2014/main" id="{E51CE8F9-DCEF-40D7-B294-763B8350686C}"/>
                </a:ext>
              </a:extLst>
            </p:cNvPr>
            <p:cNvSpPr>
              <a:spLocks noChangeShapeType="1"/>
            </p:cNvSpPr>
            <p:nvPr/>
          </p:nvSpPr>
          <p:spPr bwMode="auto">
            <a:xfrm>
              <a:off x="10637" y="2330"/>
              <a:ext cx="0" cy="89"/>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05" name="Line 296">
              <a:extLst>
                <a:ext uri="{FF2B5EF4-FFF2-40B4-BE49-F238E27FC236}">
                  <a16:creationId xmlns:a16="http://schemas.microsoft.com/office/drawing/2014/main" id="{FC7F18D4-4AA4-4A9A-858C-3023A538DE46}"/>
                </a:ext>
              </a:extLst>
            </p:cNvPr>
            <p:cNvSpPr>
              <a:spLocks noChangeShapeType="1"/>
            </p:cNvSpPr>
            <p:nvPr/>
          </p:nvSpPr>
          <p:spPr bwMode="auto">
            <a:xfrm>
              <a:off x="10730" y="2330"/>
              <a:ext cx="0" cy="165"/>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06" name="Line 297">
              <a:extLst>
                <a:ext uri="{FF2B5EF4-FFF2-40B4-BE49-F238E27FC236}">
                  <a16:creationId xmlns:a16="http://schemas.microsoft.com/office/drawing/2014/main" id="{D1ACA912-558F-41CF-BC2A-915836456F28}"/>
                </a:ext>
              </a:extLst>
            </p:cNvPr>
            <p:cNvSpPr>
              <a:spLocks noChangeShapeType="1"/>
            </p:cNvSpPr>
            <p:nvPr/>
          </p:nvSpPr>
          <p:spPr bwMode="auto">
            <a:xfrm>
              <a:off x="10827" y="2330"/>
              <a:ext cx="0" cy="177"/>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07" name="Line 298">
              <a:extLst>
                <a:ext uri="{FF2B5EF4-FFF2-40B4-BE49-F238E27FC236}">
                  <a16:creationId xmlns:a16="http://schemas.microsoft.com/office/drawing/2014/main" id="{3EE159CC-925E-4A4A-93D7-AD15124D2665}"/>
                </a:ext>
              </a:extLst>
            </p:cNvPr>
            <p:cNvSpPr>
              <a:spLocks noChangeShapeType="1"/>
            </p:cNvSpPr>
            <p:nvPr/>
          </p:nvSpPr>
          <p:spPr bwMode="auto">
            <a:xfrm>
              <a:off x="10928" y="2330"/>
              <a:ext cx="0" cy="225"/>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08" name="Line 299">
              <a:extLst>
                <a:ext uri="{FF2B5EF4-FFF2-40B4-BE49-F238E27FC236}">
                  <a16:creationId xmlns:a16="http://schemas.microsoft.com/office/drawing/2014/main" id="{695FBB4B-57FC-43A9-921D-F2380F67CADB}"/>
                </a:ext>
              </a:extLst>
            </p:cNvPr>
            <p:cNvSpPr>
              <a:spLocks noChangeShapeType="1"/>
            </p:cNvSpPr>
            <p:nvPr/>
          </p:nvSpPr>
          <p:spPr bwMode="auto">
            <a:xfrm>
              <a:off x="10992" y="2387"/>
              <a:ext cx="0" cy="197"/>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09" name="Line 300">
              <a:extLst>
                <a:ext uri="{FF2B5EF4-FFF2-40B4-BE49-F238E27FC236}">
                  <a16:creationId xmlns:a16="http://schemas.microsoft.com/office/drawing/2014/main" id="{962DF3F5-3353-4135-9321-7519C8CDC19C}"/>
                </a:ext>
              </a:extLst>
            </p:cNvPr>
            <p:cNvSpPr>
              <a:spLocks noChangeShapeType="1"/>
            </p:cNvSpPr>
            <p:nvPr/>
          </p:nvSpPr>
          <p:spPr bwMode="auto">
            <a:xfrm>
              <a:off x="11136" y="2343"/>
              <a:ext cx="0" cy="384"/>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10" name="Line 301">
              <a:extLst>
                <a:ext uri="{FF2B5EF4-FFF2-40B4-BE49-F238E27FC236}">
                  <a16:creationId xmlns:a16="http://schemas.microsoft.com/office/drawing/2014/main" id="{D221E398-BC52-4905-844D-795326190475}"/>
                </a:ext>
              </a:extLst>
            </p:cNvPr>
            <p:cNvSpPr>
              <a:spLocks noChangeShapeType="1"/>
            </p:cNvSpPr>
            <p:nvPr/>
          </p:nvSpPr>
          <p:spPr bwMode="auto">
            <a:xfrm>
              <a:off x="11172" y="2438"/>
              <a:ext cx="0" cy="298"/>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11" name="Line 302">
              <a:extLst>
                <a:ext uri="{FF2B5EF4-FFF2-40B4-BE49-F238E27FC236}">
                  <a16:creationId xmlns:a16="http://schemas.microsoft.com/office/drawing/2014/main" id="{631BB659-9D57-43CB-AD74-3CF402144FF8}"/>
                </a:ext>
              </a:extLst>
            </p:cNvPr>
            <p:cNvSpPr>
              <a:spLocks noChangeShapeType="1"/>
            </p:cNvSpPr>
            <p:nvPr/>
          </p:nvSpPr>
          <p:spPr bwMode="auto">
            <a:xfrm>
              <a:off x="11288" y="2449"/>
              <a:ext cx="0" cy="390"/>
            </a:xfrm>
            <a:prstGeom prst="line">
              <a:avLst/>
            </a:prstGeom>
            <a:noFill/>
            <a:ln w="9639">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12" name="Line 303">
              <a:extLst>
                <a:ext uri="{FF2B5EF4-FFF2-40B4-BE49-F238E27FC236}">
                  <a16:creationId xmlns:a16="http://schemas.microsoft.com/office/drawing/2014/main" id="{713268C2-338B-4B7E-B70E-445239C8C8E1}"/>
                </a:ext>
              </a:extLst>
            </p:cNvPr>
            <p:cNvSpPr>
              <a:spLocks noChangeShapeType="1"/>
            </p:cNvSpPr>
            <p:nvPr/>
          </p:nvSpPr>
          <p:spPr bwMode="auto">
            <a:xfrm>
              <a:off x="11240" y="2630"/>
              <a:ext cx="0" cy="145"/>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13" name="Line 304">
              <a:extLst>
                <a:ext uri="{FF2B5EF4-FFF2-40B4-BE49-F238E27FC236}">
                  <a16:creationId xmlns:a16="http://schemas.microsoft.com/office/drawing/2014/main" id="{D8879894-8E41-4A03-A8DA-848D1A501240}"/>
                </a:ext>
              </a:extLst>
            </p:cNvPr>
            <p:cNvSpPr>
              <a:spLocks noChangeShapeType="1"/>
            </p:cNvSpPr>
            <p:nvPr/>
          </p:nvSpPr>
          <p:spPr bwMode="auto">
            <a:xfrm>
              <a:off x="11752" y="3398"/>
              <a:ext cx="0" cy="79"/>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14" name="Line 305">
              <a:extLst>
                <a:ext uri="{FF2B5EF4-FFF2-40B4-BE49-F238E27FC236}">
                  <a16:creationId xmlns:a16="http://schemas.microsoft.com/office/drawing/2014/main" id="{95A4AC95-AA06-4FA9-9B83-748909217BF3}"/>
                </a:ext>
              </a:extLst>
            </p:cNvPr>
            <p:cNvSpPr>
              <a:spLocks noChangeShapeType="1"/>
            </p:cNvSpPr>
            <p:nvPr/>
          </p:nvSpPr>
          <p:spPr bwMode="auto">
            <a:xfrm>
              <a:off x="11364" y="2630"/>
              <a:ext cx="0" cy="262"/>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15" name="Line 306">
              <a:extLst>
                <a:ext uri="{FF2B5EF4-FFF2-40B4-BE49-F238E27FC236}">
                  <a16:creationId xmlns:a16="http://schemas.microsoft.com/office/drawing/2014/main" id="{83A645F8-1043-4ECF-A368-3D2149D819D0}"/>
                </a:ext>
              </a:extLst>
            </p:cNvPr>
            <p:cNvSpPr>
              <a:spLocks noChangeShapeType="1"/>
            </p:cNvSpPr>
            <p:nvPr/>
          </p:nvSpPr>
          <p:spPr bwMode="auto">
            <a:xfrm>
              <a:off x="11378" y="2733"/>
              <a:ext cx="0" cy="176"/>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16" name="Line 307">
              <a:extLst>
                <a:ext uri="{FF2B5EF4-FFF2-40B4-BE49-F238E27FC236}">
                  <a16:creationId xmlns:a16="http://schemas.microsoft.com/office/drawing/2014/main" id="{60F625F8-2EEA-41F8-AF74-ED8A7DA90B24}"/>
                </a:ext>
              </a:extLst>
            </p:cNvPr>
            <p:cNvSpPr>
              <a:spLocks noChangeShapeType="1"/>
            </p:cNvSpPr>
            <p:nvPr/>
          </p:nvSpPr>
          <p:spPr bwMode="auto">
            <a:xfrm>
              <a:off x="11424" y="2806"/>
              <a:ext cx="0" cy="154"/>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17" name="Line 308">
              <a:extLst>
                <a:ext uri="{FF2B5EF4-FFF2-40B4-BE49-F238E27FC236}">
                  <a16:creationId xmlns:a16="http://schemas.microsoft.com/office/drawing/2014/main" id="{D48E633A-E8B4-40BC-8666-3B1E1B90EFD3}"/>
                </a:ext>
              </a:extLst>
            </p:cNvPr>
            <p:cNvSpPr>
              <a:spLocks noChangeShapeType="1"/>
            </p:cNvSpPr>
            <p:nvPr/>
          </p:nvSpPr>
          <p:spPr bwMode="auto">
            <a:xfrm>
              <a:off x="11511" y="2846"/>
              <a:ext cx="0" cy="20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18" name="Line 309">
              <a:extLst>
                <a:ext uri="{FF2B5EF4-FFF2-40B4-BE49-F238E27FC236}">
                  <a16:creationId xmlns:a16="http://schemas.microsoft.com/office/drawing/2014/main" id="{CCF71FC1-5B41-4B27-86D3-E6F81D7E857A}"/>
                </a:ext>
              </a:extLst>
            </p:cNvPr>
            <p:cNvSpPr>
              <a:spLocks noChangeShapeType="1"/>
            </p:cNvSpPr>
            <p:nvPr/>
          </p:nvSpPr>
          <p:spPr bwMode="auto">
            <a:xfrm>
              <a:off x="11535" y="2935"/>
              <a:ext cx="0" cy="154"/>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19" name="Line 310">
              <a:extLst>
                <a:ext uri="{FF2B5EF4-FFF2-40B4-BE49-F238E27FC236}">
                  <a16:creationId xmlns:a16="http://schemas.microsoft.com/office/drawing/2014/main" id="{77A39274-980C-4551-8FAB-75BC642278AC}"/>
                </a:ext>
              </a:extLst>
            </p:cNvPr>
            <p:cNvSpPr>
              <a:spLocks noChangeShapeType="1"/>
            </p:cNvSpPr>
            <p:nvPr/>
          </p:nvSpPr>
          <p:spPr bwMode="auto">
            <a:xfrm>
              <a:off x="11588" y="3002"/>
              <a:ext cx="0" cy="153"/>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20" name="Line 311">
              <a:extLst>
                <a:ext uri="{FF2B5EF4-FFF2-40B4-BE49-F238E27FC236}">
                  <a16:creationId xmlns:a16="http://schemas.microsoft.com/office/drawing/2014/main" id="{1EC91BAA-B43C-4240-8462-216A603D6911}"/>
                </a:ext>
              </a:extLst>
            </p:cNvPr>
            <p:cNvSpPr>
              <a:spLocks noChangeShapeType="1"/>
            </p:cNvSpPr>
            <p:nvPr/>
          </p:nvSpPr>
          <p:spPr bwMode="auto">
            <a:xfrm>
              <a:off x="11618" y="3084"/>
              <a:ext cx="0" cy="126"/>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21" name="Line 312">
              <a:extLst>
                <a:ext uri="{FF2B5EF4-FFF2-40B4-BE49-F238E27FC236}">
                  <a16:creationId xmlns:a16="http://schemas.microsoft.com/office/drawing/2014/main" id="{31EEAEF4-2E15-428A-9A14-4D2A33D857BE}"/>
                </a:ext>
              </a:extLst>
            </p:cNvPr>
            <p:cNvSpPr>
              <a:spLocks noChangeShapeType="1"/>
            </p:cNvSpPr>
            <p:nvPr/>
          </p:nvSpPr>
          <p:spPr bwMode="auto">
            <a:xfrm>
              <a:off x="11768" y="3099"/>
              <a:ext cx="0" cy="237"/>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22" name="Line 313">
              <a:extLst>
                <a:ext uri="{FF2B5EF4-FFF2-40B4-BE49-F238E27FC236}">
                  <a16:creationId xmlns:a16="http://schemas.microsoft.com/office/drawing/2014/main" id="{AC62F2E9-3F30-4C89-8132-48CE8A923315}"/>
                </a:ext>
              </a:extLst>
            </p:cNvPr>
            <p:cNvSpPr>
              <a:spLocks noChangeShapeType="1"/>
            </p:cNvSpPr>
            <p:nvPr/>
          </p:nvSpPr>
          <p:spPr bwMode="auto">
            <a:xfrm>
              <a:off x="11765" y="3200"/>
              <a:ext cx="0" cy="177"/>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23" name="Line 314">
              <a:extLst>
                <a:ext uri="{FF2B5EF4-FFF2-40B4-BE49-F238E27FC236}">
                  <a16:creationId xmlns:a16="http://schemas.microsoft.com/office/drawing/2014/main" id="{A877A83D-E859-4775-A665-5689B6B4689F}"/>
                </a:ext>
              </a:extLst>
            </p:cNvPr>
            <p:cNvSpPr>
              <a:spLocks noChangeShapeType="1"/>
            </p:cNvSpPr>
            <p:nvPr/>
          </p:nvSpPr>
          <p:spPr bwMode="auto">
            <a:xfrm>
              <a:off x="11868" y="3255"/>
              <a:ext cx="0" cy="221"/>
            </a:xfrm>
            <a:prstGeom prst="line">
              <a:avLst/>
            </a:prstGeom>
            <a:noFill/>
            <a:ln w="9639">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24" name="Line 315">
              <a:extLst>
                <a:ext uri="{FF2B5EF4-FFF2-40B4-BE49-F238E27FC236}">
                  <a16:creationId xmlns:a16="http://schemas.microsoft.com/office/drawing/2014/main" id="{97C34CC3-DE00-44B3-9686-A7303F2B0A3E}"/>
                </a:ext>
              </a:extLst>
            </p:cNvPr>
            <p:cNvSpPr>
              <a:spLocks noChangeShapeType="1"/>
            </p:cNvSpPr>
            <p:nvPr/>
          </p:nvSpPr>
          <p:spPr bwMode="auto">
            <a:xfrm>
              <a:off x="11754" y="3404"/>
              <a:ext cx="0" cy="78"/>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25" name="Line 316">
              <a:extLst>
                <a:ext uri="{FF2B5EF4-FFF2-40B4-BE49-F238E27FC236}">
                  <a16:creationId xmlns:a16="http://schemas.microsoft.com/office/drawing/2014/main" id="{65BD1A7D-A8AC-4901-92E9-472711ED9EB2}"/>
                </a:ext>
              </a:extLst>
            </p:cNvPr>
            <p:cNvSpPr>
              <a:spLocks noChangeShapeType="1"/>
            </p:cNvSpPr>
            <p:nvPr/>
          </p:nvSpPr>
          <p:spPr bwMode="auto">
            <a:xfrm>
              <a:off x="11933" y="4309"/>
              <a:ext cx="0" cy="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26" name="Line 317">
              <a:extLst>
                <a:ext uri="{FF2B5EF4-FFF2-40B4-BE49-F238E27FC236}">
                  <a16:creationId xmlns:a16="http://schemas.microsoft.com/office/drawing/2014/main" id="{CB92C01B-E463-41BF-9CDD-582C53915541}"/>
                </a:ext>
              </a:extLst>
            </p:cNvPr>
            <p:cNvSpPr>
              <a:spLocks noChangeShapeType="1"/>
            </p:cNvSpPr>
            <p:nvPr/>
          </p:nvSpPr>
          <p:spPr bwMode="auto">
            <a:xfrm>
              <a:off x="11870" y="3451"/>
              <a:ext cx="0" cy="134"/>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27" name="Line 318">
              <a:extLst>
                <a:ext uri="{FF2B5EF4-FFF2-40B4-BE49-F238E27FC236}">
                  <a16:creationId xmlns:a16="http://schemas.microsoft.com/office/drawing/2014/main" id="{D27BF5BA-9C11-463E-B1EE-A79A7753C0A2}"/>
                </a:ext>
              </a:extLst>
            </p:cNvPr>
            <p:cNvSpPr>
              <a:spLocks noChangeShapeType="1"/>
            </p:cNvSpPr>
            <p:nvPr/>
          </p:nvSpPr>
          <p:spPr bwMode="auto">
            <a:xfrm>
              <a:off x="11843" y="3552"/>
              <a:ext cx="0" cy="84"/>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28" name="Line 319">
              <a:extLst>
                <a:ext uri="{FF2B5EF4-FFF2-40B4-BE49-F238E27FC236}">
                  <a16:creationId xmlns:a16="http://schemas.microsoft.com/office/drawing/2014/main" id="{0DDE8FD2-2B76-473A-8895-C842A5D08C3F}"/>
                </a:ext>
              </a:extLst>
            </p:cNvPr>
            <p:cNvSpPr>
              <a:spLocks noChangeShapeType="1"/>
            </p:cNvSpPr>
            <p:nvPr/>
          </p:nvSpPr>
          <p:spPr bwMode="auto">
            <a:xfrm>
              <a:off x="11857" y="3637"/>
              <a:ext cx="0" cy="68"/>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29" name="Line 320">
              <a:extLst>
                <a:ext uri="{FF2B5EF4-FFF2-40B4-BE49-F238E27FC236}">
                  <a16:creationId xmlns:a16="http://schemas.microsoft.com/office/drawing/2014/main" id="{7DD41F23-3DD5-45E8-9801-1CF01E192187}"/>
                </a:ext>
              </a:extLst>
            </p:cNvPr>
            <p:cNvSpPr>
              <a:spLocks noChangeShapeType="1"/>
            </p:cNvSpPr>
            <p:nvPr/>
          </p:nvSpPr>
          <p:spPr bwMode="auto">
            <a:xfrm>
              <a:off x="11922" y="3708"/>
              <a:ext cx="0" cy="82"/>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30" name="Line 321">
              <a:extLst>
                <a:ext uri="{FF2B5EF4-FFF2-40B4-BE49-F238E27FC236}">
                  <a16:creationId xmlns:a16="http://schemas.microsoft.com/office/drawing/2014/main" id="{CDDB48A3-9799-47D7-97F1-D1795CFA643C}"/>
                </a:ext>
              </a:extLst>
            </p:cNvPr>
            <p:cNvSpPr>
              <a:spLocks noChangeShapeType="1"/>
            </p:cNvSpPr>
            <p:nvPr/>
          </p:nvSpPr>
          <p:spPr bwMode="auto">
            <a:xfrm>
              <a:off x="11910" y="3799"/>
              <a:ext cx="0" cy="57"/>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31" name="Line 322">
              <a:extLst>
                <a:ext uri="{FF2B5EF4-FFF2-40B4-BE49-F238E27FC236}">
                  <a16:creationId xmlns:a16="http://schemas.microsoft.com/office/drawing/2014/main" id="{E5C894B1-CFCB-4085-98B6-2A56CB761548}"/>
                </a:ext>
              </a:extLst>
            </p:cNvPr>
            <p:cNvSpPr>
              <a:spLocks noChangeShapeType="1"/>
            </p:cNvSpPr>
            <p:nvPr/>
          </p:nvSpPr>
          <p:spPr bwMode="auto">
            <a:xfrm>
              <a:off x="11933" y="3881"/>
              <a:ext cx="0" cy="50"/>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32" name="Line 323">
              <a:extLst>
                <a:ext uri="{FF2B5EF4-FFF2-40B4-BE49-F238E27FC236}">
                  <a16:creationId xmlns:a16="http://schemas.microsoft.com/office/drawing/2014/main" id="{0CE5FA10-0D5D-4C45-85D1-97980507F91A}"/>
                </a:ext>
              </a:extLst>
            </p:cNvPr>
            <p:cNvSpPr>
              <a:spLocks noChangeShapeType="1"/>
            </p:cNvSpPr>
            <p:nvPr/>
          </p:nvSpPr>
          <p:spPr bwMode="auto">
            <a:xfrm>
              <a:off x="11929" y="3968"/>
              <a:ext cx="0" cy="35"/>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33" name="Line 324">
              <a:extLst>
                <a:ext uri="{FF2B5EF4-FFF2-40B4-BE49-F238E27FC236}">
                  <a16:creationId xmlns:a16="http://schemas.microsoft.com/office/drawing/2014/main" id="{B86837A7-E1BC-497A-B376-E9A2172806A0}"/>
                </a:ext>
              </a:extLst>
            </p:cNvPr>
            <p:cNvSpPr>
              <a:spLocks noChangeShapeType="1"/>
            </p:cNvSpPr>
            <p:nvPr/>
          </p:nvSpPr>
          <p:spPr bwMode="auto">
            <a:xfrm>
              <a:off x="12062" y="4040"/>
              <a:ext cx="0" cy="52"/>
            </a:xfrm>
            <a:prstGeom prst="line">
              <a:avLst/>
            </a:prstGeom>
            <a:noFill/>
            <a:ln w="826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34" name="Line 325">
              <a:extLst>
                <a:ext uri="{FF2B5EF4-FFF2-40B4-BE49-F238E27FC236}">
                  <a16:creationId xmlns:a16="http://schemas.microsoft.com/office/drawing/2014/main" id="{4018C553-1452-4E50-8E5D-BDB6327E6012}"/>
                </a:ext>
              </a:extLst>
            </p:cNvPr>
            <p:cNvSpPr>
              <a:spLocks noChangeShapeType="1"/>
            </p:cNvSpPr>
            <p:nvPr/>
          </p:nvSpPr>
          <p:spPr bwMode="auto">
            <a:xfrm>
              <a:off x="11621" y="4146"/>
              <a:ext cx="405" cy="0"/>
            </a:xfrm>
            <a:prstGeom prst="line">
              <a:avLst/>
            </a:prstGeom>
            <a:noFill/>
            <a:ln w="25921">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sp>
          <p:nvSpPr>
            <p:cNvPr id="335" name="Line 326">
              <a:extLst>
                <a:ext uri="{FF2B5EF4-FFF2-40B4-BE49-F238E27FC236}">
                  <a16:creationId xmlns:a16="http://schemas.microsoft.com/office/drawing/2014/main" id="{440AC296-216C-48C5-9A90-C3E5417A5C21}"/>
                </a:ext>
              </a:extLst>
            </p:cNvPr>
            <p:cNvSpPr>
              <a:spLocks noChangeShapeType="1"/>
            </p:cNvSpPr>
            <p:nvPr/>
          </p:nvSpPr>
          <p:spPr bwMode="auto">
            <a:xfrm>
              <a:off x="12095" y="4222"/>
              <a:ext cx="0" cy="18"/>
            </a:xfrm>
            <a:prstGeom prst="line">
              <a:avLst/>
            </a:prstGeom>
            <a:noFill/>
            <a:ln w="9639">
              <a:solidFill>
                <a:srgbClr val="FFFFFF"/>
              </a:solidFill>
              <a:round/>
              <a:headEnd/>
              <a:tailEnd/>
            </a:ln>
            <a:extLst>
              <a:ext uri="{909E8E84-426E-40DD-AFC4-6F175D3DCCD1}">
                <a14:hiddenFill xmlns:a14="http://schemas.microsoft.com/office/drawing/2010/main">
                  <a:noFill/>
                </a14:hiddenFill>
              </a:ext>
            </a:extLst>
          </p:spPr>
          <p:txBody>
            <a:bodyPr/>
            <a:lstStyle/>
            <a:p>
              <a:endParaRPr lang="en-US">
                <a:latin typeface="Open Sans"/>
              </a:endParaRPr>
            </a:p>
          </p:txBody>
        </p:sp>
        <p:pic>
          <p:nvPicPr>
            <p:cNvPr id="336" name="Picture 327">
              <a:extLst>
                <a:ext uri="{FF2B5EF4-FFF2-40B4-BE49-F238E27FC236}">
                  <a16:creationId xmlns:a16="http://schemas.microsoft.com/office/drawing/2014/main" id="{B02370EB-4736-41A3-B3F2-1F6695BA29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4" y="2329"/>
              <a:ext cx="1176"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 name="Freeform 328">
              <a:extLst>
                <a:ext uri="{FF2B5EF4-FFF2-40B4-BE49-F238E27FC236}">
                  <a16:creationId xmlns:a16="http://schemas.microsoft.com/office/drawing/2014/main" id="{BA6468BA-7EA9-452C-86B3-E735BE53950C}"/>
                </a:ext>
              </a:extLst>
            </p:cNvPr>
            <p:cNvSpPr>
              <a:spLocks/>
            </p:cNvSpPr>
            <p:nvPr/>
          </p:nvSpPr>
          <p:spPr bwMode="auto">
            <a:xfrm>
              <a:off x="9730" y="5880"/>
              <a:ext cx="735" cy="562"/>
            </a:xfrm>
            <a:custGeom>
              <a:avLst/>
              <a:gdLst>
                <a:gd name="T0" fmla="*/ 367 w 735"/>
                <a:gd name="T1" fmla="*/ 5881 h 562"/>
                <a:gd name="T2" fmla="*/ 367 w 735"/>
                <a:gd name="T3" fmla="*/ 5881 h 562"/>
                <a:gd name="T4" fmla="*/ 293 w 735"/>
                <a:gd name="T5" fmla="*/ 5888 h 562"/>
                <a:gd name="T6" fmla="*/ 224 w 735"/>
                <a:gd name="T7" fmla="*/ 5910 h 562"/>
                <a:gd name="T8" fmla="*/ 162 w 735"/>
                <a:gd name="T9" fmla="*/ 5944 h 562"/>
                <a:gd name="T10" fmla="*/ 107 w 735"/>
                <a:gd name="T11" fmla="*/ 5989 h 562"/>
                <a:gd name="T12" fmla="*/ 62 w 735"/>
                <a:gd name="T13" fmla="*/ 6043 h 562"/>
                <a:gd name="T14" fmla="*/ 29 w 735"/>
                <a:gd name="T15" fmla="*/ 6105 h 562"/>
                <a:gd name="T16" fmla="*/ 7 w 735"/>
                <a:gd name="T17" fmla="*/ 6174 h 562"/>
                <a:gd name="T18" fmla="*/ 0 w 735"/>
                <a:gd name="T19" fmla="*/ 6248 h 562"/>
                <a:gd name="T20" fmla="*/ 0 w 735"/>
                <a:gd name="T21" fmla="*/ 6249 h 562"/>
                <a:gd name="T22" fmla="*/ 7 w 735"/>
                <a:gd name="T23" fmla="*/ 6322 h 562"/>
                <a:gd name="T24" fmla="*/ 29 w 735"/>
                <a:gd name="T25" fmla="*/ 6391 h 562"/>
                <a:gd name="T26" fmla="*/ 56 w 735"/>
                <a:gd name="T27" fmla="*/ 6443 h 562"/>
                <a:gd name="T28" fmla="*/ 678 w 735"/>
                <a:gd name="T29" fmla="*/ 6443 h 562"/>
                <a:gd name="T30" fmla="*/ 706 w 735"/>
                <a:gd name="T31" fmla="*/ 6391 h 562"/>
                <a:gd name="T32" fmla="*/ 727 w 735"/>
                <a:gd name="T33" fmla="*/ 6322 h 562"/>
                <a:gd name="T34" fmla="*/ 735 w 735"/>
                <a:gd name="T35" fmla="*/ 6249 h 562"/>
                <a:gd name="T36" fmla="*/ 735 w 735"/>
                <a:gd name="T37" fmla="*/ 6248 h 562"/>
                <a:gd name="T38" fmla="*/ 727 w 735"/>
                <a:gd name="T39" fmla="*/ 6174 h 562"/>
                <a:gd name="T40" fmla="*/ 706 w 735"/>
                <a:gd name="T41" fmla="*/ 6105 h 562"/>
                <a:gd name="T42" fmla="*/ 672 w 735"/>
                <a:gd name="T43" fmla="*/ 6043 h 562"/>
                <a:gd name="T44" fmla="*/ 627 w 735"/>
                <a:gd name="T45" fmla="*/ 5989 h 562"/>
                <a:gd name="T46" fmla="*/ 573 w 735"/>
                <a:gd name="T47" fmla="*/ 5944 h 562"/>
                <a:gd name="T48" fmla="*/ 510 w 735"/>
                <a:gd name="T49" fmla="*/ 5910 h 562"/>
                <a:gd name="T50" fmla="*/ 441 w 735"/>
                <a:gd name="T51" fmla="*/ 5888 h 562"/>
                <a:gd name="T52" fmla="*/ 367 w 735"/>
                <a:gd name="T53" fmla="*/ 5881 h 5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35" h="562">
                  <a:moveTo>
                    <a:pt x="367" y="0"/>
                  </a:moveTo>
                  <a:lnTo>
                    <a:pt x="367" y="0"/>
                  </a:lnTo>
                  <a:lnTo>
                    <a:pt x="293" y="7"/>
                  </a:lnTo>
                  <a:lnTo>
                    <a:pt x="224" y="29"/>
                  </a:lnTo>
                  <a:lnTo>
                    <a:pt x="162" y="63"/>
                  </a:lnTo>
                  <a:lnTo>
                    <a:pt x="107" y="108"/>
                  </a:lnTo>
                  <a:lnTo>
                    <a:pt x="62" y="162"/>
                  </a:lnTo>
                  <a:lnTo>
                    <a:pt x="29" y="224"/>
                  </a:lnTo>
                  <a:lnTo>
                    <a:pt x="7" y="293"/>
                  </a:lnTo>
                  <a:lnTo>
                    <a:pt x="0" y="367"/>
                  </a:lnTo>
                  <a:lnTo>
                    <a:pt x="0" y="368"/>
                  </a:lnTo>
                  <a:lnTo>
                    <a:pt x="7" y="441"/>
                  </a:lnTo>
                  <a:lnTo>
                    <a:pt x="29" y="510"/>
                  </a:lnTo>
                  <a:lnTo>
                    <a:pt x="56" y="562"/>
                  </a:lnTo>
                  <a:lnTo>
                    <a:pt x="678" y="562"/>
                  </a:lnTo>
                  <a:lnTo>
                    <a:pt x="706" y="510"/>
                  </a:lnTo>
                  <a:lnTo>
                    <a:pt x="727" y="441"/>
                  </a:lnTo>
                  <a:lnTo>
                    <a:pt x="735" y="368"/>
                  </a:lnTo>
                  <a:lnTo>
                    <a:pt x="735" y="367"/>
                  </a:lnTo>
                  <a:lnTo>
                    <a:pt x="727" y="293"/>
                  </a:lnTo>
                  <a:lnTo>
                    <a:pt x="706" y="224"/>
                  </a:lnTo>
                  <a:lnTo>
                    <a:pt x="672" y="162"/>
                  </a:lnTo>
                  <a:lnTo>
                    <a:pt x="627" y="108"/>
                  </a:lnTo>
                  <a:lnTo>
                    <a:pt x="573" y="63"/>
                  </a:lnTo>
                  <a:lnTo>
                    <a:pt x="510" y="29"/>
                  </a:lnTo>
                  <a:lnTo>
                    <a:pt x="441" y="7"/>
                  </a:lnTo>
                  <a:lnTo>
                    <a:pt x="367" y="0"/>
                  </a:ln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Open Sans"/>
              </a:endParaRPr>
            </a:p>
          </p:txBody>
        </p:sp>
        <p:sp>
          <p:nvSpPr>
            <p:cNvPr id="338" name="Freeform 329">
              <a:extLst>
                <a:ext uri="{FF2B5EF4-FFF2-40B4-BE49-F238E27FC236}">
                  <a16:creationId xmlns:a16="http://schemas.microsoft.com/office/drawing/2014/main" id="{47B968B5-AC1F-4688-8B90-07BA798F1BB5}"/>
                </a:ext>
              </a:extLst>
            </p:cNvPr>
            <p:cNvSpPr>
              <a:spLocks/>
            </p:cNvSpPr>
            <p:nvPr/>
          </p:nvSpPr>
          <p:spPr bwMode="auto">
            <a:xfrm>
              <a:off x="6908" y="5115"/>
              <a:ext cx="1084" cy="1084"/>
            </a:xfrm>
            <a:custGeom>
              <a:avLst/>
              <a:gdLst>
                <a:gd name="T0" fmla="*/ 542 w 1084"/>
                <a:gd name="T1" fmla="*/ 5116 h 1084"/>
                <a:gd name="T2" fmla="*/ 469 w 1084"/>
                <a:gd name="T3" fmla="*/ 5121 h 1084"/>
                <a:gd name="T4" fmla="*/ 398 w 1084"/>
                <a:gd name="T5" fmla="*/ 5135 h 1084"/>
                <a:gd name="T6" fmla="*/ 331 w 1084"/>
                <a:gd name="T7" fmla="*/ 5158 h 1084"/>
                <a:gd name="T8" fmla="*/ 269 w 1084"/>
                <a:gd name="T9" fmla="*/ 5190 h 1084"/>
                <a:gd name="T10" fmla="*/ 211 w 1084"/>
                <a:gd name="T11" fmla="*/ 5229 h 1084"/>
                <a:gd name="T12" fmla="*/ 159 w 1084"/>
                <a:gd name="T13" fmla="*/ 5274 h 1084"/>
                <a:gd name="T14" fmla="*/ 113 w 1084"/>
                <a:gd name="T15" fmla="*/ 5326 h 1084"/>
                <a:gd name="T16" fmla="*/ 74 w 1084"/>
                <a:gd name="T17" fmla="*/ 5384 h 1084"/>
                <a:gd name="T18" fmla="*/ 43 w 1084"/>
                <a:gd name="T19" fmla="*/ 5447 h 1084"/>
                <a:gd name="T20" fmla="*/ 20 w 1084"/>
                <a:gd name="T21" fmla="*/ 5513 h 1084"/>
                <a:gd name="T22" fmla="*/ 5 w 1084"/>
                <a:gd name="T23" fmla="*/ 5584 h 1084"/>
                <a:gd name="T24" fmla="*/ 0 w 1084"/>
                <a:gd name="T25" fmla="*/ 5657 h 1084"/>
                <a:gd name="T26" fmla="*/ 5 w 1084"/>
                <a:gd name="T27" fmla="*/ 5731 h 1084"/>
                <a:gd name="T28" fmla="*/ 20 w 1084"/>
                <a:gd name="T29" fmla="*/ 5801 h 1084"/>
                <a:gd name="T30" fmla="*/ 43 w 1084"/>
                <a:gd name="T31" fmla="*/ 5868 h 1084"/>
                <a:gd name="T32" fmla="*/ 74 w 1084"/>
                <a:gd name="T33" fmla="*/ 5931 h 1084"/>
                <a:gd name="T34" fmla="*/ 113 w 1084"/>
                <a:gd name="T35" fmla="*/ 5988 h 1084"/>
                <a:gd name="T36" fmla="*/ 159 w 1084"/>
                <a:gd name="T37" fmla="*/ 6040 h 1084"/>
                <a:gd name="T38" fmla="*/ 211 w 1084"/>
                <a:gd name="T39" fmla="*/ 6086 h 1084"/>
                <a:gd name="T40" fmla="*/ 269 w 1084"/>
                <a:gd name="T41" fmla="*/ 6125 h 1084"/>
                <a:gd name="T42" fmla="*/ 331 w 1084"/>
                <a:gd name="T43" fmla="*/ 6157 h 1084"/>
                <a:gd name="T44" fmla="*/ 398 w 1084"/>
                <a:gd name="T45" fmla="*/ 6180 h 1084"/>
                <a:gd name="T46" fmla="*/ 469 w 1084"/>
                <a:gd name="T47" fmla="*/ 6194 h 1084"/>
                <a:gd name="T48" fmla="*/ 542 w 1084"/>
                <a:gd name="T49" fmla="*/ 6199 h 1084"/>
                <a:gd name="T50" fmla="*/ 616 w 1084"/>
                <a:gd name="T51" fmla="*/ 6194 h 1084"/>
                <a:gd name="T52" fmla="*/ 686 w 1084"/>
                <a:gd name="T53" fmla="*/ 6180 h 1084"/>
                <a:gd name="T54" fmla="*/ 753 w 1084"/>
                <a:gd name="T55" fmla="*/ 6157 h 1084"/>
                <a:gd name="T56" fmla="*/ 815 w 1084"/>
                <a:gd name="T57" fmla="*/ 6125 h 1084"/>
                <a:gd name="T58" fmla="*/ 873 w 1084"/>
                <a:gd name="T59" fmla="*/ 6086 h 1084"/>
                <a:gd name="T60" fmla="*/ 925 w 1084"/>
                <a:gd name="T61" fmla="*/ 6040 h 1084"/>
                <a:gd name="T62" fmla="*/ 971 w 1084"/>
                <a:gd name="T63" fmla="*/ 5988 h 1084"/>
                <a:gd name="T64" fmla="*/ 1010 w 1084"/>
                <a:gd name="T65" fmla="*/ 5931 h 1084"/>
                <a:gd name="T66" fmla="*/ 1041 w 1084"/>
                <a:gd name="T67" fmla="*/ 5868 h 1084"/>
                <a:gd name="T68" fmla="*/ 1064 w 1084"/>
                <a:gd name="T69" fmla="*/ 5801 h 1084"/>
                <a:gd name="T70" fmla="*/ 1079 w 1084"/>
                <a:gd name="T71" fmla="*/ 5731 h 1084"/>
                <a:gd name="T72" fmla="*/ 1084 w 1084"/>
                <a:gd name="T73" fmla="*/ 5657 h 1084"/>
                <a:gd name="T74" fmla="*/ 1079 w 1084"/>
                <a:gd name="T75" fmla="*/ 5584 h 1084"/>
                <a:gd name="T76" fmla="*/ 1064 w 1084"/>
                <a:gd name="T77" fmla="*/ 5513 h 1084"/>
                <a:gd name="T78" fmla="*/ 1041 w 1084"/>
                <a:gd name="T79" fmla="*/ 5447 h 1084"/>
                <a:gd name="T80" fmla="*/ 1010 w 1084"/>
                <a:gd name="T81" fmla="*/ 5384 h 1084"/>
                <a:gd name="T82" fmla="*/ 971 w 1084"/>
                <a:gd name="T83" fmla="*/ 5326 h 1084"/>
                <a:gd name="T84" fmla="*/ 925 w 1084"/>
                <a:gd name="T85" fmla="*/ 5274 h 1084"/>
                <a:gd name="T86" fmla="*/ 873 w 1084"/>
                <a:gd name="T87" fmla="*/ 5229 h 1084"/>
                <a:gd name="T88" fmla="*/ 815 w 1084"/>
                <a:gd name="T89" fmla="*/ 5190 h 1084"/>
                <a:gd name="T90" fmla="*/ 753 w 1084"/>
                <a:gd name="T91" fmla="*/ 5158 h 1084"/>
                <a:gd name="T92" fmla="*/ 686 w 1084"/>
                <a:gd name="T93" fmla="*/ 5135 h 1084"/>
                <a:gd name="T94" fmla="*/ 616 w 1084"/>
                <a:gd name="T95" fmla="*/ 5121 h 1084"/>
                <a:gd name="T96" fmla="*/ 542 w 1084"/>
                <a:gd name="T97" fmla="*/ 5116 h 10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84" h="1084">
                  <a:moveTo>
                    <a:pt x="542" y="0"/>
                  </a:moveTo>
                  <a:lnTo>
                    <a:pt x="469" y="5"/>
                  </a:lnTo>
                  <a:lnTo>
                    <a:pt x="398" y="19"/>
                  </a:lnTo>
                  <a:lnTo>
                    <a:pt x="331" y="42"/>
                  </a:lnTo>
                  <a:lnTo>
                    <a:pt x="269" y="74"/>
                  </a:lnTo>
                  <a:lnTo>
                    <a:pt x="211" y="113"/>
                  </a:lnTo>
                  <a:lnTo>
                    <a:pt x="159" y="158"/>
                  </a:lnTo>
                  <a:lnTo>
                    <a:pt x="113" y="210"/>
                  </a:lnTo>
                  <a:lnTo>
                    <a:pt x="74" y="268"/>
                  </a:lnTo>
                  <a:lnTo>
                    <a:pt x="43" y="331"/>
                  </a:lnTo>
                  <a:lnTo>
                    <a:pt x="20" y="397"/>
                  </a:lnTo>
                  <a:lnTo>
                    <a:pt x="5" y="468"/>
                  </a:lnTo>
                  <a:lnTo>
                    <a:pt x="0" y="541"/>
                  </a:lnTo>
                  <a:lnTo>
                    <a:pt x="5" y="615"/>
                  </a:lnTo>
                  <a:lnTo>
                    <a:pt x="20" y="685"/>
                  </a:lnTo>
                  <a:lnTo>
                    <a:pt x="43" y="752"/>
                  </a:lnTo>
                  <a:lnTo>
                    <a:pt x="74" y="815"/>
                  </a:lnTo>
                  <a:lnTo>
                    <a:pt x="113" y="872"/>
                  </a:lnTo>
                  <a:lnTo>
                    <a:pt x="159" y="924"/>
                  </a:lnTo>
                  <a:lnTo>
                    <a:pt x="211" y="970"/>
                  </a:lnTo>
                  <a:lnTo>
                    <a:pt x="269" y="1009"/>
                  </a:lnTo>
                  <a:lnTo>
                    <a:pt x="331" y="1041"/>
                  </a:lnTo>
                  <a:lnTo>
                    <a:pt x="398" y="1064"/>
                  </a:lnTo>
                  <a:lnTo>
                    <a:pt x="469" y="1078"/>
                  </a:lnTo>
                  <a:lnTo>
                    <a:pt x="542" y="1083"/>
                  </a:lnTo>
                  <a:lnTo>
                    <a:pt x="616" y="1078"/>
                  </a:lnTo>
                  <a:lnTo>
                    <a:pt x="686" y="1064"/>
                  </a:lnTo>
                  <a:lnTo>
                    <a:pt x="753" y="1041"/>
                  </a:lnTo>
                  <a:lnTo>
                    <a:pt x="815" y="1009"/>
                  </a:lnTo>
                  <a:lnTo>
                    <a:pt x="873" y="970"/>
                  </a:lnTo>
                  <a:lnTo>
                    <a:pt x="925" y="924"/>
                  </a:lnTo>
                  <a:lnTo>
                    <a:pt x="971" y="872"/>
                  </a:lnTo>
                  <a:lnTo>
                    <a:pt x="1010" y="815"/>
                  </a:lnTo>
                  <a:lnTo>
                    <a:pt x="1041" y="752"/>
                  </a:lnTo>
                  <a:lnTo>
                    <a:pt x="1064" y="685"/>
                  </a:lnTo>
                  <a:lnTo>
                    <a:pt x="1079" y="615"/>
                  </a:lnTo>
                  <a:lnTo>
                    <a:pt x="1084" y="541"/>
                  </a:lnTo>
                  <a:lnTo>
                    <a:pt x="1079" y="468"/>
                  </a:lnTo>
                  <a:lnTo>
                    <a:pt x="1064" y="397"/>
                  </a:lnTo>
                  <a:lnTo>
                    <a:pt x="1041" y="331"/>
                  </a:lnTo>
                  <a:lnTo>
                    <a:pt x="1010" y="268"/>
                  </a:lnTo>
                  <a:lnTo>
                    <a:pt x="971" y="210"/>
                  </a:lnTo>
                  <a:lnTo>
                    <a:pt x="925" y="158"/>
                  </a:lnTo>
                  <a:lnTo>
                    <a:pt x="873" y="113"/>
                  </a:lnTo>
                  <a:lnTo>
                    <a:pt x="815" y="74"/>
                  </a:lnTo>
                  <a:lnTo>
                    <a:pt x="753" y="42"/>
                  </a:lnTo>
                  <a:lnTo>
                    <a:pt x="686" y="19"/>
                  </a:lnTo>
                  <a:lnTo>
                    <a:pt x="616" y="5"/>
                  </a:lnTo>
                  <a:lnTo>
                    <a:pt x="542"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Open Sans"/>
              </a:endParaRPr>
            </a:p>
          </p:txBody>
        </p:sp>
        <p:sp>
          <p:nvSpPr>
            <p:cNvPr id="339" name="AutoShape 330">
              <a:extLst>
                <a:ext uri="{FF2B5EF4-FFF2-40B4-BE49-F238E27FC236}">
                  <a16:creationId xmlns:a16="http://schemas.microsoft.com/office/drawing/2014/main" id="{78D7C8EB-4EED-48D3-A837-250B790EBBAC}"/>
                </a:ext>
              </a:extLst>
            </p:cNvPr>
            <p:cNvSpPr>
              <a:spLocks/>
            </p:cNvSpPr>
            <p:nvPr/>
          </p:nvSpPr>
          <p:spPr bwMode="auto">
            <a:xfrm>
              <a:off x="7432" y="2329"/>
              <a:ext cx="3768" cy="3507"/>
            </a:xfrm>
            <a:custGeom>
              <a:avLst/>
              <a:gdLst>
                <a:gd name="T0" fmla="*/ 1427 w 3768"/>
                <a:gd name="T1" fmla="*/ 5048 h 3507"/>
                <a:gd name="T2" fmla="*/ 1398 w 3768"/>
                <a:gd name="T3" fmla="*/ 4909 h 3507"/>
                <a:gd name="T4" fmla="*/ 1344 w 3768"/>
                <a:gd name="T5" fmla="*/ 4781 h 3507"/>
                <a:gd name="T6" fmla="*/ 1267 w 3768"/>
                <a:gd name="T7" fmla="*/ 4667 h 3507"/>
                <a:gd name="T8" fmla="*/ 1170 w 3768"/>
                <a:gd name="T9" fmla="*/ 4570 h 3507"/>
                <a:gd name="T10" fmla="*/ 1056 w 3768"/>
                <a:gd name="T11" fmla="*/ 4493 h 3507"/>
                <a:gd name="T12" fmla="*/ 928 w 3768"/>
                <a:gd name="T13" fmla="*/ 4439 h 3507"/>
                <a:gd name="T14" fmla="*/ 788 w 3768"/>
                <a:gd name="T15" fmla="*/ 4410 h 3507"/>
                <a:gd name="T16" fmla="*/ 642 w 3768"/>
                <a:gd name="T17" fmla="*/ 4410 h 3507"/>
                <a:gd name="T18" fmla="*/ 503 w 3768"/>
                <a:gd name="T19" fmla="*/ 4439 h 3507"/>
                <a:gd name="T20" fmla="*/ 375 w 3768"/>
                <a:gd name="T21" fmla="*/ 4493 h 3507"/>
                <a:gd name="T22" fmla="*/ 261 w 3768"/>
                <a:gd name="T23" fmla="*/ 4570 h 3507"/>
                <a:gd name="T24" fmla="*/ 164 w 3768"/>
                <a:gd name="T25" fmla="*/ 4667 h 3507"/>
                <a:gd name="T26" fmla="*/ 87 w 3768"/>
                <a:gd name="T27" fmla="*/ 4781 h 3507"/>
                <a:gd name="T28" fmla="*/ 33 w 3768"/>
                <a:gd name="T29" fmla="*/ 4909 h 3507"/>
                <a:gd name="T30" fmla="*/ 4 w 3768"/>
                <a:gd name="T31" fmla="*/ 5048 h 3507"/>
                <a:gd name="T32" fmla="*/ 4 w 3768"/>
                <a:gd name="T33" fmla="*/ 5195 h 3507"/>
                <a:gd name="T34" fmla="*/ 33 w 3768"/>
                <a:gd name="T35" fmla="*/ 5334 h 3507"/>
                <a:gd name="T36" fmla="*/ 87 w 3768"/>
                <a:gd name="T37" fmla="*/ 5462 h 3507"/>
                <a:gd name="T38" fmla="*/ 164 w 3768"/>
                <a:gd name="T39" fmla="*/ 5576 h 3507"/>
                <a:gd name="T40" fmla="*/ 261 w 3768"/>
                <a:gd name="T41" fmla="*/ 5673 h 3507"/>
                <a:gd name="T42" fmla="*/ 375 w 3768"/>
                <a:gd name="T43" fmla="*/ 5750 h 3507"/>
                <a:gd name="T44" fmla="*/ 503 w 3768"/>
                <a:gd name="T45" fmla="*/ 5804 h 3507"/>
                <a:gd name="T46" fmla="*/ 642 w 3768"/>
                <a:gd name="T47" fmla="*/ 5833 h 3507"/>
                <a:gd name="T48" fmla="*/ 788 w 3768"/>
                <a:gd name="T49" fmla="*/ 5833 h 3507"/>
                <a:gd name="T50" fmla="*/ 928 w 3768"/>
                <a:gd name="T51" fmla="*/ 5804 h 3507"/>
                <a:gd name="T52" fmla="*/ 1056 w 3768"/>
                <a:gd name="T53" fmla="*/ 5750 h 3507"/>
                <a:gd name="T54" fmla="*/ 1170 w 3768"/>
                <a:gd name="T55" fmla="*/ 5673 h 3507"/>
                <a:gd name="T56" fmla="*/ 1267 w 3768"/>
                <a:gd name="T57" fmla="*/ 5576 h 3507"/>
                <a:gd name="T58" fmla="*/ 1344 w 3768"/>
                <a:gd name="T59" fmla="*/ 5462 h 3507"/>
                <a:gd name="T60" fmla="*/ 1398 w 3768"/>
                <a:gd name="T61" fmla="*/ 5334 h 3507"/>
                <a:gd name="T62" fmla="*/ 1427 w 3768"/>
                <a:gd name="T63" fmla="*/ 5195 h 3507"/>
                <a:gd name="T64" fmla="*/ 3768 w 3768"/>
                <a:gd name="T65" fmla="*/ 2330 h 3507"/>
                <a:gd name="T66" fmla="*/ 2343 w 3768"/>
                <a:gd name="T67" fmla="*/ 2394 h 3507"/>
                <a:gd name="T68" fmla="*/ 2371 w 3768"/>
                <a:gd name="T69" fmla="*/ 2533 h 3507"/>
                <a:gd name="T70" fmla="*/ 2425 w 3768"/>
                <a:gd name="T71" fmla="*/ 2661 h 3507"/>
                <a:gd name="T72" fmla="*/ 2502 w 3768"/>
                <a:gd name="T73" fmla="*/ 2775 h 3507"/>
                <a:gd name="T74" fmla="*/ 2599 w 3768"/>
                <a:gd name="T75" fmla="*/ 2872 h 3507"/>
                <a:gd name="T76" fmla="*/ 2713 w 3768"/>
                <a:gd name="T77" fmla="*/ 2949 h 3507"/>
                <a:gd name="T78" fmla="*/ 2841 w 3768"/>
                <a:gd name="T79" fmla="*/ 3003 h 3507"/>
                <a:gd name="T80" fmla="*/ 2981 w 3768"/>
                <a:gd name="T81" fmla="*/ 3032 h 3507"/>
                <a:gd name="T82" fmla="*/ 3127 w 3768"/>
                <a:gd name="T83" fmla="*/ 3032 h 3507"/>
                <a:gd name="T84" fmla="*/ 3267 w 3768"/>
                <a:gd name="T85" fmla="*/ 3003 h 3507"/>
                <a:gd name="T86" fmla="*/ 3395 w 3768"/>
                <a:gd name="T87" fmla="*/ 2949 h 3507"/>
                <a:gd name="T88" fmla="*/ 3509 w 3768"/>
                <a:gd name="T89" fmla="*/ 2872 h 3507"/>
                <a:gd name="T90" fmla="*/ 3606 w 3768"/>
                <a:gd name="T91" fmla="*/ 2775 h 3507"/>
                <a:gd name="T92" fmla="*/ 3683 w 3768"/>
                <a:gd name="T93" fmla="*/ 2661 h 3507"/>
                <a:gd name="T94" fmla="*/ 3737 w 3768"/>
                <a:gd name="T95" fmla="*/ 2533 h 3507"/>
                <a:gd name="T96" fmla="*/ 3765 w 3768"/>
                <a:gd name="T97" fmla="*/ 2394 h 35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68" h="3507">
                  <a:moveTo>
                    <a:pt x="1430" y="2791"/>
                  </a:moveTo>
                  <a:lnTo>
                    <a:pt x="1427" y="2718"/>
                  </a:lnTo>
                  <a:lnTo>
                    <a:pt x="1416" y="2647"/>
                  </a:lnTo>
                  <a:lnTo>
                    <a:pt x="1398" y="2579"/>
                  </a:lnTo>
                  <a:lnTo>
                    <a:pt x="1374" y="2513"/>
                  </a:lnTo>
                  <a:lnTo>
                    <a:pt x="1344" y="2451"/>
                  </a:lnTo>
                  <a:lnTo>
                    <a:pt x="1308" y="2392"/>
                  </a:lnTo>
                  <a:lnTo>
                    <a:pt x="1267" y="2337"/>
                  </a:lnTo>
                  <a:lnTo>
                    <a:pt x="1221" y="2286"/>
                  </a:lnTo>
                  <a:lnTo>
                    <a:pt x="1170" y="2240"/>
                  </a:lnTo>
                  <a:lnTo>
                    <a:pt x="1115" y="2199"/>
                  </a:lnTo>
                  <a:lnTo>
                    <a:pt x="1056" y="2163"/>
                  </a:lnTo>
                  <a:lnTo>
                    <a:pt x="994" y="2133"/>
                  </a:lnTo>
                  <a:lnTo>
                    <a:pt x="928" y="2109"/>
                  </a:lnTo>
                  <a:lnTo>
                    <a:pt x="859" y="2091"/>
                  </a:lnTo>
                  <a:lnTo>
                    <a:pt x="788" y="2080"/>
                  </a:lnTo>
                  <a:lnTo>
                    <a:pt x="715" y="2077"/>
                  </a:lnTo>
                  <a:lnTo>
                    <a:pt x="642" y="2080"/>
                  </a:lnTo>
                  <a:lnTo>
                    <a:pt x="571" y="2091"/>
                  </a:lnTo>
                  <a:lnTo>
                    <a:pt x="503" y="2109"/>
                  </a:lnTo>
                  <a:lnTo>
                    <a:pt x="437" y="2133"/>
                  </a:lnTo>
                  <a:lnTo>
                    <a:pt x="375" y="2163"/>
                  </a:lnTo>
                  <a:lnTo>
                    <a:pt x="316" y="2199"/>
                  </a:lnTo>
                  <a:lnTo>
                    <a:pt x="261" y="2240"/>
                  </a:lnTo>
                  <a:lnTo>
                    <a:pt x="210" y="2286"/>
                  </a:lnTo>
                  <a:lnTo>
                    <a:pt x="164" y="2337"/>
                  </a:lnTo>
                  <a:lnTo>
                    <a:pt x="123" y="2392"/>
                  </a:lnTo>
                  <a:lnTo>
                    <a:pt x="87" y="2451"/>
                  </a:lnTo>
                  <a:lnTo>
                    <a:pt x="57" y="2513"/>
                  </a:lnTo>
                  <a:lnTo>
                    <a:pt x="33" y="2579"/>
                  </a:lnTo>
                  <a:lnTo>
                    <a:pt x="15" y="2647"/>
                  </a:lnTo>
                  <a:lnTo>
                    <a:pt x="4" y="2718"/>
                  </a:lnTo>
                  <a:lnTo>
                    <a:pt x="0" y="2791"/>
                  </a:lnTo>
                  <a:lnTo>
                    <a:pt x="4" y="2865"/>
                  </a:lnTo>
                  <a:lnTo>
                    <a:pt x="15" y="2936"/>
                  </a:lnTo>
                  <a:lnTo>
                    <a:pt x="33" y="3004"/>
                  </a:lnTo>
                  <a:lnTo>
                    <a:pt x="57" y="3070"/>
                  </a:lnTo>
                  <a:lnTo>
                    <a:pt x="87" y="3132"/>
                  </a:lnTo>
                  <a:lnTo>
                    <a:pt x="123" y="3191"/>
                  </a:lnTo>
                  <a:lnTo>
                    <a:pt x="164" y="3246"/>
                  </a:lnTo>
                  <a:lnTo>
                    <a:pt x="210" y="3297"/>
                  </a:lnTo>
                  <a:lnTo>
                    <a:pt x="261" y="3343"/>
                  </a:lnTo>
                  <a:lnTo>
                    <a:pt x="316" y="3384"/>
                  </a:lnTo>
                  <a:lnTo>
                    <a:pt x="375" y="3420"/>
                  </a:lnTo>
                  <a:lnTo>
                    <a:pt x="437" y="3450"/>
                  </a:lnTo>
                  <a:lnTo>
                    <a:pt x="503" y="3474"/>
                  </a:lnTo>
                  <a:lnTo>
                    <a:pt x="571" y="3492"/>
                  </a:lnTo>
                  <a:lnTo>
                    <a:pt x="642" y="3503"/>
                  </a:lnTo>
                  <a:lnTo>
                    <a:pt x="715" y="3506"/>
                  </a:lnTo>
                  <a:lnTo>
                    <a:pt x="788" y="3503"/>
                  </a:lnTo>
                  <a:lnTo>
                    <a:pt x="859" y="3492"/>
                  </a:lnTo>
                  <a:lnTo>
                    <a:pt x="928" y="3474"/>
                  </a:lnTo>
                  <a:lnTo>
                    <a:pt x="994" y="3450"/>
                  </a:lnTo>
                  <a:lnTo>
                    <a:pt x="1056" y="3420"/>
                  </a:lnTo>
                  <a:lnTo>
                    <a:pt x="1115" y="3384"/>
                  </a:lnTo>
                  <a:lnTo>
                    <a:pt x="1170" y="3343"/>
                  </a:lnTo>
                  <a:lnTo>
                    <a:pt x="1221" y="3297"/>
                  </a:lnTo>
                  <a:lnTo>
                    <a:pt x="1267" y="3246"/>
                  </a:lnTo>
                  <a:lnTo>
                    <a:pt x="1308" y="3191"/>
                  </a:lnTo>
                  <a:lnTo>
                    <a:pt x="1344" y="3132"/>
                  </a:lnTo>
                  <a:lnTo>
                    <a:pt x="1374" y="3070"/>
                  </a:lnTo>
                  <a:lnTo>
                    <a:pt x="1398" y="3004"/>
                  </a:lnTo>
                  <a:lnTo>
                    <a:pt x="1416" y="2936"/>
                  </a:lnTo>
                  <a:lnTo>
                    <a:pt x="1427" y="2865"/>
                  </a:lnTo>
                  <a:lnTo>
                    <a:pt x="1430" y="2791"/>
                  </a:lnTo>
                  <a:moveTo>
                    <a:pt x="3768" y="0"/>
                  </a:moveTo>
                  <a:lnTo>
                    <a:pt x="2339" y="0"/>
                  </a:lnTo>
                  <a:lnTo>
                    <a:pt x="2343" y="64"/>
                  </a:lnTo>
                  <a:lnTo>
                    <a:pt x="2354" y="135"/>
                  </a:lnTo>
                  <a:lnTo>
                    <a:pt x="2371" y="203"/>
                  </a:lnTo>
                  <a:lnTo>
                    <a:pt x="2395" y="269"/>
                  </a:lnTo>
                  <a:lnTo>
                    <a:pt x="2425" y="331"/>
                  </a:lnTo>
                  <a:lnTo>
                    <a:pt x="2461" y="390"/>
                  </a:lnTo>
                  <a:lnTo>
                    <a:pt x="2502" y="445"/>
                  </a:lnTo>
                  <a:lnTo>
                    <a:pt x="2548" y="496"/>
                  </a:lnTo>
                  <a:lnTo>
                    <a:pt x="2599" y="542"/>
                  </a:lnTo>
                  <a:lnTo>
                    <a:pt x="2654" y="583"/>
                  </a:lnTo>
                  <a:lnTo>
                    <a:pt x="2713" y="619"/>
                  </a:lnTo>
                  <a:lnTo>
                    <a:pt x="2776" y="649"/>
                  </a:lnTo>
                  <a:lnTo>
                    <a:pt x="2841" y="673"/>
                  </a:lnTo>
                  <a:lnTo>
                    <a:pt x="2910" y="691"/>
                  </a:lnTo>
                  <a:lnTo>
                    <a:pt x="2981" y="702"/>
                  </a:lnTo>
                  <a:lnTo>
                    <a:pt x="3054" y="705"/>
                  </a:lnTo>
                  <a:lnTo>
                    <a:pt x="3127" y="702"/>
                  </a:lnTo>
                  <a:lnTo>
                    <a:pt x="3198" y="691"/>
                  </a:lnTo>
                  <a:lnTo>
                    <a:pt x="3267" y="673"/>
                  </a:lnTo>
                  <a:lnTo>
                    <a:pt x="3332" y="649"/>
                  </a:lnTo>
                  <a:lnTo>
                    <a:pt x="3395" y="619"/>
                  </a:lnTo>
                  <a:lnTo>
                    <a:pt x="3454" y="583"/>
                  </a:lnTo>
                  <a:lnTo>
                    <a:pt x="3509" y="542"/>
                  </a:lnTo>
                  <a:lnTo>
                    <a:pt x="3559" y="496"/>
                  </a:lnTo>
                  <a:lnTo>
                    <a:pt x="3606" y="445"/>
                  </a:lnTo>
                  <a:lnTo>
                    <a:pt x="3647" y="390"/>
                  </a:lnTo>
                  <a:lnTo>
                    <a:pt x="3683" y="331"/>
                  </a:lnTo>
                  <a:lnTo>
                    <a:pt x="3713" y="269"/>
                  </a:lnTo>
                  <a:lnTo>
                    <a:pt x="3737" y="203"/>
                  </a:lnTo>
                  <a:lnTo>
                    <a:pt x="3754" y="135"/>
                  </a:lnTo>
                  <a:lnTo>
                    <a:pt x="3765" y="64"/>
                  </a:lnTo>
                  <a:lnTo>
                    <a:pt x="3768" y="0"/>
                  </a:lnTo>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Open Sans"/>
              </a:endParaRPr>
            </a:p>
          </p:txBody>
        </p:sp>
        <p:pic>
          <p:nvPicPr>
            <p:cNvPr id="340" name="Picture 331">
              <a:extLst>
                <a:ext uri="{FF2B5EF4-FFF2-40B4-BE49-F238E27FC236}">
                  <a16:creationId xmlns:a16="http://schemas.microsoft.com/office/drawing/2014/main" id="{CAF6332F-F306-4E39-AD67-12493C1962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80" y="2802"/>
              <a:ext cx="2000"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1" name="Picture 332">
              <a:extLst>
                <a:ext uri="{FF2B5EF4-FFF2-40B4-BE49-F238E27FC236}">
                  <a16:creationId xmlns:a16="http://schemas.microsoft.com/office/drawing/2014/main" id="{F99513D0-A932-4B88-9DC8-4ED890A1DE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2" y="2301"/>
              <a:ext cx="6937" cy="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 name="Freeform 333">
              <a:extLst>
                <a:ext uri="{FF2B5EF4-FFF2-40B4-BE49-F238E27FC236}">
                  <a16:creationId xmlns:a16="http://schemas.microsoft.com/office/drawing/2014/main" id="{6A68BB04-E1B4-479E-A909-78C7706E8024}"/>
                </a:ext>
              </a:extLst>
            </p:cNvPr>
            <p:cNvSpPr>
              <a:spLocks/>
            </p:cNvSpPr>
            <p:nvPr/>
          </p:nvSpPr>
          <p:spPr bwMode="auto">
            <a:xfrm>
              <a:off x="11914" y="6268"/>
              <a:ext cx="144" cy="174"/>
            </a:xfrm>
            <a:custGeom>
              <a:avLst/>
              <a:gdLst>
                <a:gd name="T0" fmla="*/ 144 w 144"/>
                <a:gd name="T1" fmla="*/ 6269 h 174"/>
                <a:gd name="T2" fmla="*/ 95 w 144"/>
                <a:gd name="T3" fmla="*/ 6330 h 174"/>
                <a:gd name="T4" fmla="*/ 46 w 144"/>
                <a:gd name="T5" fmla="*/ 6391 h 174"/>
                <a:gd name="T6" fmla="*/ 0 w 144"/>
                <a:gd name="T7" fmla="*/ 6443 h 1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74">
                  <a:moveTo>
                    <a:pt x="144" y="0"/>
                  </a:moveTo>
                  <a:lnTo>
                    <a:pt x="95" y="61"/>
                  </a:lnTo>
                  <a:lnTo>
                    <a:pt x="46" y="122"/>
                  </a:lnTo>
                  <a:lnTo>
                    <a:pt x="0" y="174"/>
                  </a:lnTo>
                </a:path>
              </a:pathLst>
            </a:custGeom>
            <a:noFill/>
            <a:ln w="36766">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Open Sans"/>
              </a:endParaRPr>
            </a:p>
          </p:txBody>
        </p:sp>
      </p:grpSp>
      <p:sp>
        <p:nvSpPr>
          <p:cNvPr id="2" name="Rectangle 1"/>
          <p:cNvSpPr/>
          <p:nvPr/>
        </p:nvSpPr>
        <p:spPr>
          <a:xfrm>
            <a:off x="240143" y="1701606"/>
            <a:ext cx="3788324" cy="5564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buNone/>
            </a:pPr>
            <a:r>
              <a:rPr lang="en-US" dirty="0">
                <a:solidFill>
                  <a:schemeClr val="bg1"/>
                </a:solidFill>
                <a:latin typeface="Open Sans"/>
              </a:rPr>
              <a:t>After completing this training, you should understand the following:</a:t>
            </a:r>
          </a:p>
        </p:txBody>
      </p:sp>
    </p:spTree>
    <p:extLst>
      <p:ext uri="{BB962C8B-B14F-4D97-AF65-F5344CB8AC3E}">
        <p14:creationId xmlns:p14="http://schemas.microsoft.com/office/powerpoint/2010/main" val="73049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9" name="Content Placeholder 2">
            <a:extLst>
              <a:ext uri="{FF2B5EF4-FFF2-40B4-BE49-F238E27FC236}">
                <a16:creationId xmlns:a16="http://schemas.microsoft.com/office/drawing/2014/main" id="{5C96534C-78A0-427C-A6A0-2D4FB2280B41}"/>
              </a:ext>
            </a:extLst>
          </p:cNvPr>
          <p:cNvSpPr txBox="1">
            <a:spLocks/>
          </p:cNvSpPr>
          <p:nvPr/>
        </p:nvSpPr>
        <p:spPr bwMode="auto">
          <a:xfrm>
            <a:off x="3616326" y="4874733"/>
            <a:ext cx="5195887" cy="728663"/>
          </a:xfrm>
          <a:prstGeom prst="rect">
            <a:avLst/>
          </a:prstGeom>
          <a:noFill/>
          <a:ln>
            <a:noFill/>
          </a:ln>
        </p:spPr>
        <p:txBody>
          <a:bodyPr/>
          <a:lstStyle>
            <a:lvl1pPr marL="173038" indent="-173038">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20000"/>
              </a:spcBef>
              <a:buClr>
                <a:srgbClr val="CC1543"/>
              </a:buClr>
              <a:buFont typeface="Arial Narrow" pitchFamily="34" charset="0"/>
              <a:buChar char="»"/>
              <a:defRPr/>
            </a:pPr>
            <a:endParaRPr lang="en-US" altLang="de-DE" sz="1000" dirty="0">
              <a:latin typeface="Open Sans"/>
              <a:ea typeface="ＭＳ Ｐゴシック" pitchFamily="34" charset="-128"/>
              <a:cs typeface="Arial" charset="0"/>
            </a:endParaRPr>
          </a:p>
        </p:txBody>
      </p:sp>
      <p:sp>
        <p:nvSpPr>
          <p:cNvPr id="59411" name="Title 3">
            <a:extLst>
              <a:ext uri="{FF2B5EF4-FFF2-40B4-BE49-F238E27FC236}">
                <a16:creationId xmlns:a16="http://schemas.microsoft.com/office/drawing/2014/main" id="{EFEFB9CB-FF27-43BA-8A2F-402B75322547}"/>
              </a:ext>
            </a:extLst>
          </p:cNvPr>
          <p:cNvSpPr>
            <a:spLocks noGrp="1"/>
          </p:cNvSpPr>
          <p:nvPr>
            <p:ph type="title"/>
          </p:nvPr>
        </p:nvSpPr>
        <p:spPr>
          <a:xfrm>
            <a:off x="355600" y="163512"/>
            <a:ext cx="8280400" cy="604838"/>
          </a:xfrm>
        </p:spPr>
        <p:txBody>
          <a:bodyPr>
            <a:normAutofit fontScale="90000"/>
          </a:bodyPr>
          <a:lstStyle/>
          <a:p>
            <a:pPr eaLnBrk="1" hangingPunct="1"/>
            <a:r>
              <a:rPr lang="en-US" altLang="en-US" sz="2700" dirty="0">
                <a:latin typeface="Open Sans"/>
              </a:rPr>
              <a:t>Privacy and Data Protection</a:t>
            </a:r>
            <a:br>
              <a:rPr altLang="en-US" dirty="0">
                <a:latin typeface="Open Sans"/>
              </a:rPr>
            </a:br>
            <a:r>
              <a:rPr lang="en-US" altLang="en-US" sz="2200" i="1" dirty="0">
                <a:latin typeface="Open Sans"/>
              </a:rPr>
              <a:t>GDPR - Data Protection Officer Role</a:t>
            </a:r>
            <a:r>
              <a:rPr altLang="en-US" dirty="0">
                <a:latin typeface="Open Sans"/>
              </a:rPr>
              <a:t>	</a:t>
            </a:r>
          </a:p>
        </p:txBody>
      </p:sp>
      <p:sp>
        <p:nvSpPr>
          <p:cNvPr id="59414" name="Text Placeholder 2">
            <a:extLst>
              <a:ext uri="{FF2B5EF4-FFF2-40B4-BE49-F238E27FC236}">
                <a16:creationId xmlns:a16="http://schemas.microsoft.com/office/drawing/2014/main" id="{40527384-C17D-46A4-BDE5-EFE58AD8311B}"/>
              </a:ext>
            </a:extLst>
          </p:cNvPr>
          <p:cNvSpPr txBox="1">
            <a:spLocks/>
          </p:cNvSpPr>
          <p:nvPr/>
        </p:nvSpPr>
        <p:spPr bwMode="auto">
          <a:xfrm>
            <a:off x="434264" y="2901787"/>
            <a:ext cx="7410451" cy="233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spcBef>
                <a:spcPts val="1200"/>
              </a:spcBef>
              <a:buClr>
                <a:schemeClr val="accent1"/>
              </a:buClr>
              <a:buFont typeface="Verdana" panose="020B0604030504040204" pitchFamily="34" charset="0"/>
              <a:buChar char="─"/>
              <a:defRPr sz="2100">
                <a:solidFill>
                  <a:schemeClr val="tx1"/>
                </a:solidFill>
                <a:latin typeface="Verdana" panose="020B0604030504040204" pitchFamily="34" charset="0"/>
              </a:defRPr>
            </a:lvl1pPr>
            <a:lvl2pPr marL="514350" indent="-171450" defTabSz="685800">
              <a:lnSpc>
                <a:spcPct val="90000"/>
              </a:lnSpc>
              <a:spcBef>
                <a:spcPts val="375"/>
              </a:spcBef>
              <a:buClr>
                <a:schemeClr val="accent1"/>
              </a:buClr>
              <a:buFont typeface="Arial" panose="020B0604020202020204" pitchFamily="34" charset="0"/>
              <a:buChar char="•"/>
              <a:defRPr>
                <a:solidFill>
                  <a:schemeClr val="tx1"/>
                </a:solidFill>
                <a:latin typeface="Verdana" panose="020B0604030504040204" pitchFamily="34" charset="0"/>
              </a:defRPr>
            </a:lvl2pPr>
            <a:lvl3pPr marL="857250" indent="-171450" defTabSz="685800">
              <a:lnSpc>
                <a:spcPct val="90000"/>
              </a:lnSpc>
              <a:spcBef>
                <a:spcPts val="375"/>
              </a:spcBef>
              <a:buClr>
                <a:schemeClr val="accent1"/>
              </a:buClr>
              <a:buFont typeface="Arial" panose="020B0604020202020204" pitchFamily="34" charset="0"/>
              <a:buChar char="•"/>
              <a:defRPr sz="1500">
                <a:solidFill>
                  <a:schemeClr val="tx1"/>
                </a:solidFill>
                <a:latin typeface="Verdana" panose="020B0604030504040204" pitchFamily="34" charset="0"/>
              </a:defRPr>
            </a:lvl3pPr>
            <a:lvl4pPr marL="1200150" indent="-171450" defTabSz="685800">
              <a:lnSpc>
                <a:spcPct val="90000"/>
              </a:lnSpc>
              <a:spcBef>
                <a:spcPts val="375"/>
              </a:spcBef>
              <a:buClr>
                <a:schemeClr val="accent1"/>
              </a:buClr>
              <a:buFont typeface="Arial" panose="020B0604020202020204" pitchFamily="34" charset="0"/>
              <a:buChar char="•"/>
              <a:defRPr sz="1300">
                <a:solidFill>
                  <a:schemeClr val="tx1"/>
                </a:solidFill>
                <a:latin typeface="Verdana" panose="020B0604030504040204" pitchFamily="34" charset="0"/>
              </a:defRPr>
            </a:lvl4pPr>
            <a:lvl5pPr marL="1543050" indent="-171450" defTabSz="685800">
              <a:lnSpc>
                <a:spcPct val="90000"/>
              </a:lnSpc>
              <a:spcBef>
                <a:spcPts val="375"/>
              </a:spcBef>
              <a:buClr>
                <a:schemeClr val="accent1"/>
              </a:buClr>
              <a:buFont typeface="Arial" panose="020B0604020202020204" pitchFamily="34" charset="0"/>
              <a:buChar char="•"/>
              <a:defRPr sz="1300">
                <a:solidFill>
                  <a:schemeClr val="tx1"/>
                </a:solidFill>
                <a:latin typeface="Verdana" panose="020B0604030504040204" pitchFamily="34" charset="0"/>
              </a:defRPr>
            </a:lvl5pPr>
            <a:lvl6pPr marL="2000250" indent="-171450" defTabSz="685800" eaLnBrk="0" fontAlgn="base" hangingPunct="0">
              <a:lnSpc>
                <a:spcPct val="90000"/>
              </a:lnSpc>
              <a:spcBef>
                <a:spcPts val="375"/>
              </a:spcBef>
              <a:spcAft>
                <a:spcPct val="0"/>
              </a:spcAft>
              <a:buClr>
                <a:schemeClr val="accent1"/>
              </a:buClr>
              <a:buFont typeface="Arial" panose="020B0604020202020204" pitchFamily="34" charset="0"/>
              <a:buChar char="•"/>
              <a:defRPr sz="1300">
                <a:solidFill>
                  <a:schemeClr val="tx1"/>
                </a:solidFill>
                <a:latin typeface="Verdana" panose="020B0604030504040204" pitchFamily="34" charset="0"/>
              </a:defRPr>
            </a:lvl6pPr>
            <a:lvl7pPr marL="2457450" indent="-171450" defTabSz="685800" eaLnBrk="0" fontAlgn="base" hangingPunct="0">
              <a:lnSpc>
                <a:spcPct val="90000"/>
              </a:lnSpc>
              <a:spcBef>
                <a:spcPts val="375"/>
              </a:spcBef>
              <a:spcAft>
                <a:spcPct val="0"/>
              </a:spcAft>
              <a:buClr>
                <a:schemeClr val="accent1"/>
              </a:buClr>
              <a:buFont typeface="Arial" panose="020B0604020202020204" pitchFamily="34" charset="0"/>
              <a:buChar char="•"/>
              <a:defRPr sz="1300">
                <a:solidFill>
                  <a:schemeClr val="tx1"/>
                </a:solidFill>
                <a:latin typeface="Verdana" panose="020B0604030504040204" pitchFamily="34" charset="0"/>
              </a:defRPr>
            </a:lvl7pPr>
            <a:lvl8pPr marL="2914650" indent="-171450" defTabSz="685800" eaLnBrk="0" fontAlgn="base" hangingPunct="0">
              <a:lnSpc>
                <a:spcPct val="90000"/>
              </a:lnSpc>
              <a:spcBef>
                <a:spcPts val="375"/>
              </a:spcBef>
              <a:spcAft>
                <a:spcPct val="0"/>
              </a:spcAft>
              <a:buClr>
                <a:schemeClr val="accent1"/>
              </a:buClr>
              <a:buFont typeface="Arial" panose="020B0604020202020204" pitchFamily="34" charset="0"/>
              <a:buChar char="•"/>
              <a:defRPr sz="1300">
                <a:solidFill>
                  <a:schemeClr val="tx1"/>
                </a:solidFill>
                <a:latin typeface="Verdana" panose="020B0604030504040204" pitchFamily="34" charset="0"/>
              </a:defRPr>
            </a:lvl8pPr>
            <a:lvl9pPr marL="3371850" indent="-171450" defTabSz="685800" eaLnBrk="0" fontAlgn="base" hangingPunct="0">
              <a:lnSpc>
                <a:spcPct val="90000"/>
              </a:lnSpc>
              <a:spcBef>
                <a:spcPts val="375"/>
              </a:spcBef>
              <a:spcAft>
                <a:spcPct val="0"/>
              </a:spcAft>
              <a:buClr>
                <a:schemeClr val="accent1"/>
              </a:buClr>
              <a:buFont typeface="Arial" panose="020B0604020202020204" pitchFamily="34" charset="0"/>
              <a:buChar char="•"/>
              <a:defRPr sz="1300">
                <a:solidFill>
                  <a:schemeClr val="tx1"/>
                </a:solidFill>
                <a:latin typeface="Verdana" panose="020B0604030504040204" pitchFamily="34" charset="0"/>
              </a:defRPr>
            </a:lvl9pPr>
          </a:lstStyle>
          <a:p>
            <a:pPr eaLnBrk="1" hangingPunct="1">
              <a:buFont typeface="Verdana" panose="020B0604030504040204" pitchFamily="34" charset="0"/>
              <a:buNone/>
            </a:pPr>
            <a:r>
              <a:rPr lang="en-GB" altLang="de-DE" sz="1800" dirty="0">
                <a:solidFill>
                  <a:srgbClr val="CD051D"/>
                </a:solidFill>
                <a:latin typeface="Open Sans"/>
              </a:rPr>
              <a:t>DPO Responsibilities include:</a:t>
            </a:r>
          </a:p>
          <a:p>
            <a:pPr marL="285750" indent="-285750">
              <a:buFont typeface="Arial" panose="020B0604020202020204" pitchFamily="34" charset="0"/>
              <a:buChar char="•"/>
            </a:pPr>
            <a:r>
              <a:rPr lang="en-US" altLang="de-DE" sz="1600" dirty="0">
                <a:latin typeface="Open Sans"/>
                <a:ea typeface="ＭＳ Ｐゴシック" pitchFamily="34" charset="-128"/>
                <a:cs typeface="Arial" charset="0"/>
              </a:rPr>
              <a:t>Advise ORC in relation to any questions regarding GDPR and data protection.</a:t>
            </a:r>
          </a:p>
          <a:p>
            <a:pPr marL="285750" indent="-285750">
              <a:buFont typeface="Arial" panose="020B0604020202020204" pitchFamily="34" charset="0"/>
              <a:buChar char="•"/>
            </a:pPr>
            <a:r>
              <a:rPr lang="en-US" altLang="de-DE" sz="1600" dirty="0">
                <a:latin typeface="Open Sans"/>
                <a:ea typeface="ＭＳ Ｐゴシック" pitchFamily="34" charset="-128"/>
                <a:cs typeface="Arial" charset="0"/>
              </a:rPr>
              <a:t>Partner with compliance team and represent MTS before data protection authorities.</a:t>
            </a:r>
          </a:p>
          <a:p>
            <a:pPr marL="285750" indent="-285750">
              <a:buFont typeface="Arial" panose="020B0604020202020204" pitchFamily="34" charset="0"/>
              <a:buChar char="•"/>
            </a:pPr>
            <a:r>
              <a:rPr lang="en-US" altLang="de-DE" sz="1600" dirty="0">
                <a:latin typeface="Open Sans"/>
                <a:ea typeface="ＭＳ Ｐゴシック" pitchFamily="34" charset="-128"/>
                <a:cs typeface="Arial" charset="0"/>
              </a:rPr>
              <a:t>Act as primary contact for EU data subject requests.</a:t>
            </a:r>
          </a:p>
          <a:p>
            <a:pPr eaLnBrk="1" hangingPunct="1">
              <a:buFont typeface="Verdana" panose="020B0604030504040204" pitchFamily="34" charset="0"/>
              <a:buNone/>
            </a:pPr>
            <a:endParaRPr lang="en-GB" altLang="de-DE" sz="1600" dirty="0">
              <a:solidFill>
                <a:srgbClr val="CD051D"/>
              </a:solidFill>
              <a:latin typeface="Open Sans"/>
            </a:endParaRPr>
          </a:p>
          <a:p>
            <a:pPr eaLnBrk="1" hangingPunct="1">
              <a:buFont typeface="Verdana" panose="020B0604030504040204" pitchFamily="34" charset="0"/>
              <a:buNone/>
            </a:pPr>
            <a:endParaRPr lang="en-GB" altLang="de-DE" sz="1600" dirty="0">
              <a:solidFill>
                <a:srgbClr val="CD051D"/>
              </a:solidFill>
              <a:latin typeface="Open Sans"/>
            </a:endParaRPr>
          </a:p>
        </p:txBody>
      </p:sp>
      <p:sp>
        <p:nvSpPr>
          <p:cNvPr id="36" name="TextBox 35">
            <a:extLst>
              <a:ext uri="{FF2B5EF4-FFF2-40B4-BE49-F238E27FC236}">
                <a16:creationId xmlns:a16="http://schemas.microsoft.com/office/drawing/2014/main" id="{074B69C3-C918-4B76-A2DB-0FAF140D8A9C}"/>
              </a:ext>
            </a:extLst>
          </p:cNvPr>
          <p:cNvSpPr txBox="1"/>
          <p:nvPr/>
        </p:nvSpPr>
        <p:spPr>
          <a:xfrm>
            <a:off x="8593830" y="6509798"/>
            <a:ext cx="296876" cy="215444"/>
          </a:xfrm>
          <a:prstGeom prst="rect">
            <a:avLst/>
          </a:prstGeom>
          <a:noFill/>
        </p:spPr>
        <p:txBody>
          <a:bodyPr wrap="none" rtlCol="0">
            <a:spAutoFit/>
          </a:bodyPr>
          <a:lstStyle/>
          <a:p>
            <a:r>
              <a:rPr lang="en-US" sz="800" dirty="0">
                <a:latin typeface="Open Sans"/>
              </a:rPr>
              <a:t>20</a:t>
            </a:r>
          </a:p>
        </p:txBody>
      </p:sp>
      <p:sp>
        <p:nvSpPr>
          <p:cNvPr id="19" name="TextBox 18">
            <a:extLst>
              <a:ext uri="{FF2B5EF4-FFF2-40B4-BE49-F238E27FC236}">
                <a16:creationId xmlns:a16="http://schemas.microsoft.com/office/drawing/2014/main" id="{A104ABF8-D7BE-4241-B67C-F3D742BDAB74}"/>
              </a:ext>
            </a:extLst>
          </p:cNvPr>
          <p:cNvSpPr txBox="1"/>
          <p:nvPr/>
        </p:nvSpPr>
        <p:spPr>
          <a:xfrm>
            <a:off x="0" y="1259674"/>
            <a:ext cx="9144000" cy="923330"/>
          </a:xfrm>
          <a:prstGeom prst="rect">
            <a:avLst/>
          </a:prstGeom>
          <a:solidFill>
            <a:schemeClr val="bg1">
              <a:lumMod val="95000"/>
            </a:schemeClr>
          </a:solidFill>
        </p:spPr>
        <p:txBody>
          <a:bodyPr wrap="square">
            <a:spAutoFit/>
          </a:bodyPr>
          <a:lstStyle/>
          <a:p>
            <a:pPr>
              <a:defRPr/>
            </a:pPr>
            <a:r>
              <a:rPr lang="en-US" sz="1800" dirty="0">
                <a:latin typeface="Open Sans"/>
              </a:rPr>
              <a:t>In addition to the roles of all MTS employees, IT, HR and ORC in upholding MTS’s commitment to privacy, MTS contracts with an external Data Protection Officer (DPO) to assist in the oversight of the compliance program. </a:t>
            </a:r>
          </a:p>
        </p:txBody>
      </p:sp>
    </p:spTree>
    <p:extLst>
      <p:ext uri="{BB962C8B-B14F-4D97-AF65-F5344CB8AC3E}">
        <p14:creationId xmlns:p14="http://schemas.microsoft.com/office/powerpoint/2010/main" val="1402457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7A43C7-F512-404A-9CB3-5CB9D70A1A7E}"/>
              </a:ext>
            </a:extLst>
          </p:cNvPr>
          <p:cNvSpPr>
            <a:spLocks noGrp="1"/>
          </p:cNvSpPr>
          <p:nvPr>
            <p:ph type="title"/>
          </p:nvPr>
        </p:nvSpPr>
        <p:spPr>
          <a:xfrm>
            <a:off x="431800" y="149227"/>
            <a:ext cx="8280400" cy="681035"/>
          </a:xfrm>
        </p:spPr>
        <p:txBody>
          <a:bodyPr>
            <a:normAutofit fontScale="90000"/>
          </a:bodyPr>
          <a:lstStyle/>
          <a:p>
            <a:pPr eaLnBrk="1" hangingPunct="1"/>
            <a:r>
              <a:rPr lang="en-US" altLang="en-US" sz="2700" dirty="0">
                <a:latin typeface="Open Sans"/>
              </a:rPr>
              <a:t>Privacy and Data Protection</a:t>
            </a:r>
            <a:br>
              <a:rPr lang="en-US" altLang="en-US" dirty="0">
                <a:latin typeface="Open Sans"/>
              </a:rPr>
            </a:br>
            <a:r>
              <a:rPr lang="en-US" altLang="en-US" sz="2200" i="1" dirty="0">
                <a:latin typeface="Open Sans"/>
              </a:rPr>
              <a:t>GDPR </a:t>
            </a:r>
            <a:r>
              <a:rPr altLang="en-US" sz="2200" i="1" dirty="0">
                <a:latin typeface="Open Sans"/>
              </a:rPr>
              <a:t>Principles of Processing Data</a:t>
            </a:r>
            <a:r>
              <a:rPr altLang="en-US" dirty="0">
                <a:latin typeface="Open Sans"/>
              </a:rPr>
              <a:t>	</a:t>
            </a:r>
          </a:p>
        </p:txBody>
      </p:sp>
      <p:graphicFrame>
        <p:nvGraphicFramePr>
          <p:cNvPr id="34" name="Table 2">
            <a:extLst>
              <a:ext uri="{FF2B5EF4-FFF2-40B4-BE49-F238E27FC236}">
                <a16:creationId xmlns:a16="http://schemas.microsoft.com/office/drawing/2014/main" id="{13743E9C-91BF-4625-A241-0CB79D56FC82}"/>
              </a:ext>
            </a:extLst>
          </p:cNvPr>
          <p:cNvGraphicFramePr>
            <a:graphicFrameLocks noGrp="1"/>
          </p:cNvGraphicFramePr>
          <p:nvPr/>
        </p:nvGraphicFramePr>
        <p:xfrm>
          <a:off x="349464" y="1174760"/>
          <a:ext cx="8445072" cy="5443825"/>
        </p:xfrm>
        <a:graphic>
          <a:graphicData uri="http://schemas.openxmlformats.org/drawingml/2006/table">
            <a:tbl>
              <a:tblPr firstRow="1" bandRow="1">
                <a:tableStyleId>{10A1B5D5-9B99-4C35-A422-299274C87663}</a:tableStyleId>
              </a:tblPr>
              <a:tblGrid>
                <a:gridCol w="1489610">
                  <a:extLst>
                    <a:ext uri="{9D8B030D-6E8A-4147-A177-3AD203B41FA5}">
                      <a16:colId xmlns:a16="http://schemas.microsoft.com/office/drawing/2014/main" val="20000"/>
                    </a:ext>
                  </a:extLst>
                </a:gridCol>
                <a:gridCol w="6955462">
                  <a:extLst>
                    <a:ext uri="{9D8B030D-6E8A-4147-A177-3AD203B41FA5}">
                      <a16:colId xmlns:a16="http://schemas.microsoft.com/office/drawing/2014/main" val="20001"/>
                    </a:ext>
                  </a:extLst>
                </a:gridCol>
              </a:tblGrid>
              <a:tr h="210001">
                <a:tc>
                  <a:txBody>
                    <a:bodyPr/>
                    <a:lstStyle/>
                    <a:p>
                      <a:r>
                        <a:rPr lang="en-US" sz="1050" dirty="0">
                          <a:solidFill>
                            <a:schemeClr val="bg1"/>
                          </a:solidFill>
                          <a:latin typeface="Open Sans"/>
                        </a:rPr>
                        <a:t>Privacy Principle</a:t>
                      </a:r>
                      <a:endParaRPr lang="en-US" sz="1050" dirty="0">
                        <a:solidFill>
                          <a:schemeClr val="bg1"/>
                        </a:solidFill>
                        <a:latin typeface="Open Sans"/>
                        <a:cs typeface="Calibri" panose="020F0502020204030204" pitchFamily="34" charset="0"/>
                      </a:endParaRPr>
                    </a:p>
                  </a:txBody>
                  <a:tcPr marT="45727" marB="45727">
                    <a:solidFill>
                      <a:srgbClr val="0071BC"/>
                    </a:solidFill>
                  </a:tcPr>
                </a:tc>
                <a:tc>
                  <a:txBody>
                    <a:bodyPr/>
                    <a:lstStyle/>
                    <a:p>
                      <a:r>
                        <a:rPr lang="en-US" sz="1050" dirty="0">
                          <a:solidFill>
                            <a:schemeClr val="bg1"/>
                          </a:solidFill>
                          <a:latin typeface="Open Sans"/>
                        </a:rPr>
                        <a:t>Requirement</a:t>
                      </a:r>
                      <a:endParaRPr lang="en-US" sz="1050" dirty="0">
                        <a:solidFill>
                          <a:schemeClr val="bg1"/>
                        </a:solidFill>
                        <a:latin typeface="Open Sans"/>
                        <a:cs typeface="Calibri" panose="020F0502020204030204" pitchFamily="34" charset="0"/>
                      </a:endParaRPr>
                    </a:p>
                  </a:txBody>
                  <a:tcPr marT="45727" marB="45727">
                    <a:solidFill>
                      <a:srgbClr val="0071BC"/>
                    </a:solidFill>
                  </a:tcPr>
                </a:tc>
                <a:extLst>
                  <a:ext uri="{0D108BD9-81ED-4DB2-BD59-A6C34878D82A}">
                    <a16:rowId xmlns:a16="http://schemas.microsoft.com/office/drawing/2014/main" val="10000"/>
                  </a:ext>
                </a:extLst>
              </a:tr>
              <a:tr h="210001">
                <a:tc>
                  <a:txBody>
                    <a:bodyPr/>
                    <a:lstStyle/>
                    <a:p>
                      <a:r>
                        <a:rPr lang="en-US" sz="1050" b="1" dirty="0">
                          <a:solidFill>
                            <a:srgbClr val="0071BC"/>
                          </a:solidFill>
                          <a:latin typeface="Open Sans"/>
                          <a:cs typeface="Calibri" panose="020F0502020204030204" pitchFamily="34" charset="0"/>
                        </a:rPr>
                        <a:t>Lawful basis</a:t>
                      </a:r>
                    </a:p>
                  </a:txBody>
                  <a:tcPr marT="45727" marB="45727"/>
                </a:tc>
                <a:tc>
                  <a:txBody>
                    <a:bodyPr/>
                    <a:lstStyle/>
                    <a:p>
                      <a:pPr marL="171450" indent="-171450">
                        <a:buFont typeface="Wingdings" panose="05000000000000000000" pitchFamily="2" charset="2"/>
                        <a:buChar char="ü"/>
                      </a:pPr>
                      <a:r>
                        <a:rPr lang="en-US" sz="1050" dirty="0">
                          <a:solidFill>
                            <a:schemeClr val="tx1"/>
                          </a:solidFill>
                          <a:latin typeface="Open Sans"/>
                          <a:cs typeface="Calibri" panose="020F0502020204030204" pitchFamily="34" charset="0"/>
                        </a:rPr>
                        <a:t>Ensure there is a lawful basis for processing personal data.</a:t>
                      </a:r>
                    </a:p>
                  </a:txBody>
                  <a:tcPr marT="45727" marB="45727"/>
                </a:tc>
                <a:extLst>
                  <a:ext uri="{0D108BD9-81ED-4DB2-BD59-A6C34878D82A}">
                    <a16:rowId xmlns:a16="http://schemas.microsoft.com/office/drawing/2014/main" val="3842236679"/>
                  </a:ext>
                </a:extLst>
              </a:tr>
              <a:tr h="210001">
                <a:tc>
                  <a:txBody>
                    <a:bodyPr/>
                    <a:lstStyle/>
                    <a:p>
                      <a:r>
                        <a:rPr lang="en-US" sz="1050" b="1" dirty="0">
                          <a:solidFill>
                            <a:srgbClr val="0071BC"/>
                          </a:solidFill>
                          <a:latin typeface="Open Sans"/>
                        </a:rPr>
                        <a:t>Purpose Limitation</a:t>
                      </a:r>
                      <a:endParaRPr lang="en-US" sz="1050" b="1" dirty="0">
                        <a:solidFill>
                          <a:srgbClr val="0071BC"/>
                        </a:solidFill>
                        <a:latin typeface="Open Sans"/>
                        <a:cs typeface="Calibri" panose="020F0502020204030204" pitchFamily="34" charset="0"/>
                      </a:endParaRPr>
                    </a:p>
                  </a:txBody>
                  <a:tcPr marT="45727" marB="45727"/>
                </a:tc>
                <a:tc>
                  <a:txBody>
                    <a:bodyPr/>
                    <a:lstStyle/>
                    <a:p>
                      <a:pPr marL="171450" indent="-171450">
                        <a:buFont typeface="Wingdings" panose="05000000000000000000" pitchFamily="2" charset="2"/>
                        <a:buChar char="ü"/>
                      </a:pPr>
                      <a:r>
                        <a:rPr lang="en-US" sz="1050" dirty="0">
                          <a:solidFill>
                            <a:schemeClr val="tx1"/>
                          </a:solidFill>
                          <a:latin typeface="Open Sans"/>
                        </a:rPr>
                        <a:t>Use and share personal data for its legitimate business purpose only.  </a:t>
                      </a:r>
                      <a:endParaRPr lang="en-US" sz="1050" dirty="0">
                        <a:solidFill>
                          <a:schemeClr val="tx1"/>
                        </a:solidFill>
                        <a:latin typeface="Open Sans"/>
                        <a:cs typeface="Calibri" panose="020F0502020204030204" pitchFamily="34" charset="0"/>
                      </a:endParaRPr>
                    </a:p>
                  </a:txBody>
                  <a:tcPr marT="45727" marB="45727"/>
                </a:tc>
                <a:extLst>
                  <a:ext uri="{0D108BD9-81ED-4DB2-BD59-A6C34878D82A}">
                    <a16:rowId xmlns:a16="http://schemas.microsoft.com/office/drawing/2014/main" val="665589711"/>
                  </a:ext>
                </a:extLst>
              </a:tr>
              <a:tr h="481753">
                <a:tc>
                  <a:txBody>
                    <a:bodyPr/>
                    <a:lstStyle/>
                    <a:p>
                      <a:r>
                        <a:rPr lang="en-US" sz="1050" b="1" dirty="0">
                          <a:solidFill>
                            <a:srgbClr val="0071BC"/>
                          </a:solidFill>
                          <a:latin typeface="Open Sans"/>
                        </a:rPr>
                        <a:t>Data Retention</a:t>
                      </a:r>
                      <a:endParaRPr lang="en-US" sz="1050" b="1" dirty="0">
                        <a:solidFill>
                          <a:srgbClr val="0071BC"/>
                        </a:solidFill>
                        <a:latin typeface="Open Sans"/>
                        <a:cs typeface="Calibri" panose="020F0502020204030204" pitchFamily="34" charset="0"/>
                      </a:endParaRPr>
                    </a:p>
                  </a:txBody>
                  <a:tcPr marT="45727" marB="45727"/>
                </a:tc>
                <a:tc>
                  <a:txBody>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dirty="0">
                          <a:solidFill>
                            <a:schemeClr val="tx1"/>
                          </a:solidFill>
                          <a:latin typeface="Open Sans"/>
                        </a:rPr>
                        <a:t>Retain personal data for no longer than necessary.</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dirty="0">
                          <a:effectLst/>
                          <a:latin typeface="Open Sans"/>
                          <a:ea typeface="Calibri" panose="020F0502020204030204" pitchFamily="34" charset="0"/>
                          <a:cs typeface="Times New Roman" panose="02020603050405020304" pitchFamily="18" charset="0"/>
                        </a:rPr>
                        <a:t>Destroy, delete, or anonymize personal information once it is no longer needed, </a:t>
                      </a:r>
                      <a:r>
                        <a:rPr lang="en-US" sz="1050" dirty="0">
                          <a:solidFill>
                            <a:schemeClr val="tx1"/>
                          </a:solidFill>
                          <a:latin typeface="Open Sans"/>
                        </a:rPr>
                        <a:t>in accordance with record retention guidelines.</a:t>
                      </a:r>
                      <a:endParaRPr lang="en-US" sz="1050" dirty="0">
                        <a:solidFill>
                          <a:schemeClr val="tx1"/>
                        </a:solidFill>
                        <a:latin typeface="Open Sans"/>
                        <a:cs typeface="Calibri" panose="020F0502020204030204" pitchFamily="34" charset="0"/>
                      </a:endParaRPr>
                    </a:p>
                  </a:txBody>
                  <a:tcPr marT="45727" marB="45727"/>
                </a:tc>
                <a:extLst>
                  <a:ext uri="{0D108BD9-81ED-4DB2-BD59-A6C34878D82A}">
                    <a16:rowId xmlns:a16="http://schemas.microsoft.com/office/drawing/2014/main" val="1958150366"/>
                  </a:ext>
                </a:extLst>
              </a:tr>
              <a:tr h="345877">
                <a:tc>
                  <a:txBody>
                    <a:bodyPr/>
                    <a:lstStyle/>
                    <a:p>
                      <a:r>
                        <a:rPr lang="en-US" sz="1050" b="1" dirty="0">
                          <a:solidFill>
                            <a:srgbClr val="0071BC"/>
                          </a:solidFill>
                          <a:latin typeface="Open Sans"/>
                        </a:rPr>
                        <a:t>Data Minimization</a:t>
                      </a:r>
                      <a:endParaRPr lang="en-US" sz="1050" b="1" dirty="0">
                        <a:solidFill>
                          <a:srgbClr val="0071BC"/>
                        </a:solidFill>
                        <a:latin typeface="Open Sans"/>
                        <a:cs typeface="Calibri" panose="020F0502020204030204" pitchFamily="34" charset="0"/>
                      </a:endParaRPr>
                    </a:p>
                  </a:txBody>
                  <a:tcPr marT="45727" marB="45727"/>
                </a:tc>
                <a:tc>
                  <a:txBody>
                    <a:bodyPr/>
                    <a:lstStyle/>
                    <a:p>
                      <a:pPr marL="171450" indent="-171450">
                        <a:buFont typeface="Wingdings" panose="05000000000000000000" pitchFamily="2" charset="2"/>
                        <a:buChar char="ü"/>
                      </a:pPr>
                      <a:r>
                        <a:rPr lang="en-US" sz="1050" dirty="0">
                          <a:solidFill>
                            <a:schemeClr val="tx1"/>
                          </a:solidFill>
                          <a:latin typeface="Open Sans"/>
                        </a:rPr>
                        <a:t>Use the minimum amount of personal data necessary for your work.</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050" dirty="0">
                          <a:latin typeface="Open Sans"/>
                        </a:rPr>
                        <a:t>Don’t collect or accumulate more personal data than you need.</a:t>
                      </a:r>
                    </a:p>
                  </a:txBody>
                  <a:tcPr marT="45727" marB="45727"/>
                </a:tc>
                <a:extLst>
                  <a:ext uri="{0D108BD9-81ED-4DB2-BD59-A6C34878D82A}">
                    <a16:rowId xmlns:a16="http://schemas.microsoft.com/office/drawing/2014/main" val="1160401283"/>
                  </a:ext>
                </a:extLst>
              </a:tr>
              <a:tr h="345877">
                <a:tc>
                  <a:txBody>
                    <a:bodyPr/>
                    <a:lstStyle/>
                    <a:p>
                      <a:r>
                        <a:rPr lang="en-US" sz="1050" b="1" dirty="0">
                          <a:solidFill>
                            <a:srgbClr val="0071BC"/>
                          </a:solidFill>
                          <a:latin typeface="Open Sans"/>
                        </a:rPr>
                        <a:t>Data Collection</a:t>
                      </a:r>
                      <a:endParaRPr lang="en-US" sz="1050" b="1" dirty="0">
                        <a:solidFill>
                          <a:srgbClr val="0071BC"/>
                        </a:solidFill>
                        <a:latin typeface="Open Sans"/>
                        <a:cs typeface="Calibri" panose="020F0502020204030204" pitchFamily="34" charset="0"/>
                      </a:endParaRPr>
                    </a:p>
                  </a:txBody>
                  <a:tcPr marT="45727" marB="45727"/>
                </a:tc>
                <a:tc>
                  <a:txBody>
                    <a:bodyPr/>
                    <a:lstStyle/>
                    <a:p>
                      <a:pPr marL="171450" indent="-171450">
                        <a:buFont typeface="Wingdings" panose="05000000000000000000" pitchFamily="2" charset="2"/>
                        <a:buChar char="ü"/>
                      </a:pPr>
                      <a:r>
                        <a:rPr lang="en-US" sz="1050" dirty="0">
                          <a:solidFill>
                            <a:schemeClr val="tx1"/>
                          </a:solidFill>
                          <a:latin typeface="Open Sans"/>
                        </a:rPr>
                        <a:t>Collect and use personal data with care and caution. </a:t>
                      </a:r>
                    </a:p>
                    <a:p>
                      <a:pPr marL="171450" indent="-171450">
                        <a:buFont typeface="Wingdings" panose="05000000000000000000" pitchFamily="2" charset="2"/>
                        <a:buChar char="ü"/>
                      </a:pPr>
                      <a:r>
                        <a:rPr lang="en-US" sz="1050" dirty="0">
                          <a:solidFill>
                            <a:schemeClr val="tx1"/>
                          </a:solidFill>
                          <a:latin typeface="Open Sans"/>
                        </a:rPr>
                        <a:t>If personal data is processed for marketing purposes, the data subject has the right to object the processing of their data for marketing.</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ltLang="en-US" sz="1050" dirty="0">
                          <a:latin typeface="Open Sans"/>
                        </a:rPr>
                        <a:t>GDPR increases the amount of information MTS needs to disclose to employees and other data subjects.</a:t>
                      </a:r>
                    </a:p>
                  </a:txBody>
                  <a:tcPr marT="45727" marB="45727"/>
                </a:tc>
                <a:extLst>
                  <a:ext uri="{0D108BD9-81ED-4DB2-BD59-A6C34878D82A}">
                    <a16:rowId xmlns:a16="http://schemas.microsoft.com/office/drawing/2014/main" val="454148177"/>
                  </a:ext>
                </a:extLst>
              </a:tr>
              <a:tr h="345877">
                <a:tc>
                  <a:txBody>
                    <a:bodyPr/>
                    <a:lstStyle/>
                    <a:p>
                      <a:r>
                        <a:rPr lang="en-US" sz="1050" b="1" dirty="0">
                          <a:solidFill>
                            <a:srgbClr val="0071BC"/>
                          </a:solidFill>
                          <a:latin typeface="Open Sans"/>
                        </a:rPr>
                        <a:t>Data Transfers</a:t>
                      </a:r>
                      <a:endParaRPr lang="en-US" sz="1050" b="1" dirty="0">
                        <a:solidFill>
                          <a:srgbClr val="0071BC"/>
                        </a:solidFill>
                        <a:latin typeface="Open Sans"/>
                        <a:cs typeface="Calibri" panose="020F0502020204030204" pitchFamily="34" charset="0"/>
                      </a:endParaRPr>
                    </a:p>
                  </a:txBody>
                  <a:tcPr marT="45727" marB="45727"/>
                </a:tc>
                <a:tc>
                  <a:txBody>
                    <a:bodyPr/>
                    <a:lstStyle/>
                    <a:p>
                      <a:pPr marL="171450" indent="-171450">
                        <a:buFont typeface="Wingdings" panose="05000000000000000000" pitchFamily="2" charset="2"/>
                        <a:buChar char="ü"/>
                      </a:pPr>
                      <a:r>
                        <a:rPr lang="en-US" sz="1050" dirty="0">
                          <a:solidFill>
                            <a:schemeClr val="tx1"/>
                          </a:solidFill>
                          <a:latin typeface="Open Sans"/>
                        </a:rPr>
                        <a:t>Transfer and share personal data between internal entities only if it is relevant in serving its business purpose.</a:t>
                      </a:r>
                      <a:endParaRPr lang="en-US" sz="1050" dirty="0">
                        <a:solidFill>
                          <a:schemeClr val="tx1"/>
                        </a:solidFill>
                        <a:latin typeface="Open Sans"/>
                        <a:cs typeface="Calibri" panose="020F0502020204030204" pitchFamily="34" charset="0"/>
                      </a:endParaRPr>
                    </a:p>
                  </a:txBody>
                  <a:tcPr marT="45727" marB="45727"/>
                </a:tc>
                <a:extLst>
                  <a:ext uri="{0D108BD9-81ED-4DB2-BD59-A6C34878D82A}">
                    <a16:rowId xmlns:a16="http://schemas.microsoft.com/office/drawing/2014/main" val="10006"/>
                  </a:ext>
                </a:extLst>
              </a:tr>
              <a:tr h="617628">
                <a:tc>
                  <a:txBody>
                    <a:bodyPr/>
                    <a:lstStyle/>
                    <a:p>
                      <a:r>
                        <a:rPr lang="en-US" sz="1050" b="1" dirty="0">
                          <a:solidFill>
                            <a:srgbClr val="0071BC"/>
                          </a:solidFill>
                          <a:latin typeface="Open Sans"/>
                        </a:rPr>
                        <a:t>Data Security</a:t>
                      </a:r>
                      <a:endParaRPr lang="en-US" sz="1050" b="1" dirty="0">
                        <a:solidFill>
                          <a:srgbClr val="0071BC"/>
                        </a:solidFill>
                        <a:latin typeface="Open Sans"/>
                        <a:cs typeface="Calibri" panose="020F0502020204030204" pitchFamily="34" charset="0"/>
                      </a:endParaRPr>
                    </a:p>
                  </a:txBody>
                  <a:tcPr marT="45727" marB="45727"/>
                </a:tc>
                <a:tc>
                  <a:txBody>
                    <a:bodyPr/>
                    <a:lstStyle/>
                    <a:p>
                      <a:pPr marL="171450" indent="-171450">
                        <a:buFont typeface="Wingdings" panose="05000000000000000000" pitchFamily="2" charset="2"/>
                        <a:buChar char="ü"/>
                      </a:pPr>
                      <a:r>
                        <a:rPr lang="en-US" sz="1050" dirty="0">
                          <a:solidFill>
                            <a:schemeClr val="tx1"/>
                          </a:solidFill>
                          <a:latin typeface="Open Sans"/>
                        </a:rPr>
                        <a:t>Secure personal data when it is in your possession - follow technical and operational safeguards to avoid unauthorized access.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dirty="0">
                          <a:effectLst/>
                          <a:latin typeface="Open Sans"/>
                          <a:ea typeface="Times New Roman" panose="02020603050405020304" pitchFamily="18" charset="0"/>
                        </a:rPr>
                        <a:t>Further protect </a:t>
                      </a:r>
                      <a:r>
                        <a:rPr lang="en-US" sz="1050" u="sng" dirty="0">
                          <a:effectLst/>
                          <a:latin typeface="Open Sans"/>
                          <a:ea typeface="Times New Roman" panose="02020603050405020304" pitchFamily="18" charset="0"/>
                        </a:rPr>
                        <a:t>sensitive</a:t>
                      </a:r>
                      <a:r>
                        <a:rPr lang="en-US" sz="1050" dirty="0">
                          <a:effectLst/>
                          <a:latin typeface="Open Sans"/>
                          <a:ea typeface="Times New Roman" panose="02020603050405020304" pitchFamily="18" charset="0"/>
                        </a:rPr>
                        <a:t> personal information by adding additional security controls on documents, such as password protection.</a:t>
                      </a:r>
                      <a:endParaRPr lang="en-US" sz="1050" dirty="0">
                        <a:effectLst/>
                        <a:latin typeface="Open Sans"/>
                        <a:ea typeface="Calibri" panose="020F0502020204030204" pitchFamily="34" charset="0"/>
                        <a:cs typeface="Times New Roman" panose="02020603050405020304" pitchFamily="18" charset="0"/>
                      </a:endParaRPr>
                    </a:p>
                  </a:txBody>
                  <a:tcPr marT="45727" marB="45727"/>
                </a:tc>
                <a:extLst>
                  <a:ext uri="{0D108BD9-81ED-4DB2-BD59-A6C34878D82A}">
                    <a16:rowId xmlns:a16="http://schemas.microsoft.com/office/drawing/2014/main" val="3768578991"/>
                  </a:ext>
                </a:extLst>
              </a:tr>
              <a:tr h="210001">
                <a:tc>
                  <a:txBody>
                    <a:bodyPr/>
                    <a:lstStyle/>
                    <a:p>
                      <a:r>
                        <a:rPr lang="en-US" sz="1050" b="1" dirty="0">
                          <a:solidFill>
                            <a:srgbClr val="0071BC"/>
                          </a:solidFill>
                          <a:latin typeface="Open Sans"/>
                        </a:rPr>
                        <a:t>Data Integrity</a:t>
                      </a:r>
                      <a:endParaRPr lang="en-US" sz="1050" b="1" dirty="0">
                        <a:solidFill>
                          <a:srgbClr val="0071BC"/>
                        </a:solidFill>
                        <a:latin typeface="Open Sans"/>
                        <a:cs typeface="Calibri" panose="020F0502020204030204" pitchFamily="34" charset="0"/>
                      </a:endParaRPr>
                    </a:p>
                  </a:txBody>
                  <a:tcPr marT="45727" marB="45727"/>
                </a:tc>
                <a:tc>
                  <a:txBody>
                    <a:bodyPr/>
                    <a:lstStyle/>
                    <a:p>
                      <a:pPr marL="171450" indent="-171450">
                        <a:buFont typeface="Wingdings" panose="05000000000000000000" pitchFamily="2" charset="2"/>
                        <a:buChar char="ü"/>
                      </a:pPr>
                      <a:r>
                        <a:rPr lang="en-US" sz="1050" dirty="0">
                          <a:solidFill>
                            <a:schemeClr val="tx1"/>
                          </a:solidFill>
                          <a:latin typeface="Open Sans"/>
                        </a:rPr>
                        <a:t>Maintain the accuracy and completeness of personal data.</a:t>
                      </a:r>
                      <a:endParaRPr lang="en-US" sz="1050" dirty="0">
                        <a:solidFill>
                          <a:schemeClr val="tx1"/>
                        </a:solidFill>
                        <a:latin typeface="Open Sans"/>
                        <a:cs typeface="Calibri" panose="020F0502020204030204" pitchFamily="34" charset="0"/>
                      </a:endParaRPr>
                    </a:p>
                  </a:txBody>
                  <a:tcPr marT="45727" marB="45727"/>
                </a:tc>
                <a:extLst>
                  <a:ext uri="{0D108BD9-81ED-4DB2-BD59-A6C34878D82A}">
                    <a16:rowId xmlns:a16="http://schemas.microsoft.com/office/drawing/2014/main" val="10009"/>
                  </a:ext>
                </a:extLst>
              </a:tr>
              <a:tr h="345877">
                <a:tc>
                  <a:txBody>
                    <a:bodyPr/>
                    <a:lstStyle/>
                    <a:p>
                      <a:r>
                        <a:rPr lang="en-US" sz="1050" b="1" dirty="0">
                          <a:solidFill>
                            <a:srgbClr val="0071BC"/>
                          </a:solidFill>
                          <a:latin typeface="Open Sans"/>
                        </a:rPr>
                        <a:t>Third Party Processing</a:t>
                      </a:r>
                      <a:endParaRPr lang="en-US" sz="1050" b="1" dirty="0">
                        <a:solidFill>
                          <a:srgbClr val="0071BC"/>
                        </a:solidFill>
                        <a:latin typeface="Open Sans"/>
                        <a:cs typeface="Calibri" panose="020F0502020204030204" pitchFamily="34" charset="0"/>
                      </a:endParaRPr>
                    </a:p>
                  </a:txBody>
                  <a:tcPr marT="45727" marB="45727"/>
                </a:tc>
                <a:tc>
                  <a:txBody>
                    <a:bodyPr/>
                    <a:lstStyle/>
                    <a:p>
                      <a:pPr marL="171450" indent="-171450">
                        <a:buFont typeface="Wingdings" panose="05000000000000000000" pitchFamily="2" charset="2"/>
                        <a:buChar char="ü"/>
                      </a:pPr>
                      <a:r>
                        <a:rPr lang="en-US" sz="1050" dirty="0">
                          <a:solidFill>
                            <a:schemeClr val="tx1"/>
                          </a:solidFill>
                          <a:latin typeface="Open Sans"/>
                        </a:rPr>
                        <a:t>Ensure third parties you work with have completed necessary due diligence assessments, agreements and/or contracts.</a:t>
                      </a:r>
                      <a:endParaRPr lang="en-US" sz="1050" dirty="0">
                        <a:solidFill>
                          <a:schemeClr val="tx1"/>
                        </a:solidFill>
                        <a:latin typeface="Open Sans"/>
                        <a:cs typeface="Calibri" panose="020F0502020204030204" pitchFamily="34" charset="0"/>
                      </a:endParaRPr>
                    </a:p>
                  </a:txBody>
                  <a:tcPr marT="45727" marB="45727"/>
                </a:tc>
                <a:extLst>
                  <a:ext uri="{0D108BD9-81ED-4DB2-BD59-A6C34878D82A}">
                    <a16:rowId xmlns:a16="http://schemas.microsoft.com/office/drawing/2014/main" val="2261617355"/>
                  </a:ext>
                </a:extLst>
              </a:tr>
              <a:tr h="345877">
                <a:tc>
                  <a:txBody>
                    <a:bodyPr/>
                    <a:lstStyle/>
                    <a:p>
                      <a:r>
                        <a:rPr lang="en-US" sz="1050" b="1" dirty="0">
                          <a:solidFill>
                            <a:srgbClr val="0071BC"/>
                          </a:solidFill>
                          <a:latin typeface="Open Sans"/>
                          <a:cs typeface="Calibri" panose="020F0502020204030204" pitchFamily="34" charset="0"/>
                        </a:rPr>
                        <a:t>Using Data Processors</a:t>
                      </a:r>
                    </a:p>
                  </a:txBody>
                  <a:tcPr marT="45727" marB="45727"/>
                </a:tc>
                <a:tc>
                  <a:txBody>
                    <a:bodyPr/>
                    <a:lstStyle/>
                    <a:p>
                      <a:pPr marL="171450" indent="-171450">
                        <a:buFont typeface="Wingdings" panose="05000000000000000000" pitchFamily="2" charset="2"/>
                        <a:buChar char="ü"/>
                      </a:pPr>
                      <a:r>
                        <a:rPr lang="en-US" sz="1050" dirty="0">
                          <a:solidFill>
                            <a:schemeClr val="tx1"/>
                          </a:solidFill>
                          <a:latin typeface="Open Sans"/>
                          <a:cs typeface="Calibri" panose="020F0502020204030204" pitchFamily="34" charset="0"/>
                        </a:rPr>
                        <a:t>Data processing on behalf of and by instruction of MTS</a:t>
                      </a:r>
                    </a:p>
                  </a:txBody>
                  <a:tcPr marT="45727" marB="45727"/>
                </a:tc>
                <a:extLst>
                  <a:ext uri="{0D108BD9-81ED-4DB2-BD59-A6C34878D82A}">
                    <a16:rowId xmlns:a16="http://schemas.microsoft.com/office/drawing/2014/main" val="1053445087"/>
                  </a:ext>
                </a:extLst>
              </a:tr>
              <a:tr h="345877">
                <a:tc>
                  <a:txBody>
                    <a:bodyPr/>
                    <a:lstStyle/>
                    <a:p>
                      <a:r>
                        <a:rPr lang="en-US" sz="1050" b="1" dirty="0">
                          <a:solidFill>
                            <a:srgbClr val="0071BC"/>
                          </a:solidFill>
                          <a:latin typeface="Open Sans"/>
                          <a:cs typeface="Calibri" panose="020F0502020204030204" pitchFamily="34" charset="0"/>
                        </a:rPr>
                        <a:t>Data Subject Rights</a:t>
                      </a:r>
                    </a:p>
                  </a:txBody>
                  <a:tcPr marT="45727" marB="45727"/>
                </a:tc>
                <a:tc>
                  <a:txBody>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dirty="0">
                          <a:solidFill>
                            <a:schemeClr val="tx1"/>
                          </a:solidFill>
                          <a:latin typeface="Open Sans"/>
                        </a:rPr>
                        <a:t>As an employee, you may submit a written request asking what personal data is being processed; MTS honors valid requests with appropriate care and caution. </a:t>
                      </a:r>
                      <a:r>
                        <a:rPr lang="en-US" sz="1050" b="0" i="0" u="none" strike="noStrike" baseline="0" dirty="0">
                          <a:solidFill>
                            <a:schemeClr val="tx1"/>
                          </a:solidFill>
                          <a:latin typeface="Open Sans"/>
                        </a:rPr>
                        <a:t> </a:t>
                      </a:r>
                      <a:endParaRPr lang="en-US" sz="1050" dirty="0">
                        <a:solidFill>
                          <a:schemeClr val="tx1"/>
                        </a:solidFill>
                        <a:latin typeface="Open Sans"/>
                        <a:cs typeface="Calibri" panose="020F0502020204030204" pitchFamily="34" charset="0"/>
                      </a:endParaRPr>
                    </a:p>
                  </a:txBody>
                  <a:tcPr marT="45727" marB="45727"/>
                </a:tc>
                <a:extLst>
                  <a:ext uri="{0D108BD9-81ED-4DB2-BD59-A6C34878D82A}">
                    <a16:rowId xmlns:a16="http://schemas.microsoft.com/office/drawing/2014/main" val="1954190283"/>
                  </a:ext>
                </a:extLst>
              </a:tr>
              <a:tr h="345877">
                <a:tc>
                  <a:txBody>
                    <a:bodyPr/>
                    <a:lstStyle/>
                    <a:p>
                      <a:r>
                        <a:rPr lang="en-US" sz="1050" b="1" dirty="0">
                          <a:solidFill>
                            <a:srgbClr val="0071BC"/>
                          </a:solidFill>
                          <a:latin typeface="Open Sans"/>
                          <a:cs typeface="Calibri" panose="020F0502020204030204" pitchFamily="34" charset="0"/>
                        </a:rPr>
                        <a:t>Data Breach</a:t>
                      </a:r>
                    </a:p>
                  </a:txBody>
                  <a:tcPr marT="45727" marB="45727"/>
                </a:tc>
                <a:tc>
                  <a:txBody>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altLang="en-US" sz="1050" kern="0" dirty="0">
                          <a:latin typeface="Open Sans"/>
                        </a:rPr>
                        <a:t>We may need to tell the data protection regulator or other EU data protection regulator within 72 hours of a reported incident or breach.</a:t>
                      </a:r>
                    </a:p>
                  </a:txBody>
                  <a:tcPr marT="45727" marB="45727"/>
                </a:tc>
                <a:extLst>
                  <a:ext uri="{0D108BD9-81ED-4DB2-BD59-A6C34878D82A}">
                    <a16:rowId xmlns:a16="http://schemas.microsoft.com/office/drawing/2014/main" val="432675972"/>
                  </a:ext>
                </a:extLst>
              </a:tr>
            </a:tbl>
          </a:graphicData>
        </a:graphic>
      </p:graphicFrame>
      <p:sp>
        <p:nvSpPr>
          <p:cNvPr id="35" name="TextBox 34">
            <a:extLst>
              <a:ext uri="{FF2B5EF4-FFF2-40B4-BE49-F238E27FC236}">
                <a16:creationId xmlns:a16="http://schemas.microsoft.com/office/drawing/2014/main" id="{D46406BB-4B9E-4663-BD51-A8802A8547EC}"/>
              </a:ext>
            </a:extLst>
          </p:cNvPr>
          <p:cNvSpPr txBox="1"/>
          <p:nvPr/>
        </p:nvSpPr>
        <p:spPr>
          <a:xfrm>
            <a:off x="8593830" y="6509798"/>
            <a:ext cx="296876" cy="215444"/>
          </a:xfrm>
          <a:prstGeom prst="rect">
            <a:avLst/>
          </a:prstGeom>
          <a:noFill/>
        </p:spPr>
        <p:txBody>
          <a:bodyPr wrap="none" rtlCol="0">
            <a:spAutoFit/>
          </a:bodyPr>
          <a:lstStyle/>
          <a:p>
            <a:r>
              <a:rPr lang="en-US" sz="800" dirty="0">
                <a:latin typeface="Open Sans"/>
              </a:rPr>
              <a:t>21</a:t>
            </a:r>
          </a:p>
        </p:txBody>
      </p:sp>
    </p:spTree>
    <p:extLst>
      <p:ext uri="{BB962C8B-B14F-4D97-AF65-F5344CB8AC3E}">
        <p14:creationId xmlns:p14="http://schemas.microsoft.com/office/powerpoint/2010/main" val="1162264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a:extLst>
              <a:ext uri="{FF2B5EF4-FFF2-40B4-BE49-F238E27FC236}">
                <a16:creationId xmlns:a16="http://schemas.microsoft.com/office/drawing/2014/main" id="{74590310-EA26-44E8-9231-6CBC2570F601}"/>
              </a:ext>
            </a:extLst>
          </p:cNvPr>
          <p:cNvSpPr>
            <a:spLocks noGrp="1"/>
          </p:cNvSpPr>
          <p:nvPr>
            <p:ph type="title"/>
          </p:nvPr>
        </p:nvSpPr>
        <p:spPr>
          <a:xfrm>
            <a:off x="431800" y="149227"/>
            <a:ext cx="8280400" cy="681035"/>
          </a:xfrm>
        </p:spPr>
        <p:txBody>
          <a:bodyPr/>
          <a:lstStyle/>
          <a:p>
            <a:pPr eaLnBrk="1" hangingPunct="1"/>
            <a:r>
              <a:rPr lang="en-US" altLang="en-US" sz="2400" dirty="0">
                <a:latin typeface="Open Sans"/>
              </a:rPr>
              <a:t>Privacy and Data Protection</a:t>
            </a:r>
            <a:br>
              <a:rPr lang="en-US" altLang="en-US" sz="3200" dirty="0">
                <a:latin typeface="Open Sans"/>
              </a:rPr>
            </a:br>
            <a:r>
              <a:rPr lang="en-US" altLang="en-US" sz="2000" i="1" dirty="0">
                <a:latin typeface="Open Sans"/>
              </a:rPr>
              <a:t>GDPR Principles of Processing Data</a:t>
            </a:r>
            <a:endParaRPr altLang="en-US" sz="2000" dirty="0">
              <a:latin typeface="Open Sans"/>
            </a:endParaRPr>
          </a:p>
        </p:txBody>
      </p:sp>
      <p:sp>
        <p:nvSpPr>
          <p:cNvPr id="13" name="Content Placeholder 2">
            <a:extLst>
              <a:ext uri="{FF2B5EF4-FFF2-40B4-BE49-F238E27FC236}">
                <a16:creationId xmlns:a16="http://schemas.microsoft.com/office/drawing/2014/main" id="{D1EFD53E-2E15-4186-B861-BACC7573280D}"/>
              </a:ext>
            </a:extLst>
          </p:cNvPr>
          <p:cNvSpPr txBox="1">
            <a:spLocks/>
          </p:cNvSpPr>
          <p:nvPr/>
        </p:nvSpPr>
        <p:spPr>
          <a:xfrm>
            <a:off x="1213814" y="3680841"/>
            <a:ext cx="6652394" cy="977767"/>
          </a:xfrm>
          <a:prstGeom prst="rect">
            <a:avLst/>
          </a:prstGeom>
          <a:noFill/>
        </p:spPr>
        <p:txBody>
          <a:bodyPr/>
          <a:lstStyle>
            <a:lvl1pPr defTabSz="685800">
              <a:spcBef>
                <a:spcPts val="1200"/>
              </a:spcBef>
              <a:buClr>
                <a:schemeClr val="accent1"/>
              </a:buClr>
              <a:buFont typeface="Verdana" pitchFamily="34" charset="0"/>
              <a:buChar char="─"/>
              <a:defRPr sz="2100">
                <a:solidFill>
                  <a:schemeClr val="tx1"/>
                </a:solidFill>
                <a:latin typeface="Verdana" pitchFamily="34" charset="0"/>
              </a:defRPr>
            </a:lvl1pPr>
            <a:lvl2pPr marL="514350" indent="-171450" defTabSz="685800">
              <a:lnSpc>
                <a:spcPct val="90000"/>
              </a:lnSpc>
              <a:spcBef>
                <a:spcPts val="375"/>
              </a:spcBef>
              <a:buClr>
                <a:schemeClr val="accent1"/>
              </a:buClr>
              <a:buFont typeface="Arial" charset="0"/>
              <a:buChar char="•"/>
              <a:defRPr>
                <a:solidFill>
                  <a:schemeClr val="tx1"/>
                </a:solidFill>
                <a:latin typeface="Verdana" pitchFamily="34" charset="0"/>
              </a:defRPr>
            </a:lvl2pPr>
            <a:lvl3pPr marL="857250" indent="-171450" defTabSz="685800">
              <a:lnSpc>
                <a:spcPct val="90000"/>
              </a:lnSpc>
              <a:spcBef>
                <a:spcPts val="375"/>
              </a:spcBef>
              <a:buClr>
                <a:schemeClr val="accent1"/>
              </a:buClr>
              <a:buFont typeface="Arial" charset="0"/>
              <a:buChar char="•"/>
              <a:defRPr sz="1500">
                <a:solidFill>
                  <a:schemeClr val="tx1"/>
                </a:solidFill>
                <a:latin typeface="Verdana" pitchFamily="34" charset="0"/>
              </a:defRPr>
            </a:lvl3pPr>
            <a:lvl4pPr marL="12001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4pPr>
            <a:lvl5pPr marL="15430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5pPr>
            <a:lvl6pPr marL="20002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6pPr>
            <a:lvl7pPr marL="24574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7pPr>
            <a:lvl8pPr marL="29146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8pPr>
            <a:lvl9pPr marL="33718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9pPr>
          </a:lstStyle>
          <a:p>
            <a:pPr eaLnBrk="1" hangingPunct="1">
              <a:buNone/>
              <a:defRPr/>
            </a:pPr>
            <a:r>
              <a:rPr lang="en-US" altLang="en-US" sz="1400" dirty="0">
                <a:latin typeface="Open Sans"/>
              </a:rPr>
              <a:t>MTS Privacy Notices call out the lawful basis for processing of personal data for both employees and third parties. MTS is responsible for ensuring that such notices are sent to potential data subjects prior to MTS collecting or processing their personal data. </a:t>
            </a:r>
          </a:p>
        </p:txBody>
      </p:sp>
      <p:sp>
        <p:nvSpPr>
          <p:cNvPr id="46" name="Content Placeholder 2">
            <a:extLst>
              <a:ext uri="{FF2B5EF4-FFF2-40B4-BE49-F238E27FC236}">
                <a16:creationId xmlns:a16="http://schemas.microsoft.com/office/drawing/2014/main" id="{9744D036-16AA-430B-A83B-6348B239AC93}"/>
              </a:ext>
            </a:extLst>
          </p:cNvPr>
          <p:cNvSpPr txBox="1">
            <a:spLocks/>
          </p:cNvSpPr>
          <p:nvPr/>
        </p:nvSpPr>
        <p:spPr>
          <a:xfrm>
            <a:off x="1238160" y="5264909"/>
            <a:ext cx="6652393" cy="1067948"/>
          </a:xfrm>
          <a:prstGeom prst="rect">
            <a:avLst/>
          </a:prstGeom>
          <a:noFill/>
        </p:spPr>
        <p:txBody>
          <a:bodyPr/>
          <a:lstStyle>
            <a:lvl1pPr defTabSz="685800">
              <a:spcBef>
                <a:spcPts val="1200"/>
              </a:spcBef>
              <a:buClr>
                <a:schemeClr val="accent1"/>
              </a:buClr>
              <a:buFont typeface="Verdana" pitchFamily="34" charset="0"/>
              <a:buChar char="─"/>
              <a:defRPr sz="2100">
                <a:solidFill>
                  <a:schemeClr val="tx1"/>
                </a:solidFill>
                <a:latin typeface="Verdana" pitchFamily="34" charset="0"/>
              </a:defRPr>
            </a:lvl1pPr>
            <a:lvl2pPr marL="514350" indent="-171450" defTabSz="685800">
              <a:lnSpc>
                <a:spcPct val="90000"/>
              </a:lnSpc>
              <a:spcBef>
                <a:spcPts val="375"/>
              </a:spcBef>
              <a:buClr>
                <a:schemeClr val="accent1"/>
              </a:buClr>
              <a:buFont typeface="Arial" charset="0"/>
              <a:buChar char="•"/>
              <a:defRPr>
                <a:solidFill>
                  <a:schemeClr val="tx1"/>
                </a:solidFill>
                <a:latin typeface="Verdana" pitchFamily="34" charset="0"/>
              </a:defRPr>
            </a:lvl2pPr>
            <a:lvl3pPr marL="857250" indent="-171450" defTabSz="685800">
              <a:lnSpc>
                <a:spcPct val="90000"/>
              </a:lnSpc>
              <a:spcBef>
                <a:spcPts val="375"/>
              </a:spcBef>
              <a:buClr>
                <a:schemeClr val="accent1"/>
              </a:buClr>
              <a:buFont typeface="Arial" charset="0"/>
              <a:buChar char="•"/>
              <a:defRPr sz="1500">
                <a:solidFill>
                  <a:schemeClr val="tx1"/>
                </a:solidFill>
                <a:latin typeface="Verdana" pitchFamily="34" charset="0"/>
              </a:defRPr>
            </a:lvl3pPr>
            <a:lvl4pPr marL="12001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4pPr>
            <a:lvl5pPr marL="15430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5pPr>
            <a:lvl6pPr marL="20002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6pPr>
            <a:lvl7pPr marL="24574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7pPr>
            <a:lvl8pPr marL="29146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8pPr>
            <a:lvl9pPr marL="33718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9pPr>
          </a:lstStyle>
          <a:p>
            <a:pPr>
              <a:buNone/>
              <a:defRPr/>
            </a:pPr>
            <a:r>
              <a:rPr lang="en-US" altLang="en-US" sz="1400" dirty="0">
                <a:latin typeface="Open Sans"/>
              </a:rPr>
              <a:t>ORC, Legal, IT, and HR teams work together and follow the Privacy and Security Incident Response Policies to address reported incidents / breach.</a:t>
            </a:r>
          </a:p>
          <a:p>
            <a:pPr>
              <a:buNone/>
              <a:defRPr/>
            </a:pPr>
            <a:endParaRPr lang="en-US" altLang="en-US" sz="1400" dirty="0">
              <a:latin typeface="Open Sans"/>
            </a:endParaRPr>
          </a:p>
          <a:p>
            <a:pPr hangingPunct="1">
              <a:buFont typeface="Verdana" pitchFamily="34" charset="0"/>
              <a:buNone/>
              <a:defRPr/>
            </a:pPr>
            <a:r>
              <a:rPr lang="en-US" altLang="en-US" sz="1400" b="1" dirty="0">
                <a:latin typeface="Open Sans"/>
              </a:rPr>
              <a:t> </a:t>
            </a:r>
          </a:p>
        </p:txBody>
      </p:sp>
      <p:sp>
        <p:nvSpPr>
          <p:cNvPr id="4" name="TextBox 3">
            <a:extLst>
              <a:ext uri="{FF2B5EF4-FFF2-40B4-BE49-F238E27FC236}">
                <a16:creationId xmlns:a16="http://schemas.microsoft.com/office/drawing/2014/main" id="{DD63B8E8-8DAD-40BE-86B4-D5C8DB184E6C}"/>
              </a:ext>
            </a:extLst>
          </p:cNvPr>
          <p:cNvSpPr txBox="1"/>
          <p:nvPr/>
        </p:nvSpPr>
        <p:spPr>
          <a:xfrm>
            <a:off x="431800" y="3340119"/>
            <a:ext cx="2146100" cy="338554"/>
          </a:xfrm>
          <a:prstGeom prst="rect">
            <a:avLst/>
          </a:prstGeom>
          <a:noFill/>
        </p:spPr>
        <p:txBody>
          <a:bodyPr wrap="none" rtlCol="0">
            <a:spAutoFit/>
          </a:bodyPr>
          <a:lstStyle/>
          <a:p>
            <a:r>
              <a:rPr lang="en-US" sz="1600" b="1" dirty="0">
                <a:solidFill>
                  <a:srgbClr val="C00000"/>
                </a:solidFill>
                <a:latin typeface="Open Sans"/>
              </a:rPr>
              <a:t>MTS Privacy Notices</a:t>
            </a:r>
          </a:p>
        </p:txBody>
      </p:sp>
      <p:sp>
        <p:nvSpPr>
          <p:cNvPr id="6" name="TextBox 5">
            <a:extLst>
              <a:ext uri="{FF2B5EF4-FFF2-40B4-BE49-F238E27FC236}">
                <a16:creationId xmlns:a16="http://schemas.microsoft.com/office/drawing/2014/main" id="{D9D01933-F8BE-4DE9-A974-6A693BE0BF9B}"/>
              </a:ext>
            </a:extLst>
          </p:cNvPr>
          <p:cNvSpPr txBox="1"/>
          <p:nvPr/>
        </p:nvSpPr>
        <p:spPr>
          <a:xfrm>
            <a:off x="1" y="1090779"/>
            <a:ext cx="9143999" cy="646331"/>
          </a:xfrm>
          <a:prstGeom prst="rect">
            <a:avLst/>
          </a:prstGeom>
          <a:solidFill>
            <a:schemeClr val="bg1">
              <a:lumMod val="95000"/>
            </a:schemeClr>
          </a:solidFill>
        </p:spPr>
        <p:txBody>
          <a:bodyPr wrap="square" rtlCol="0">
            <a:spAutoFit/>
          </a:bodyPr>
          <a:lstStyle/>
          <a:p>
            <a:r>
              <a:rPr lang="en-US" sz="1800" dirty="0">
                <a:latin typeface="Open Sans"/>
              </a:rPr>
              <a:t>MTS has the following structure and practices in place to address the various GDPR privacy principles.</a:t>
            </a:r>
          </a:p>
        </p:txBody>
      </p:sp>
      <p:sp>
        <p:nvSpPr>
          <p:cNvPr id="50" name="TextBox 49">
            <a:extLst>
              <a:ext uri="{FF2B5EF4-FFF2-40B4-BE49-F238E27FC236}">
                <a16:creationId xmlns:a16="http://schemas.microsoft.com/office/drawing/2014/main" id="{D6705D2B-709A-4938-902D-C286CE21DD1F}"/>
              </a:ext>
            </a:extLst>
          </p:cNvPr>
          <p:cNvSpPr txBox="1"/>
          <p:nvPr/>
        </p:nvSpPr>
        <p:spPr>
          <a:xfrm>
            <a:off x="431800" y="4951614"/>
            <a:ext cx="5008294" cy="338554"/>
          </a:xfrm>
          <a:prstGeom prst="rect">
            <a:avLst/>
          </a:prstGeom>
          <a:noFill/>
        </p:spPr>
        <p:txBody>
          <a:bodyPr wrap="none" rtlCol="0">
            <a:spAutoFit/>
          </a:bodyPr>
          <a:lstStyle/>
          <a:p>
            <a:r>
              <a:rPr lang="en-US" sz="1600" b="1" dirty="0">
                <a:solidFill>
                  <a:srgbClr val="C00000"/>
                </a:solidFill>
                <a:latin typeface="Open Sans"/>
              </a:rPr>
              <a:t>MTS Privacy &amp; Security Incident Response Policies</a:t>
            </a:r>
          </a:p>
        </p:txBody>
      </p:sp>
      <p:sp>
        <p:nvSpPr>
          <p:cNvPr id="52" name="Content Placeholder 2">
            <a:extLst>
              <a:ext uri="{FF2B5EF4-FFF2-40B4-BE49-F238E27FC236}">
                <a16:creationId xmlns:a16="http://schemas.microsoft.com/office/drawing/2014/main" id="{BBB5109E-63AD-4B14-A4C2-3BC1B6550E23}"/>
              </a:ext>
            </a:extLst>
          </p:cNvPr>
          <p:cNvSpPr txBox="1">
            <a:spLocks/>
          </p:cNvSpPr>
          <p:nvPr/>
        </p:nvSpPr>
        <p:spPr>
          <a:xfrm>
            <a:off x="1238159" y="2274920"/>
            <a:ext cx="6652394" cy="799620"/>
          </a:xfrm>
          <a:prstGeom prst="rect">
            <a:avLst/>
          </a:prstGeom>
          <a:noFill/>
        </p:spPr>
        <p:txBody>
          <a:bodyPr/>
          <a:lstStyle>
            <a:lvl1pPr defTabSz="685800">
              <a:spcBef>
                <a:spcPts val="1200"/>
              </a:spcBef>
              <a:buClr>
                <a:schemeClr val="accent1"/>
              </a:buClr>
              <a:buFont typeface="Verdana" pitchFamily="34" charset="0"/>
              <a:buChar char="─"/>
              <a:defRPr sz="2100">
                <a:solidFill>
                  <a:schemeClr val="tx1"/>
                </a:solidFill>
                <a:latin typeface="Verdana" pitchFamily="34" charset="0"/>
              </a:defRPr>
            </a:lvl1pPr>
            <a:lvl2pPr marL="514350" indent="-171450" defTabSz="685800">
              <a:lnSpc>
                <a:spcPct val="90000"/>
              </a:lnSpc>
              <a:spcBef>
                <a:spcPts val="375"/>
              </a:spcBef>
              <a:buClr>
                <a:schemeClr val="accent1"/>
              </a:buClr>
              <a:buFont typeface="Arial" charset="0"/>
              <a:buChar char="•"/>
              <a:defRPr>
                <a:solidFill>
                  <a:schemeClr val="tx1"/>
                </a:solidFill>
                <a:latin typeface="Verdana" pitchFamily="34" charset="0"/>
              </a:defRPr>
            </a:lvl2pPr>
            <a:lvl3pPr marL="857250" indent="-171450" defTabSz="685800">
              <a:lnSpc>
                <a:spcPct val="90000"/>
              </a:lnSpc>
              <a:spcBef>
                <a:spcPts val="375"/>
              </a:spcBef>
              <a:buClr>
                <a:schemeClr val="accent1"/>
              </a:buClr>
              <a:buFont typeface="Arial" charset="0"/>
              <a:buChar char="•"/>
              <a:defRPr sz="1500">
                <a:solidFill>
                  <a:schemeClr val="tx1"/>
                </a:solidFill>
                <a:latin typeface="Verdana" pitchFamily="34" charset="0"/>
              </a:defRPr>
            </a:lvl3pPr>
            <a:lvl4pPr marL="12001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4pPr>
            <a:lvl5pPr marL="15430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5pPr>
            <a:lvl6pPr marL="20002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6pPr>
            <a:lvl7pPr marL="24574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7pPr>
            <a:lvl8pPr marL="29146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8pPr>
            <a:lvl9pPr marL="33718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9pPr>
          </a:lstStyle>
          <a:p>
            <a:pPr eaLnBrk="1" hangingPunct="1">
              <a:buNone/>
              <a:defRPr/>
            </a:pPr>
            <a:r>
              <a:rPr lang="en-US" altLang="en-US" sz="1400" dirty="0">
                <a:latin typeface="Open Sans"/>
              </a:rPr>
              <a:t>MTS privacy-related policies and procedures support our </a:t>
            </a:r>
            <a:r>
              <a:rPr lang="en-US" sz="1400" dirty="0">
                <a:latin typeface="Open Sans"/>
              </a:rPr>
              <a:t>commitment to protecting personal data and following applicable privacy laws and regulations around the world, including GDPR.</a:t>
            </a:r>
            <a:endParaRPr lang="en-US" altLang="en-US" sz="1400" dirty="0">
              <a:latin typeface="Open Sans"/>
            </a:endParaRPr>
          </a:p>
        </p:txBody>
      </p:sp>
      <p:sp>
        <p:nvSpPr>
          <p:cNvPr id="53" name="TextBox 52">
            <a:extLst>
              <a:ext uri="{FF2B5EF4-FFF2-40B4-BE49-F238E27FC236}">
                <a16:creationId xmlns:a16="http://schemas.microsoft.com/office/drawing/2014/main" id="{02ED73A7-1DCB-4C1E-81BE-871B146350C5}"/>
              </a:ext>
            </a:extLst>
          </p:cNvPr>
          <p:cNvSpPr txBox="1"/>
          <p:nvPr/>
        </p:nvSpPr>
        <p:spPr>
          <a:xfrm>
            <a:off x="456145" y="1934197"/>
            <a:ext cx="3685240" cy="338554"/>
          </a:xfrm>
          <a:prstGeom prst="rect">
            <a:avLst/>
          </a:prstGeom>
          <a:noFill/>
        </p:spPr>
        <p:txBody>
          <a:bodyPr wrap="none" rtlCol="0">
            <a:spAutoFit/>
          </a:bodyPr>
          <a:lstStyle/>
          <a:p>
            <a:r>
              <a:rPr lang="en-US" sz="1600" b="1" dirty="0">
                <a:solidFill>
                  <a:srgbClr val="C00000"/>
                </a:solidFill>
                <a:latin typeface="Open Sans"/>
              </a:rPr>
              <a:t>MTS Privacy Policies and Procedures</a:t>
            </a:r>
          </a:p>
        </p:txBody>
      </p:sp>
      <p:sp>
        <p:nvSpPr>
          <p:cNvPr id="55" name="TextBox 54">
            <a:extLst>
              <a:ext uri="{FF2B5EF4-FFF2-40B4-BE49-F238E27FC236}">
                <a16:creationId xmlns:a16="http://schemas.microsoft.com/office/drawing/2014/main" id="{D79046DF-DD46-44E0-8EBC-0B99D1D50A56}"/>
              </a:ext>
            </a:extLst>
          </p:cNvPr>
          <p:cNvSpPr txBox="1"/>
          <p:nvPr/>
        </p:nvSpPr>
        <p:spPr>
          <a:xfrm>
            <a:off x="8593830" y="6509798"/>
            <a:ext cx="296876" cy="215444"/>
          </a:xfrm>
          <a:prstGeom prst="rect">
            <a:avLst/>
          </a:prstGeom>
          <a:noFill/>
        </p:spPr>
        <p:txBody>
          <a:bodyPr wrap="none" rtlCol="0">
            <a:spAutoFit/>
          </a:bodyPr>
          <a:lstStyle/>
          <a:p>
            <a:r>
              <a:rPr lang="en-US" sz="800" dirty="0">
                <a:latin typeface="Open Sans"/>
              </a:rPr>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a:extLst>
              <a:ext uri="{FF2B5EF4-FFF2-40B4-BE49-F238E27FC236}">
                <a16:creationId xmlns:a16="http://schemas.microsoft.com/office/drawing/2014/main" id="{74590310-EA26-44E8-9231-6CBC2570F601}"/>
              </a:ext>
            </a:extLst>
          </p:cNvPr>
          <p:cNvSpPr>
            <a:spLocks noGrp="1"/>
          </p:cNvSpPr>
          <p:nvPr>
            <p:ph type="title"/>
          </p:nvPr>
        </p:nvSpPr>
        <p:spPr>
          <a:xfrm>
            <a:off x="431800" y="149227"/>
            <a:ext cx="8280400" cy="681035"/>
          </a:xfrm>
        </p:spPr>
        <p:txBody>
          <a:bodyPr/>
          <a:lstStyle/>
          <a:p>
            <a:pPr eaLnBrk="1" hangingPunct="1"/>
            <a:r>
              <a:rPr lang="en-US" altLang="en-US" sz="2400" dirty="0">
                <a:latin typeface="Open Sans"/>
              </a:rPr>
              <a:t>Privacy and Data Protection</a:t>
            </a:r>
            <a:br>
              <a:rPr lang="en-US" altLang="en-US" sz="3600" dirty="0">
                <a:latin typeface="Open Sans"/>
              </a:rPr>
            </a:br>
            <a:r>
              <a:rPr lang="en-US" altLang="en-US" sz="2000" i="1" dirty="0">
                <a:latin typeface="Open Sans"/>
              </a:rPr>
              <a:t>GDPR Principles of Processing Data</a:t>
            </a:r>
            <a:r>
              <a:rPr altLang="en-US" sz="2000" dirty="0">
                <a:latin typeface="Open Sans"/>
              </a:rPr>
              <a:t>	</a:t>
            </a:r>
          </a:p>
        </p:txBody>
      </p:sp>
      <p:sp>
        <p:nvSpPr>
          <p:cNvPr id="16" name="Content Placeholder 2">
            <a:extLst>
              <a:ext uri="{FF2B5EF4-FFF2-40B4-BE49-F238E27FC236}">
                <a16:creationId xmlns:a16="http://schemas.microsoft.com/office/drawing/2014/main" id="{63E9D236-6AEB-4CE2-B02D-7B12FB0CE543}"/>
              </a:ext>
            </a:extLst>
          </p:cNvPr>
          <p:cNvSpPr txBox="1">
            <a:spLocks/>
          </p:cNvSpPr>
          <p:nvPr/>
        </p:nvSpPr>
        <p:spPr>
          <a:xfrm>
            <a:off x="1121632" y="2336181"/>
            <a:ext cx="6491519" cy="1083119"/>
          </a:xfrm>
          <a:prstGeom prst="rect">
            <a:avLst/>
          </a:prstGeom>
          <a:noFill/>
        </p:spPr>
        <p:txBody>
          <a:bodyPr/>
          <a:lstStyle>
            <a:lvl1pPr defTabSz="685800">
              <a:spcBef>
                <a:spcPts val="1200"/>
              </a:spcBef>
              <a:buClr>
                <a:schemeClr val="accent1"/>
              </a:buClr>
              <a:buFont typeface="Verdana" pitchFamily="34" charset="0"/>
              <a:buChar char="─"/>
              <a:defRPr sz="2100">
                <a:solidFill>
                  <a:schemeClr val="tx1"/>
                </a:solidFill>
                <a:latin typeface="Verdana" pitchFamily="34" charset="0"/>
              </a:defRPr>
            </a:lvl1pPr>
            <a:lvl2pPr marL="514350" indent="-171450" defTabSz="685800">
              <a:lnSpc>
                <a:spcPct val="90000"/>
              </a:lnSpc>
              <a:spcBef>
                <a:spcPts val="375"/>
              </a:spcBef>
              <a:buClr>
                <a:schemeClr val="accent1"/>
              </a:buClr>
              <a:buFont typeface="Arial" charset="0"/>
              <a:buChar char="•"/>
              <a:defRPr>
                <a:solidFill>
                  <a:schemeClr val="tx1"/>
                </a:solidFill>
                <a:latin typeface="Verdana" pitchFamily="34" charset="0"/>
              </a:defRPr>
            </a:lvl2pPr>
            <a:lvl3pPr marL="857250" indent="-171450" defTabSz="685800">
              <a:lnSpc>
                <a:spcPct val="90000"/>
              </a:lnSpc>
              <a:spcBef>
                <a:spcPts val="375"/>
              </a:spcBef>
              <a:buClr>
                <a:schemeClr val="accent1"/>
              </a:buClr>
              <a:buFont typeface="Arial" charset="0"/>
              <a:buChar char="•"/>
              <a:defRPr sz="1500">
                <a:solidFill>
                  <a:schemeClr val="tx1"/>
                </a:solidFill>
                <a:latin typeface="Verdana" pitchFamily="34" charset="0"/>
              </a:defRPr>
            </a:lvl3pPr>
            <a:lvl4pPr marL="12001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4pPr>
            <a:lvl5pPr marL="15430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5pPr>
            <a:lvl6pPr marL="20002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6pPr>
            <a:lvl7pPr marL="24574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7pPr>
            <a:lvl8pPr marL="29146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8pPr>
            <a:lvl9pPr marL="33718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9pPr>
          </a:lstStyle>
          <a:p>
            <a:pPr>
              <a:buClr>
                <a:schemeClr val="tx1"/>
              </a:buClr>
              <a:buNone/>
              <a:defRPr/>
            </a:pPr>
            <a:r>
              <a:rPr lang="en-US" altLang="en-US" sz="1400" dirty="0">
                <a:latin typeface="Open Sans"/>
              </a:rPr>
              <a:t>MTS documents in-scope processes and validates a lawful basis, capturing</a:t>
            </a:r>
            <a:r>
              <a:rPr lang="en-US" sz="1400" dirty="0">
                <a:latin typeface="Open Sans"/>
              </a:rPr>
              <a:t> information about data processing, data categories, the group of data subjects, the purpose of the processing and the data recipients. </a:t>
            </a:r>
            <a:r>
              <a:rPr lang="en-US" altLang="en-US" sz="1400" dirty="0">
                <a:latin typeface="Open Sans"/>
              </a:rPr>
              <a:t>Transfers of personal data with third parties is documented here as well.</a:t>
            </a:r>
          </a:p>
          <a:p>
            <a:pPr marL="171450" indent="-171450" hangingPunct="1">
              <a:buClr>
                <a:schemeClr val="tx1"/>
              </a:buClr>
              <a:buFont typeface="Wingdings" panose="05000000000000000000" pitchFamily="2" charset="2"/>
              <a:buChar char="ü"/>
              <a:defRPr/>
            </a:pPr>
            <a:endParaRPr lang="en-US" sz="1400" dirty="0">
              <a:latin typeface="Open Sans"/>
            </a:endParaRPr>
          </a:p>
        </p:txBody>
      </p:sp>
      <p:sp>
        <p:nvSpPr>
          <p:cNvPr id="20" name="Content Placeholder 2">
            <a:extLst>
              <a:ext uri="{FF2B5EF4-FFF2-40B4-BE49-F238E27FC236}">
                <a16:creationId xmlns:a16="http://schemas.microsoft.com/office/drawing/2014/main" id="{95659441-4A7C-4BFE-A268-5914D85B13E2}"/>
              </a:ext>
            </a:extLst>
          </p:cNvPr>
          <p:cNvSpPr txBox="1">
            <a:spLocks/>
          </p:cNvSpPr>
          <p:nvPr/>
        </p:nvSpPr>
        <p:spPr>
          <a:xfrm>
            <a:off x="1121632" y="5477295"/>
            <a:ext cx="6491519" cy="750705"/>
          </a:xfrm>
          <a:prstGeom prst="rect">
            <a:avLst/>
          </a:prstGeom>
          <a:noFill/>
        </p:spPr>
        <p:txBody>
          <a:bodyPr/>
          <a:lstStyle>
            <a:lvl1pPr defTabSz="685800">
              <a:spcBef>
                <a:spcPts val="1200"/>
              </a:spcBef>
              <a:buClr>
                <a:schemeClr val="accent1"/>
              </a:buClr>
              <a:buFont typeface="Verdana" pitchFamily="34" charset="0"/>
              <a:buChar char="─"/>
              <a:defRPr sz="2100">
                <a:solidFill>
                  <a:schemeClr val="tx1"/>
                </a:solidFill>
                <a:latin typeface="Verdana" pitchFamily="34" charset="0"/>
              </a:defRPr>
            </a:lvl1pPr>
            <a:lvl2pPr marL="514350" indent="-171450" defTabSz="685800">
              <a:lnSpc>
                <a:spcPct val="90000"/>
              </a:lnSpc>
              <a:spcBef>
                <a:spcPts val="375"/>
              </a:spcBef>
              <a:buClr>
                <a:schemeClr val="accent1"/>
              </a:buClr>
              <a:buFont typeface="Arial" charset="0"/>
              <a:buChar char="•"/>
              <a:defRPr>
                <a:solidFill>
                  <a:schemeClr val="tx1"/>
                </a:solidFill>
                <a:latin typeface="Verdana" pitchFamily="34" charset="0"/>
              </a:defRPr>
            </a:lvl2pPr>
            <a:lvl3pPr marL="857250" indent="-171450" defTabSz="685800">
              <a:lnSpc>
                <a:spcPct val="90000"/>
              </a:lnSpc>
              <a:spcBef>
                <a:spcPts val="375"/>
              </a:spcBef>
              <a:buClr>
                <a:schemeClr val="accent1"/>
              </a:buClr>
              <a:buFont typeface="Arial" charset="0"/>
              <a:buChar char="•"/>
              <a:defRPr sz="1500">
                <a:solidFill>
                  <a:schemeClr val="tx1"/>
                </a:solidFill>
                <a:latin typeface="Verdana" pitchFamily="34" charset="0"/>
              </a:defRPr>
            </a:lvl3pPr>
            <a:lvl4pPr marL="12001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4pPr>
            <a:lvl5pPr marL="15430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5pPr>
            <a:lvl6pPr marL="20002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6pPr>
            <a:lvl7pPr marL="24574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7pPr>
            <a:lvl8pPr marL="29146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8pPr>
            <a:lvl9pPr marL="33718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9pPr>
          </a:lstStyle>
          <a:p>
            <a:pPr hangingPunct="1">
              <a:buClr>
                <a:schemeClr val="tx1"/>
              </a:buClr>
              <a:buNone/>
              <a:defRPr/>
            </a:pPr>
            <a:r>
              <a:rPr lang="en-US" altLang="en-US" sz="1400" dirty="0">
                <a:latin typeface="Open Sans"/>
              </a:rPr>
              <a:t>DPIAs are used to build GDPR-compliant processes and safeguards into day-to-day work. DPIAs assess whether the processing is lawful and identifies the lawful basis.</a:t>
            </a:r>
          </a:p>
        </p:txBody>
      </p:sp>
      <p:sp>
        <p:nvSpPr>
          <p:cNvPr id="25" name="Content Placeholder 2">
            <a:extLst>
              <a:ext uri="{FF2B5EF4-FFF2-40B4-BE49-F238E27FC236}">
                <a16:creationId xmlns:a16="http://schemas.microsoft.com/office/drawing/2014/main" id="{5F38552A-0A1E-4F7B-80A2-4E9DABA62941}"/>
              </a:ext>
            </a:extLst>
          </p:cNvPr>
          <p:cNvSpPr txBox="1">
            <a:spLocks/>
          </p:cNvSpPr>
          <p:nvPr/>
        </p:nvSpPr>
        <p:spPr>
          <a:xfrm>
            <a:off x="1121632" y="4028784"/>
            <a:ext cx="6491519" cy="1067948"/>
          </a:xfrm>
          <a:prstGeom prst="rect">
            <a:avLst/>
          </a:prstGeom>
          <a:noFill/>
        </p:spPr>
        <p:txBody>
          <a:bodyPr/>
          <a:lstStyle>
            <a:lvl1pPr defTabSz="685800">
              <a:spcBef>
                <a:spcPts val="1200"/>
              </a:spcBef>
              <a:buClr>
                <a:schemeClr val="accent1"/>
              </a:buClr>
              <a:buFont typeface="Verdana" pitchFamily="34" charset="0"/>
              <a:buChar char="─"/>
              <a:defRPr sz="2100">
                <a:solidFill>
                  <a:schemeClr val="tx1"/>
                </a:solidFill>
                <a:latin typeface="Verdana" pitchFamily="34" charset="0"/>
              </a:defRPr>
            </a:lvl1pPr>
            <a:lvl2pPr marL="514350" indent="-171450" defTabSz="685800">
              <a:lnSpc>
                <a:spcPct val="90000"/>
              </a:lnSpc>
              <a:spcBef>
                <a:spcPts val="375"/>
              </a:spcBef>
              <a:buClr>
                <a:schemeClr val="accent1"/>
              </a:buClr>
              <a:buFont typeface="Arial" charset="0"/>
              <a:buChar char="•"/>
              <a:defRPr>
                <a:solidFill>
                  <a:schemeClr val="tx1"/>
                </a:solidFill>
                <a:latin typeface="Verdana" pitchFamily="34" charset="0"/>
              </a:defRPr>
            </a:lvl2pPr>
            <a:lvl3pPr marL="857250" indent="-171450" defTabSz="685800">
              <a:lnSpc>
                <a:spcPct val="90000"/>
              </a:lnSpc>
              <a:spcBef>
                <a:spcPts val="375"/>
              </a:spcBef>
              <a:buClr>
                <a:schemeClr val="accent1"/>
              </a:buClr>
              <a:buFont typeface="Arial" charset="0"/>
              <a:buChar char="•"/>
              <a:defRPr sz="1500">
                <a:solidFill>
                  <a:schemeClr val="tx1"/>
                </a:solidFill>
                <a:latin typeface="Verdana" pitchFamily="34" charset="0"/>
              </a:defRPr>
            </a:lvl3pPr>
            <a:lvl4pPr marL="12001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4pPr>
            <a:lvl5pPr marL="15430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5pPr>
            <a:lvl6pPr marL="20002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6pPr>
            <a:lvl7pPr marL="24574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7pPr>
            <a:lvl8pPr marL="29146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8pPr>
            <a:lvl9pPr marL="33718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9pPr>
          </a:lstStyle>
          <a:p>
            <a:pPr eaLnBrk="1" hangingPunct="1">
              <a:buNone/>
            </a:pPr>
            <a:r>
              <a:rPr lang="en-US" altLang="en-US" sz="1400" dirty="0">
                <a:latin typeface="Open Sans"/>
              </a:rPr>
              <a:t>MTS identifies service providers that process or transfer personal data. MTS partners with in-scope service providers to review third party standard terms and ensure agreed-upon MTS DPA is included.  </a:t>
            </a:r>
          </a:p>
        </p:txBody>
      </p:sp>
      <p:sp>
        <p:nvSpPr>
          <p:cNvPr id="27" name="TextBox 26">
            <a:extLst>
              <a:ext uri="{FF2B5EF4-FFF2-40B4-BE49-F238E27FC236}">
                <a16:creationId xmlns:a16="http://schemas.microsoft.com/office/drawing/2014/main" id="{50E9DCE2-4015-4E0F-B01B-615A03A2B565}"/>
              </a:ext>
            </a:extLst>
          </p:cNvPr>
          <p:cNvSpPr txBox="1"/>
          <p:nvPr/>
        </p:nvSpPr>
        <p:spPr>
          <a:xfrm>
            <a:off x="1" y="1090779"/>
            <a:ext cx="9143999" cy="646331"/>
          </a:xfrm>
          <a:prstGeom prst="rect">
            <a:avLst/>
          </a:prstGeom>
          <a:solidFill>
            <a:schemeClr val="bg1">
              <a:lumMod val="95000"/>
            </a:schemeClr>
          </a:solidFill>
        </p:spPr>
        <p:txBody>
          <a:bodyPr wrap="square" rtlCol="0">
            <a:spAutoFit/>
          </a:bodyPr>
          <a:lstStyle/>
          <a:p>
            <a:r>
              <a:rPr lang="en-US" sz="1800" dirty="0">
                <a:latin typeface="Open Sans"/>
              </a:rPr>
              <a:t>MTS has the following structure and practices in place to address the various GDPR privacy principles.</a:t>
            </a:r>
          </a:p>
        </p:txBody>
      </p:sp>
      <p:sp>
        <p:nvSpPr>
          <p:cNvPr id="28" name="TextBox 27">
            <a:extLst>
              <a:ext uri="{FF2B5EF4-FFF2-40B4-BE49-F238E27FC236}">
                <a16:creationId xmlns:a16="http://schemas.microsoft.com/office/drawing/2014/main" id="{B826825D-2B98-4E5D-8DC5-2011604950D8}"/>
              </a:ext>
            </a:extLst>
          </p:cNvPr>
          <p:cNvSpPr txBox="1"/>
          <p:nvPr/>
        </p:nvSpPr>
        <p:spPr>
          <a:xfrm>
            <a:off x="431800" y="1997627"/>
            <a:ext cx="4463210" cy="338554"/>
          </a:xfrm>
          <a:prstGeom prst="rect">
            <a:avLst/>
          </a:prstGeom>
          <a:noFill/>
        </p:spPr>
        <p:txBody>
          <a:bodyPr wrap="none" rtlCol="0">
            <a:spAutoFit/>
          </a:bodyPr>
          <a:lstStyle/>
          <a:p>
            <a:r>
              <a:rPr lang="en-US" sz="1600" b="1" dirty="0">
                <a:solidFill>
                  <a:srgbClr val="C00000"/>
                </a:solidFill>
                <a:latin typeface="Open Sans"/>
              </a:rPr>
              <a:t>MTS Register of Processing Activities (</a:t>
            </a:r>
            <a:r>
              <a:rPr lang="en-US" sz="1600" b="1" dirty="0" err="1">
                <a:solidFill>
                  <a:srgbClr val="C00000"/>
                </a:solidFill>
                <a:latin typeface="Open Sans"/>
              </a:rPr>
              <a:t>RoPA</a:t>
            </a:r>
            <a:r>
              <a:rPr lang="en-US" sz="1600" b="1" dirty="0">
                <a:solidFill>
                  <a:srgbClr val="C00000"/>
                </a:solidFill>
                <a:latin typeface="Open Sans"/>
              </a:rPr>
              <a:t>)</a:t>
            </a:r>
          </a:p>
        </p:txBody>
      </p:sp>
      <p:sp>
        <p:nvSpPr>
          <p:cNvPr id="48" name="TextBox 47">
            <a:extLst>
              <a:ext uri="{FF2B5EF4-FFF2-40B4-BE49-F238E27FC236}">
                <a16:creationId xmlns:a16="http://schemas.microsoft.com/office/drawing/2014/main" id="{51BED5C6-B7B8-47E5-9160-702EBE5DA863}"/>
              </a:ext>
            </a:extLst>
          </p:cNvPr>
          <p:cNvSpPr txBox="1"/>
          <p:nvPr/>
        </p:nvSpPr>
        <p:spPr>
          <a:xfrm>
            <a:off x="480123" y="3671907"/>
            <a:ext cx="4898072" cy="338554"/>
          </a:xfrm>
          <a:prstGeom prst="rect">
            <a:avLst/>
          </a:prstGeom>
          <a:noFill/>
        </p:spPr>
        <p:txBody>
          <a:bodyPr wrap="none" rtlCol="0">
            <a:spAutoFit/>
          </a:bodyPr>
          <a:lstStyle/>
          <a:p>
            <a:r>
              <a:rPr lang="en-US" sz="1600" b="1" dirty="0">
                <a:solidFill>
                  <a:srgbClr val="C00000"/>
                </a:solidFill>
                <a:latin typeface="Open Sans"/>
              </a:rPr>
              <a:t>MTS Data Processing Agreement (DPA) Template</a:t>
            </a:r>
          </a:p>
        </p:txBody>
      </p:sp>
      <p:sp>
        <p:nvSpPr>
          <p:cNvPr id="50" name="TextBox 49">
            <a:extLst>
              <a:ext uri="{FF2B5EF4-FFF2-40B4-BE49-F238E27FC236}">
                <a16:creationId xmlns:a16="http://schemas.microsoft.com/office/drawing/2014/main" id="{61EABE44-CAEF-46D6-AA2A-B2778D2A4069}"/>
              </a:ext>
            </a:extLst>
          </p:cNvPr>
          <p:cNvSpPr txBox="1"/>
          <p:nvPr/>
        </p:nvSpPr>
        <p:spPr>
          <a:xfrm>
            <a:off x="437528" y="5120418"/>
            <a:ext cx="4866589" cy="338554"/>
          </a:xfrm>
          <a:prstGeom prst="rect">
            <a:avLst/>
          </a:prstGeom>
          <a:noFill/>
        </p:spPr>
        <p:txBody>
          <a:bodyPr wrap="none" rtlCol="0">
            <a:spAutoFit/>
          </a:bodyPr>
          <a:lstStyle/>
          <a:p>
            <a:r>
              <a:rPr lang="en-US" sz="1600" b="1" dirty="0">
                <a:solidFill>
                  <a:srgbClr val="C00000"/>
                </a:solidFill>
                <a:latin typeface="Open Sans"/>
              </a:rPr>
              <a:t>MTS Data Protection Impact Assessments (DPIA)</a:t>
            </a:r>
          </a:p>
        </p:txBody>
      </p:sp>
      <p:sp>
        <p:nvSpPr>
          <p:cNvPr id="55" name="TextBox 54">
            <a:extLst>
              <a:ext uri="{FF2B5EF4-FFF2-40B4-BE49-F238E27FC236}">
                <a16:creationId xmlns:a16="http://schemas.microsoft.com/office/drawing/2014/main" id="{42AAB954-C9C3-4704-AE63-D67EC845EB80}"/>
              </a:ext>
            </a:extLst>
          </p:cNvPr>
          <p:cNvSpPr txBox="1"/>
          <p:nvPr/>
        </p:nvSpPr>
        <p:spPr>
          <a:xfrm>
            <a:off x="8593830" y="6509798"/>
            <a:ext cx="296876" cy="215444"/>
          </a:xfrm>
          <a:prstGeom prst="rect">
            <a:avLst/>
          </a:prstGeom>
          <a:noFill/>
        </p:spPr>
        <p:txBody>
          <a:bodyPr wrap="none" rtlCol="0">
            <a:spAutoFit/>
          </a:bodyPr>
          <a:lstStyle/>
          <a:p>
            <a:r>
              <a:rPr lang="en-US" sz="800" dirty="0">
                <a:latin typeface="Open Sans"/>
              </a:rPr>
              <a:t>23</a:t>
            </a:r>
          </a:p>
        </p:txBody>
      </p:sp>
    </p:spTree>
    <p:extLst>
      <p:ext uri="{BB962C8B-B14F-4D97-AF65-F5344CB8AC3E}">
        <p14:creationId xmlns:p14="http://schemas.microsoft.com/office/powerpoint/2010/main" val="3477540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568E137-D9A4-4048-B3BC-F84A86C087FF}"/>
              </a:ext>
            </a:extLst>
          </p:cNvPr>
          <p:cNvSpPr txBox="1">
            <a:spLocks/>
          </p:cNvSpPr>
          <p:nvPr/>
        </p:nvSpPr>
        <p:spPr>
          <a:xfrm>
            <a:off x="1165873" y="5728533"/>
            <a:ext cx="6367339" cy="497902"/>
          </a:xfrm>
          <a:prstGeom prst="rect">
            <a:avLst/>
          </a:prstGeom>
          <a:solidFill>
            <a:schemeClr val="bg1"/>
          </a:solidFill>
        </p:spPr>
        <p:txBody>
          <a:bodyPr/>
          <a:lstStyle>
            <a:lvl1pPr defTabSz="685800">
              <a:spcBef>
                <a:spcPts val="1200"/>
              </a:spcBef>
              <a:buClr>
                <a:schemeClr val="accent1"/>
              </a:buClr>
              <a:buFont typeface="Verdana" pitchFamily="34" charset="0"/>
              <a:buChar char="─"/>
              <a:defRPr sz="2100">
                <a:solidFill>
                  <a:schemeClr val="tx1"/>
                </a:solidFill>
                <a:latin typeface="Verdana" pitchFamily="34" charset="0"/>
              </a:defRPr>
            </a:lvl1pPr>
            <a:lvl2pPr marL="514350" indent="-171450" defTabSz="685800">
              <a:lnSpc>
                <a:spcPct val="90000"/>
              </a:lnSpc>
              <a:spcBef>
                <a:spcPts val="375"/>
              </a:spcBef>
              <a:buClr>
                <a:schemeClr val="accent1"/>
              </a:buClr>
              <a:buFont typeface="Arial" charset="0"/>
              <a:buChar char="•"/>
              <a:defRPr>
                <a:solidFill>
                  <a:schemeClr val="tx1"/>
                </a:solidFill>
                <a:latin typeface="Verdana" pitchFamily="34" charset="0"/>
              </a:defRPr>
            </a:lvl2pPr>
            <a:lvl3pPr marL="857250" indent="-171450" defTabSz="685800">
              <a:lnSpc>
                <a:spcPct val="90000"/>
              </a:lnSpc>
              <a:spcBef>
                <a:spcPts val="375"/>
              </a:spcBef>
              <a:buClr>
                <a:schemeClr val="accent1"/>
              </a:buClr>
              <a:buFont typeface="Arial" charset="0"/>
              <a:buChar char="•"/>
              <a:defRPr sz="1500">
                <a:solidFill>
                  <a:schemeClr val="tx1"/>
                </a:solidFill>
                <a:latin typeface="Verdana" pitchFamily="34" charset="0"/>
              </a:defRPr>
            </a:lvl3pPr>
            <a:lvl4pPr marL="12001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4pPr>
            <a:lvl5pPr marL="15430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5pPr>
            <a:lvl6pPr marL="20002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6pPr>
            <a:lvl7pPr marL="24574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7pPr>
            <a:lvl8pPr marL="29146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8pPr>
            <a:lvl9pPr marL="33718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9pPr>
          </a:lstStyle>
          <a:p>
            <a:pPr>
              <a:buNone/>
              <a:defRPr/>
            </a:pPr>
            <a:r>
              <a:rPr lang="en-US" sz="1400" dirty="0">
                <a:latin typeface="Open Sans"/>
              </a:rPr>
              <a:t>MTS websites include an opt-in consent for all </a:t>
            </a:r>
            <a:r>
              <a:rPr lang="en-US" sz="1400" dirty="0">
                <a:solidFill>
                  <a:schemeClr val="tx1"/>
                </a:solidFill>
                <a:latin typeface="Open Sans"/>
              </a:rPr>
              <a:t>website users.</a:t>
            </a:r>
            <a:endParaRPr lang="en-US" altLang="en-US" sz="1400" b="1" dirty="0">
              <a:latin typeface="Open Sans"/>
            </a:endParaRPr>
          </a:p>
        </p:txBody>
      </p:sp>
      <p:sp>
        <p:nvSpPr>
          <p:cNvPr id="7" name="Content Placeholder 2">
            <a:extLst>
              <a:ext uri="{FF2B5EF4-FFF2-40B4-BE49-F238E27FC236}">
                <a16:creationId xmlns:a16="http://schemas.microsoft.com/office/drawing/2014/main" id="{425F7D65-217F-4A43-8258-BB3A748160C8}"/>
              </a:ext>
            </a:extLst>
          </p:cNvPr>
          <p:cNvSpPr txBox="1">
            <a:spLocks/>
          </p:cNvSpPr>
          <p:nvPr/>
        </p:nvSpPr>
        <p:spPr>
          <a:xfrm>
            <a:off x="1165872" y="3805572"/>
            <a:ext cx="6539745" cy="1379799"/>
          </a:xfrm>
          <a:prstGeom prst="rect">
            <a:avLst/>
          </a:prstGeom>
          <a:noFill/>
        </p:spPr>
        <p:txBody>
          <a:bodyPr/>
          <a:lstStyle>
            <a:lvl1pPr defTabSz="685800">
              <a:spcBef>
                <a:spcPts val="1200"/>
              </a:spcBef>
              <a:buClr>
                <a:schemeClr val="accent1"/>
              </a:buClr>
              <a:buFont typeface="Verdana" pitchFamily="34" charset="0"/>
              <a:buChar char="─"/>
              <a:defRPr sz="2100">
                <a:solidFill>
                  <a:schemeClr val="tx1"/>
                </a:solidFill>
                <a:latin typeface="Verdana" pitchFamily="34" charset="0"/>
              </a:defRPr>
            </a:lvl1pPr>
            <a:lvl2pPr marL="514350" indent="-171450" defTabSz="685800">
              <a:lnSpc>
                <a:spcPct val="90000"/>
              </a:lnSpc>
              <a:spcBef>
                <a:spcPts val="375"/>
              </a:spcBef>
              <a:buClr>
                <a:schemeClr val="accent1"/>
              </a:buClr>
              <a:buFont typeface="Arial" charset="0"/>
              <a:buChar char="•"/>
              <a:defRPr>
                <a:solidFill>
                  <a:schemeClr val="tx1"/>
                </a:solidFill>
                <a:latin typeface="Verdana" pitchFamily="34" charset="0"/>
              </a:defRPr>
            </a:lvl2pPr>
            <a:lvl3pPr marL="857250" indent="-171450" defTabSz="685800">
              <a:lnSpc>
                <a:spcPct val="90000"/>
              </a:lnSpc>
              <a:spcBef>
                <a:spcPts val="375"/>
              </a:spcBef>
              <a:buClr>
                <a:schemeClr val="accent1"/>
              </a:buClr>
              <a:buFont typeface="Arial" charset="0"/>
              <a:buChar char="•"/>
              <a:defRPr sz="1500">
                <a:solidFill>
                  <a:schemeClr val="tx1"/>
                </a:solidFill>
                <a:latin typeface="Verdana" pitchFamily="34" charset="0"/>
              </a:defRPr>
            </a:lvl3pPr>
            <a:lvl4pPr marL="12001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4pPr>
            <a:lvl5pPr marL="15430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5pPr>
            <a:lvl6pPr marL="20002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6pPr>
            <a:lvl7pPr marL="24574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7pPr>
            <a:lvl8pPr marL="29146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8pPr>
            <a:lvl9pPr marL="33718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9pPr>
          </a:lstStyle>
          <a:p>
            <a:pPr>
              <a:buNone/>
              <a:defRPr/>
            </a:pPr>
            <a:r>
              <a:rPr lang="en-GB" altLang="en-US" sz="1400" dirty="0">
                <a:latin typeface="Open Sans"/>
              </a:rPr>
              <a:t>MTS has a mechanism in place to support individual r</a:t>
            </a:r>
            <a:r>
              <a:rPr lang="en-GB" altLang="de-DE" sz="1400" dirty="0">
                <a:latin typeface="Open Sans"/>
              </a:rPr>
              <a:t>equests for copies of their personal data and supplementary information. </a:t>
            </a:r>
            <a:r>
              <a:rPr lang="en-US" altLang="en-US" sz="1400" dirty="0">
                <a:latin typeface="Open Sans"/>
              </a:rPr>
              <a:t>Individuals have the right to have their personal data deleted (“the right to be forgotten”). The right is not absolute and only applies in certain circumstances. Individuals have the right to object to processing based on legitimate interests or direct marketing.</a:t>
            </a:r>
          </a:p>
          <a:p>
            <a:pPr>
              <a:buNone/>
              <a:defRPr/>
            </a:pPr>
            <a:endParaRPr lang="en-US" altLang="en-US" sz="1400" dirty="0">
              <a:latin typeface="Open Sans"/>
            </a:endParaRPr>
          </a:p>
          <a:p>
            <a:pPr hangingPunct="1">
              <a:buFont typeface="Verdana" pitchFamily="34" charset="0"/>
              <a:buNone/>
              <a:defRPr/>
            </a:pPr>
            <a:endParaRPr lang="en-US" altLang="en-US" sz="1400" b="1" dirty="0">
              <a:latin typeface="Open Sans"/>
            </a:endParaRPr>
          </a:p>
        </p:txBody>
      </p:sp>
      <p:sp>
        <p:nvSpPr>
          <p:cNvPr id="10" name="Title 3">
            <a:extLst>
              <a:ext uri="{FF2B5EF4-FFF2-40B4-BE49-F238E27FC236}">
                <a16:creationId xmlns:a16="http://schemas.microsoft.com/office/drawing/2014/main" id="{6EB000AA-4A87-41F6-8961-FD2AB5A1FCAB}"/>
              </a:ext>
            </a:extLst>
          </p:cNvPr>
          <p:cNvSpPr>
            <a:spLocks noGrp="1"/>
          </p:cNvSpPr>
          <p:nvPr>
            <p:ph type="title"/>
          </p:nvPr>
        </p:nvSpPr>
        <p:spPr>
          <a:xfrm>
            <a:off x="431800" y="149227"/>
            <a:ext cx="8280400" cy="681035"/>
          </a:xfrm>
        </p:spPr>
        <p:txBody>
          <a:bodyPr>
            <a:normAutofit fontScale="90000"/>
          </a:bodyPr>
          <a:lstStyle/>
          <a:p>
            <a:pPr eaLnBrk="1" hangingPunct="1"/>
            <a:r>
              <a:rPr lang="en-US" altLang="en-US" sz="2700" dirty="0">
                <a:latin typeface="Open Sans"/>
              </a:rPr>
              <a:t>Privacy and Data Protection</a:t>
            </a:r>
            <a:br>
              <a:rPr lang="en-US" altLang="en-US" sz="4400" dirty="0">
                <a:latin typeface="Open Sans"/>
              </a:rPr>
            </a:br>
            <a:r>
              <a:rPr lang="en-US" altLang="en-US" sz="2200" i="1" dirty="0">
                <a:latin typeface="Open Sans"/>
              </a:rPr>
              <a:t>GDPR Principles of Processing Data</a:t>
            </a:r>
            <a:r>
              <a:rPr lang="en-US" altLang="en-US" sz="2800" dirty="0">
                <a:latin typeface="Open Sans"/>
              </a:rPr>
              <a:t>	</a:t>
            </a:r>
            <a:r>
              <a:rPr altLang="en-US" dirty="0">
                <a:latin typeface="Open Sans"/>
              </a:rPr>
              <a:t>	</a:t>
            </a:r>
          </a:p>
        </p:txBody>
      </p:sp>
      <p:sp>
        <p:nvSpPr>
          <p:cNvPr id="11" name="TextBox 10">
            <a:extLst>
              <a:ext uri="{FF2B5EF4-FFF2-40B4-BE49-F238E27FC236}">
                <a16:creationId xmlns:a16="http://schemas.microsoft.com/office/drawing/2014/main" id="{00A2A002-9884-4195-9301-E70946376A09}"/>
              </a:ext>
            </a:extLst>
          </p:cNvPr>
          <p:cNvSpPr txBox="1"/>
          <p:nvPr/>
        </p:nvSpPr>
        <p:spPr>
          <a:xfrm>
            <a:off x="1" y="1090779"/>
            <a:ext cx="9143999" cy="646331"/>
          </a:xfrm>
          <a:prstGeom prst="rect">
            <a:avLst/>
          </a:prstGeom>
          <a:solidFill>
            <a:schemeClr val="bg1">
              <a:lumMod val="95000"/>
            </a:schemeClr>
          </a:solidFill>
        </p:spPr>
        <p:txBody>
          <a:bodyPr wrap="square" rtlCol="0">
            <a:spAutoFit/>
          </a:bodyPr>
          <a:lstStyle/>
          <a:p>
            <a:r>
              <a:rPr lang="en-US" sz="1800" dirty="0">
                <a:latin typeface="Open Sans"/>
              </a:rPr>
              <a:t>MTS has the following structure and practices in place to address the various GDPR privacy principles.</a:t>
            </a:r>
          </a:p>
        </p:txBody>
      </p:sp>
      <p:sp>
        <p:nvSpPr>
          <p:cNvPr id="12" name="TextBox 11">
            <a:extLst>
              <a:ext uri="{FF2B5EF4-FFF2-40B4-BE49-F238E27FC236}">
                <a16:creationId xmlns:a16="http://schemas.microsoft.com/office/drawing/2014/main" id="{32E0D447-BD69-4BFF-81E9-6CC121EC59ED}"/>
              </a:ext>
            </a:extLst>
          </p:cNvPr>
          <p:cNvSpPr txBox="1"/>
          <p:nvPr/>
        </p:nvSpPr>
        <p:spPr>
          <a:xfrm>
            <a:off x="514090" y="3433372"/>
            <a:ext cx="4542847" cy="338554"/>
          </a:xfrm>
          <a:prstGeom prst="rect">
            <a:avLst/>
          </a:prstGeom>
          <a:noFill/>
        </p:spPr>
        <p:txBody>
          <a:bodyPr wrap="none" rtlCol="0">
            <a:spAutoFit/>
          </a:bodyPr>
          <a:lstStyle/>
          <a:p>
            <a:r>
              <a:rPr lang="en-US" sz="1600" b="1" dirty="0">
                <a:solidFill>
                  <a:srgbClr val="C00000"/>
                </a:solidFill>
                <a:latin typeface="Open Sans"/>
              </a:rPr>
              <a:t>Data Subject Access Request (DSAR) Protocol</a:t>
            </a:r>
          </a:p>
        </p:txBody>
      </p:sp>
      <p:sp>
        <p:nvSpPr>
          <p:cNvPr id="14" name="Content Placeholder 2">
            <a:extLst>
              <a:ext uri="{FF2B5EF4-FFF2-40B4-BE49-F238E27FC236}">
                <a16:creationId xmlns:a16="http://schemas.microsoft.com/office/drawing/2014/main" id="{EB84FF7E-C28D-44B1-8AD7-7259A7568427}"/>
              </a:ext>
            </a:extLst>
          </p:cNvPr>
          <p:cNvSpPr txBox="1">
            <a:spLocks/>
          </p:cNvSpPr>
          <p:nvPr/>
        </p:nvSpPr>
        <p:spPr>
          <a:xfrm>
            <a:off x="1131906" y="2284643"/>
            <a:ext cx="6573712" cy="977767"/>
          </a:xfrm>
          <a:prstGeom prst="rect">
            <a:avLst/>
          </a:prstGeom>
          <a:noFill/>
        </p:spPr>
        <p:txBody>
          <a:bodyPr/>
          <a:lstStyle>
            <a:lvl1pPr defTabSz="685800">
              <a:spcBef>
                <a:spcPts val="1200"/>
              </a:spcBef>
              <a:buClr>
                <a:schemeClr val="accent1"/>
              </a:buClr>
              <a:buFont typeface="Verdana" pitchFamily="34" charset="0"/>
              <a:buChar char="─"/>
              <a:defRPr sz="2100">
                <a:solidFill>
                  <a:schemeClr val="tx1"/>
                </a:solidFill>
                <a:latin typeface="Verdana" pitchFamily="34" charset="0"/>
              </a:defRPr>
            </a:lvl1pPr>
            <a:lvl2pPr marL="514350" indent="-171450" defTabSz="685800">
              <a:lnSpc>
                <a:spcPct val="90000"/>
              </a:lnSpc>
              <a:spcBef>
                <a:spcPts val="375"/>
              </a:spcBef>
              <a:buClr>
                <a:schemeClr val="accent1"/>
              </a:buClr>
              <a:buFont typeface="Arial" charset="0"/>
              <a:buChar char="•"/>
              <a:defRPr>
                <a:solidFill>
                  <a:schemeClr val="tx1"/>
                </a:solidFill>
                <a:latin typeface="Verdana" pitchFamily="34" charset="0"/>
              </a:defRPr>
            </a:lvl2pPr>
            <a:lvl3pPr marL="857250" indent="-171450" defTabSz="685800">
              <a:lnSpc>
                <a:spcPct val="90000"/>
              </a:lnSpc>
              <a:spcBef>
                <a:spcPts val="375"/>
              </a:spcBef>
              <a:buClr>
                <a:schemeClr val="accent1"/>
              </a:buClr>
              <a:buFont typeface="Arial" charset="0"/>
              <a:buChar char="•"/>
              <a:defRPr sz="1500">
                <a:solidFill>
                  <a:schemeClr val="tx1"/>
                </a:solidFill>
                <a:latin typeface="Verdana" pitchFamily="34" charset="0"/>
              </a:defRPr>
            </a:lvl3pPr>
            <a:lvl4pPr marL="12001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4pPr>
            <a:lvl5pPr marL="15430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5pPr>
            <a:lvl6pPr marL="20002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6pPr>
            <a:lvl7pPr marL="24574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7pPr>
            <a:lvl8pPr marL="29146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8pPr>
            <a:lvl9pPr marL="33718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9pPr>
          </a:lstStyle>
          <a:p>
            <a:pPr>
              <a:buNone/>
              <a:defRPr/>
            </a:pPr>
            <a:r>
              <a:rPr lang="en-US" altLang="en-US" sz="1400" dirty="0">
                <a:latin typeface="Open Sans"/>
              </a:rPr>
              <a:t>Transfers of personal data between employees of MTS subsidiaries and affiliates are protected by Intracompany Agreements, with inclusion of appropriate GDPR language, and have been approved by Data Protection Officer.</a:t>
            </a:r>
            <a:r>
              <a:rPr lang="en-US" altLang="en-US" sz="1400" b="1" dirty="0">
                <a:latin typeface="Open Sans"/>
              </a:rPr>
              <a:t> </a:t>
            </a:r>
          </a:p>
        </p:txBody>
      </p:sp>
      <p:sp>
        <p:nvSpPr>
          <p:cNvPr id="15" name="TextBox 14">
            <a:extLst>
              <a:ext uri="{FF2B5EF4-FFF2-40B4-BE49-F238E27FC236}">
                <a16:creationId xmlns:a16="http://schemas.microsoft.com/office/drawing/2014/main" id="{75EB2BDA-5A37-4FFD-A3F0-4BB3E7C2BEFE}"/>
              </a:ext>
            </a:extLst>
          </p:cNvPr>
          <p:cNvSpPr txBox="1"/>
          <p:nvPr/>
        </p:nvSpPr>
        <p:spPr>
          <a:xfrm>
            <a:off x="431800" y="1946089"/>
            <a:ext cx="4071243" cy="338554"/>
          </a:xfrm>
          <a:prstGeom prst="rect">
            <a:avLst/>
          </a:prstGeom>
          <a:noFill/>
        </p:spPr>
        <p:txBody>
          <a:bodyPr wrap="none" rtlCol="0">
            <a:spAutoFit/>
          </a:bodyPr>
          <a:lstStyle/>
          <a:p>
            <a:r>
              <a:rPr lang="en-US" sz="1600" b="1" dirty="0">
                <a:solidFill>
                  <a:srgbClr val="C00000"/>
                </a:solidFill>
                <a:latin typeface="Open Sans"/>
              </a:rPr>
              <a:t>MTS Intercompany Transfer Agreements</a:t>
            </a:r>
          </a:p>
        </p:txBody>
      </p:sp>
      <p:sp>
        <p:nvSpPr>
          <p:cNvPr id="20" name="TextBox 19">
            <a:extLst>
              <a:ext uri="{FF2B5EF4-FFF2-40B4-BE49-F238E27FC236}">
                <a16:creationId xmlns:a16="http://schemas.microsoft.com/office/drawing/2014/main" id="{76968263-7340-45BC-A304-15994A8FA38F}"/>
              </a:ext>
            </a:extLst>
          </p:cNvPr>
          <p:cNvSpPr txBox="1"/>
          <p:nvPr/>
        </p:nvSpPr>
        <p:spPr>
          <a:xfrm>
            <a:off x="514090" y="5361240"/>
            <a:ext cx="2140394" cy="338554"/>
          </a:xfrm>
          <a:prstGeom prst="rect">
            <a:avLst/>
          </a:prstGeom>
          <a:noFill/>
        </p:spPr>
        <p:txBody>
          <a:bodyPr wrap="none" rtlCol="0">
            <a:spAutoFit/>
          </a:bodyPr>
          <a:lstStyle/>
          <a:p>
            <a:r>
              <a:rPr lang="en-US" sz="1600" b="1" dirty="0">
                <a:solidFill>
                  <a:srgbClr val="C00000"/>
                </a:solidFill>
                <a:latin typeface="Open Sans"/>
              </a:rPr>
              <a:t>MTS Website Opt-In</a:t>
            </a:r>
          </a:p>
        </p:txBody>
      </p:sp>
      <p:sp>
        <p:nvSpPr>
          <p:cNvPr id="21" name="TextBox 20">
            <a:extLst>
              <a:ext uri="{FF2B5EF4-FFF2-40B4-BE49-F238E27FC236}">
                <a16:creationId xmlns:a16="http://schemas.microsoft.com/office/drawing/2014/main" id="{3C7EAB2D-E758-4E5A-A9AF-D93F39E5EA6F}"/>
              </a:ext>
            </a:extLst>
          </p:cNvPr>
          <p:cNvSpPr txBox="1"/>
          <p:nvPr/>
        </p:nvSpPr>
        <p:spPr>
          <a:xfrm>
            <a:off x="8593830" y="6509798"/>
            <a:ext cx="296876" cy="215444"/>
          </a:xfrm>
          <a:prstGeom prst="rect">
            <a:avLst/>
          </a:prstGeom>
          <a:noFill/>
        </p:spPr>
        <p:txBody>
          <a:bodyPr wrap="none" rtlCol="0">
            <a:spAutoFit/>
          </a:bodyPr>
          <a:lstStyle/>
          <a:p>
            <a:r>
              <a:rPr lang="en-US" sz="800" dirty="0">
                <a:latin typeface="Open Sans"/>
              </a:rPr>
              <a:t>24</a:t>
            </a:r>
          </a:p>
        </p:txBody>
      </p:sp>
    </p:spTree>
    <p:extLst>
      <p:ext uri="{BB962C8B-B14F-4D97-AF65-F5344CB8AC3E}">
        <p14:creationId xmlns:p14="http://schemas.microsoft.com/office/powerpoint/2010/main" val="3288467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4">
            <a:extLst>
              <a:ext uri="{FF2B5EF4-FFF2-40B4-BE49-F238E27FC236}">
                <a16:creationId xmlns:a16="http://schemas.microsoft.com/office/drawing/2014/main" id="{560D115A-AFED-4821-A4FF-237E38A371D6}"/>
              </a:ext>
            </a:extLst>
          </p:cNvPr>
          <p:cNvSpPr>
            <a:spLocks noChangeArrowheads="1"/>
          </p:cNvSpPr>
          <p:nvPr/>
        </p:nvSpPr>
        <p:spPr bwMode="auto">
          <a:xfrm>
            <a:off x="493713" y="2163763"/>
            <a:ext cx="7694612"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342900" indent="-342900">
              <a:spcBef>
                <a:spcPts val="600"/>
              </a:spcBef>
              <a:spcAft>
                <a:spcPts val="600"/>
              </a:spcAft>
              <a:buFont typeface="Wingdings" panose="05000000000000000000" pitchFamily="2" charset="2"/>
              <a:buChar char="ü"/>
            </a:pPr>
            <a:r>
              <a:rPr lang="en-US" altLang="de-DE" sz="1800" dirty="0">
                <a:latin typeface="Open Sans"/>
              </a:rPr>
              <a:t>If you work with a third party and review the contract for your role, partner with ORC to make sure your third party is included on ORC’s inventory listing.</a:t>
            </a:r>
          </a:p>
          <a:p>
            <a:pPr marL="342900" indent="-342900">
              <a:spcBef>
                <a:spcPts val="600"/>
              </a:spcBef>
              <a:spcAft>
                <a:spcPts val="600"/>
              </a:spcAft>
              <a:buFont typeface="Wingdings" panose="05000000000000000000" pitchFamily="2" charset="2"/>
              <a:buChar char="ü"/>
            </a:pPr>
            <a:r>
              <a:rPr lang="en-US" altLang="de-DE" sz="1800" dirty="0">
                <a:latin typeface="Open Sans"/>
              </a:rPr>
              <a:t>Work with your third party to ensure inclusion of an updated Data Processing Agreement (DPA).</a:t>
            </a:r>
          </a:p>
          <a:p>
            <a:pPr marL="342900" indent="-342900">
              <a:spcBef>
                <a:spcPts val="600"/>
              </a:spcBef>
              <a:spcAft>
                <a:spcPts val="600"/>
              </a:spcAft>
              <a:buFont typeface="Wingdings" panose="05000000000000000000" pitchFamily="2" charset="2"/>
              <a:buChar char="ü"/>
            </a:pPr>
            <a:r>
              <a:rPr lang="en-US" altLang="de-DE" sz="1800" dirty="0">
                <a:latin typeface="Open Sans"/>
              </a:rPr>
              <a:t>Ensure that any future third party agreements include the DPA.</a:t>
            </a:r>
          </a:p>
          <a:p>
            <a:pPr marL="342900" indent="-342900">
              <a:spcBef>
                <a:spcPts val="600"/>
              </a:spcBef>
              <a:spcAft>
                <a:spcPts val="600"/>
              </a:spcAft>
              <a:buFont typeface="Wingdings" panose="05000000000000000000" pitchFamily="2" charset="2"/>
              <a:buChar char="ü"/>
            </a:pPr>
            <a:r>
              <a:rPr lang="en-US" altLang="de-DE" sz="1800" dirty="0">
                <a:latin typeface="Open Sans"/>
              </a:rPr>
              <a:t>Do not transfer data if MTS does not have a contract (and Data Processing Agreement) with the 3</a:t>
            </a:r>
            <a:r>
              <a:rPr lang="en-US" altLang="de-DE" sz="1800" baseline="30000" dirty="0">
                <a:latin typeface="Open Sans"/>
              </a:rPr>
              <a:t>rd</a:t>
            </a:r>
            <a:r>
              <a:rPr lang="en-US" altLang="de-DE" sz="1800" dirty="0">
                <a:latin typeface="Open Sans"/>
              </a:rPr>
              <a:t> party.</a:t>
            </a:r>
          </a:p>
        </p:txBody>
      </p:sp>
      <p:sp>
        <p:nvSpPr>
          <p:cNvPr id="12" name="Rectangle 11">
            <a:extLst>
              <a:ext uri="{FF2B5EF4-FFF2-40B4-BE49-F238E27FC236}">
                <a16:creationId xmlns:a16="http://schemas.microsoft.com/office/drawing/2014/main" id="{B7AB52C0-23C8-44DE-AF1E-B7022720A81A}"/>
              </a:ext>
            </a:extLst>
          </p:cNvPr>
          <p:cNvSpPr/>
          <p:nvPr/>
        </p:nvSpPr>
        <p:spPr>
          <a:xfrm>
            <a:off x="0" y="1309688"/>
            <a:ext cx="9144000" cy="414337"/>
          </a:xfrm>
          <a:prstGeom prst="rect">
            <a:avLst/>
          </a:prstGeom>
          <a:solidFill>
            <a:schemeClr val="bg1">
              <a:lumMod val="95000"/>
            </a:schemeClr>
          </a:solidFill>
        </p:spPr>
        <p:txBody>
          <a:bodyPr>
            <a:spAutoFit/>
          </a:bodyPr>
          <a:lstStyle/>
          <a:p>
            <a:pPr eaLnBrk="1" hangingPunct="1">
              <a:defRPr/>
            </a:pPr>
            <a:r>
              <a:rPr lang="en-GB" altLang="de-DE" dirty="0">
                <a:latin typeface="Open Sans"/>
              </a:rPr>
              <a:t>When working with third parties, please follow these practices:</a:t>
            </a:r>
            <a:endParaRPr lang="en-GB" altLang="de-DE" sz="1600" dirty="0">
              <a:latin typeface="Open Sans"/>
            </a:endParaRPr>
          </a:p>
        </p:txBody>
      </p:sp>
      <p:sp>
        <p:nvSpPr>
          <p:cNvPr id="14" name="Title 3">
            <a:extLst>
              <a:ext uri="{FF2B5EF4-FFF2-40B4-BE49-F238E27FC236}">
                <a16:creationId xmlns:a16="http://schemas.microsoft.com/office/drawing/2014/main" id="{2BA6A1EC-BF9B-43AA-A38A-99F2B5ED6F80}"/>
              </a:ext>
            </a:extLst>
          </p:cNvPr>
          <p:cNvSpPr>
            <a:spLocks noGrp="1"/>
          </p:cNvSpPr>
          <p:nvPr>
            <p:ph type="title"/>
          </p:nvPr>
        </p:nvSpPr>
        <p:spPr>
          <a:xfrm>
            <a:off x="431800" y="149227"/>
            <a:ext cx="8280400" cy="681035"/>
          </a:xfrm>
        </p:spPr>
        <p:txBody>
          <a:bodyPr/>
          <a:lstStyle/>
          <a:p>
            <a:pPr eaLnBrk="1" hangingPunct="1">
              <a:spcBef>
                <a:spcPts val="0"/>
              </a:spcBef>
              <a:spcAft>
                <a:spcPts val="0"/>
              </a:spcAft>
            </a:pPr>
            <a:r>
              <a:rPr lang="en-US" altLang="en-US" sz="2400" dirty="0">
                <a:latin typeface="Open Sans"/>
              </a:rPr>
              <a:t>Privacy and Data Protection</a:t>
            </a:r>
            <a:br>
              <a:rPr lang="en-US" altLang="en-US" sz="4800" dirty="0">
                <a:latin typeface="Open Sans"/>
              </a:rPr>
            </a:br>
            <a:r>
              <a:rPr lang="en-US" altLang="en-US" sz="2000" i="1" dirty="0">
                <a:latin typeface="Open Sans"/>
              </a:rPr>
              <a:t>GDPR – Working with Third Parties</a:t>
            </a:r>
            <a:r>
              <a:rPr lang="en-US" altLang="en-US" sz="3200" dirty="0">
                <a:latin typeface="Open Sans"/>
              </a:rPr>
              <a:t>	</a:t>
            </a:r>
            <a:endParaRPr altLang="en-US" dirty="0">
              <a:latin typeface="Open Sans"/>
            </a:endParaRPr>
          </a:p>
        </p:txBody>
      </p:sp>
      <p:sp>
        <p:nvSpPr>
          <p:cNvPr id="16" name="TextBox 15">
            <a:extLst>
              <a:ext uri="{FF2B5EF4-FFF2-40B4-BE49-F238E27FC236}">
                <a16:creationId xmlns:a16="http://schemas.microsoft.com/office/drawing/2014/main" id="{BB4177DE-9777-4CAC-AABD-D3F067F6290B}"/>
              </a:ext>
            </a:extLst>
          </p:cNvPr>
          <p:cNvSpPr txBox="1"/>
          <p:nvPr/>
        </p:nvSpPr>
        <p:spPr>
          <a:xfrm>
            <a:off x="8593830" y="6509798"/>
            <a:ext cx="296876" cy="215444"/>
          </a:xfrm>
          <a:prstGeom prst="rect">
            <a:avLst/>
          </a:prstGeom>
          <a:noFill/>
        </p:spPr>
        <p:txBody>
          <a:bodyPr wrap="none" rtlCol="0">
            <a:spAutoFit/>
          </a:bodyPr>
          <a:lstStyle/>
          <a:p>
            <a:r>
              <a:rPr lang="en-US" sz="800" dirty="0">
                <a:latin typeface="Open Sans"/>
              </a:rPr>
              <a:t>25</a:t>
            </a:r>
          </a:p>
        </p:txBody>
      </p:sp>
    </p:spTree>
    <p:extLst>
      <p:ext uri="{BB962C8B-B14F-4D97-AF65-F5344CB8AC3E}">
        <p14:creationId xmlns:p14="http://schemas.microsoft.com/office/powerpoint/2010/main" val="2767346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4">
            <a:extLst>
              <a:ext uri="{FF2B5EF4-FFF2-40B4-BE49-F238E27FC236}">
                <a16:creationId xmlns:a16="http://schemas.microsoft.com/office/drawing/2014/main" id="{B0AE959B-52F7-4F1F-9BE1-C0748A3DAFB9}"/>
              </a:ext>
            </a:extLst>
          </p:cNvPr>
          <p:cNvSpPr>
            <a:spLocks noGrp="1"/>
          </p:cNvSpPr>
          <p:nvPr>
            <p:ph sz="quarter" idx="14"/>
          </p:nvPr>
        </p:nvSpPr>
        <p:spPr>
          <a:xfrm>
            <a:off x="342900" y="3721842"/>
            <a:ext cx="8497888" cy="893852"/>
          </a:xfrm>
        </p:spPr>
        <p:txBody>
          <a:bodyPr/>
          <a:lstStyle/>
          <a:p>
            <a:pPr marL="0" indent="0" algn="ctr" eaLnBrk="1" hangingPunct="1">
              <a:spcBef>
                <a:spcPts val="600"/>
              </a:spcBef>
              <a:buNone/>
            </a:pPr>
            <a:r>
              <a:rPr altLang="en-US" sz="1800" dirty="0">
                <a:latin typeface="Open Sans"/>
              </a:rPr>
              <a:t>ORC, Legal, IT, and HR </a:t>
            </a:r>
            <a:r>
              <a:rPr lang="en-US" altLang="en-US" sz="1800" dirty="0">
                <a:latin typeface="Open Sans"/>
              </a:rPr>
              <a:t>teams work together and </a:t>
            </a:r>
            <a:r>
              <a:rPr altLang="en-US" sz="1800" dirty="0">
                <a:latin typeface="Open Sans"/>
              </a:rPr>
              <a:t>follow the Privacy Incident Response Polic</a:t>
            </a:r>
            <a:r>
              <a:rPr lang="en-US" altLang="en-US" sz="1800" dirty="0">
                <a:latin typeface="Open Sans"/>
              </a:rPr>
              <a:t>y</a:t>
            </a:r>
            <a:r>
              <a:rPr altLang="en-US" sz="1800" dirty="0">
                <a:latin typeface="Open Sans"/>
              </a:rPr>
              <a:t> to address a reported </a:t>
            </a:r>
            <a:r>
              <a:rPr lang="en-US" altLang="en-US" sz="1800" dirty="0">
                <a:latin typeface="Open Sans"/>
              </a:rPr>
              <a:t>incident</a:t>
            </a:r>
            <a:r>
              <a:rPr altLang="en-US" sz="1800" dirty="0">
                <a:latin typeface="Open Sans"/>
              </a:rPr>
              <a:t>.</a:t>
            </a:r>
          </a:p>
          <a:p>
            <a:pPr lvl="1" algn="ctr" eaLnBrk="1" hangingPunct="1">
              <a:lnSpc>
                <a:spcPct val="100000"/>
              </a:lnSpc>
              <a:spcBef>
                <a:spcPts val="200"/>
              </a:spcBef>
              <a:buFont typeface="Arial" panose="020B0604020202020204" pitchFamily="34" charset="0"/>
              <a:buNone/>
            </a:pPr>
            <a:endParaRPr lang="en-GB" altLang="en-US" sz="1800" dirty="0">
              <a:solidFill>
                <a:srgbClr val="CD051D"/>
              </a:solidFill>
              <a:latin typeface="Open Sans"/>
            </a:endParaRPr>
          </a:p>
          <a:p>
            <a:pPr lvl="1" algn="ctr" eaLnBrk="1" hangingPunct="1">
              <a:lnSpc>
                <a:spcPct val="100000"/>
              </a:lnSpc>
              <a:spcBef>
                <a:spcPts val="200"/>
              </a:spcBef>
              <a:buFont typeface="Arial" panose="020B0604020202020204" pitchFamily="34" charset="0"/>
              <a:buNone/>
            </a:pPr>
            <a:endParaRPr lang="en-GB" altLang="en-US" sz="1800" dirty="0">
              <a:solidFill>
                <a:srgbClr val="CD051D"/>
              </a:solidFill>
              <a:latin typeface="Open Sans"/>
            </a:endParaRPr>
          </a:p>
        </p:txBody>
      </p:sp>
      <p:sp>
        <p:nvSpPr>
          <p:cNvPr id="10" name="TextBox 5">
            <a:extLst>
              <a:ext uri="{FF2B5EF4-FFF2-40B4-BE49-F238E27FC236}">
                <a16:creationId xmlns:a16="http://schemas.microsoft.com/office/drawing/2014/main" id="{42E5EC30-7918-4442-8964-BC9873113A7A}"/>
              </a:ext>
            </a:extLst>
          </p:cNvPr>
          <p:cNvSpPr txBox="1">
            <a:spLocks noChangeArrowheads="1"/>
          </p:cNvSpPr>
          <p:nvPr/>
        </p:nvSpPr>
        <p:spPr bwMode="auto">
          <a:xfrm>
            <a:off x="342900" y="93663"/>
            <a:ext cx="77612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1543"/>
              </a:buClr>
              <a:buFont typeface="Arial Narrow" panose="020B060602020203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CC1543"/>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CC1543"/>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CC1543"/>
              </a:buClr>
              <a:buFont typeface="Lucida Grande"/>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US" altLang="en-US" sz="2400" dirty="0">
                <a:solidFill>
                  <a:srgbClr val="C00000"/>
                </a:solidFill>
                <a:latin typeface="Open Sans"/>
              </a:rPr>
              <a:t>Privacy and Data Protection</a:t>
            </a:r>
          </a:p>
          <a:p>
            <a:pPr>
              <a:spcBef>
                <a:spcPct val="0"/>
              </a:spcBef>
              <a:buClrTx/>
              <a:buFontTx/>
              <a:buNone/>
            </a:pPr>
            <a:r>
              <a:rPr lang="en-US" altLang="en-US" i="1" dirty="0">
                <a:solidFill>
                  <a:srgbClr val="C00000"/>
                </a:solidFill>
                <a:latin typeface="Open Sans"/>
              </a:rPr>
              <a:t>Reminders</a:t>
            </a:r>
          </a:p>
        </p:txBody>
      </p:sp>
      <p:sp>
        <p:nvSpPr>
          <p:cNvPr id="12" name="TextBox 11">
            <a:extLst>
              <a:ext uri="{FF2B5EF4-FFF2-40B4-BE49-F238E27FC236}">
                <a16:creationId xmlns:a16="http://schemas.microsoft.com/office/drawing/2014/main" id="{EBAF49D3-6355-4C91-868E-200EA0322CDB}"/>
              </a:ext>
            </a:extLst>
          </p:cNvPr>
          <p:cNvSpPr txBox="1"/>
          <p:nvPr/>
        </p:nvSpPr>
        <p:spPr>
          <a:xfrm>
            <a:off x="1188137" y="2945314"/>
            <a:ext cx="6807414" cy="646331"/>
          </a:xfrm>
          <a:prstGeom prst="rect">
            <a:avLst/>
          </a:prstGeom>
          <a:noFill/>
        </p:spPr>
        <p:txBody>
          <a:bodyPr wrap="square">
            <a:spAutoFit/>
          </a:bodyPr>
          <a:lstStyle/>
          <a:p>
            <a:pPr algn="ctr" eaLnBrk="1" hangingPunct="1"/>
            <a:r>
              <a:rPr lang="en-US" altLang="en-US" sz="1800" b="1" dirty="0">
                <a:latin typeface="Open Sans"/>
              </a:rPr>
              <a:t>Promptly report a potential incident immediately to </a:t>
            </a:r>
            <a:r>
              <a:rPr lang="en-US" altLang="en-US" sz="1800" b="1" dirty="0">
                <a:latin typeface="Open Sans"/>
                <a:hlinkClick r:id="rId2"/>
              </a:rPr>
              <a:t>privacy@mts.com</a:t>
            </a:r>
            <a:r>
              <a:rPr lang="en-US" altLang="en-US" sz="1800" b="1" dirty="0">
                <a:latin typeface="Open Sans"/>
              </a:rPr>
              <a:t>  </a:t>
            </a:r>
          </a:p>
        </p:txBody>
      </p:sp>
      <p:cxnSp>
        <p:nvCxnSpPr>
          <p:cNvPr id="5" name="Straight Connector 4">
            <a:extLst>
              <a:ext uri="{FF2B5EF4-FFF2-40B4-BE49-F238E27FC236}">
                <a16:creationId xmlns:a16="http://schemas.microsoft.com/office/drawing/2014/main" id="{9F807E93-6AC1-4EF0-AFE3-D1140F0FB7B9}"/>
              </a:ext>
            </a:extLst>
          </p:cNvPr>
          <p:cNvCxnSpPr/>
          <p:nvPr/>
        </p:nvCxnSpPr>
        <p:spPr>
          <a:xfrm>
            <a:off x="675824" y="3616504"/>
            <a:ext cx="7792351"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B8668DA-004A-4071-B0DF-B7B30EDD4578}"/>
              </a:ext>
            </a:extLst>
          </p:cNvPr>
          <p:cNvCxnSpPr/>
          <p:nvPr/>
        </p:nvCxnSpPr>
        <p:spPr>
          <a:xfrm>
            <a:off x="650768" y="4457272"/>
            <a:ext cx="7792351" cy="0"/>
          </a:xfrm>
          <a:prstGeom prst="line">
            <a:avLst/>
          </a:prstGeom>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8A490A1-196C-41AA-A6F5-ED2C089C2046}"/>
              </a:ext>
            </a:extLst>
          </p:cNvPr>
          <p:cNvSpPr/>
          <p:nvPr/>
        </p:nvSpPr>
        <p:spPr>
          <a:xfrm>
            <a:off x="650768" y="5471897"/>
            <a:ext cx="1448657" cy="520627"/>
          </a:xfrm>
          <a:prstGeom prst="rect">
            <a:avLst/>
          </a:prstGeom>
          <a:solidFill>
            <a:srgbClr val="0071BC"/>
          </a:solidFill>
          <a:ln>
            <a:solidFill>
              <a:srgbClr val="0071B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Europe Privacy Policy ORC-012</a:t>
            </a:r>
          </a:p>
        </p:txBody>
      </p:sp>
      <p:sp>
        <p:nvSpPr>
          <p:cNvPr id="15" name="Rectangle 14">
            <a:extLst>
              <a:ext uri="{FF2B5EF4-FFF2-40B4-BE49-F238E27FC236}">
                <a16:creationId xmlns:a16="http://schemas.microsoft.com/office/drawing/2014/main" id="{CDC78E48-F405-48D0-8465-5C8D069121E5}"/>
              </a:ext>
            </a:extLst>
          </p:cNvPr>
          <p:cNvSpPr/>
          <p:nvPr/>
        </p:nvSpPr>
        <p:spPr>
          <a:xfrm>
            <a:off x="2746127" y="5471897"/>
            <a:ext cx="1448657" cy="520627"/>
          </a:xfrm>
          <a:prstGeom prst="rect">
            <a:avLst/>
          </a:prstGeom>
          <a:solidFill>
            <a:srgbClr val="0071BC"/>
          </a:solidFill>
          <a:ln>
            <a:solidFill>
              <a:srgbClr val="0071B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Incident Response Policy ORC-013</a:t>
            </a:r>
          </a:p>
        </p:txBody>
      </p:sp>
      <p:sp>
        <p:nvSpPr>
          <p:cNvPr id="16" name="Rectangle 15">
            <a:extLst>
              <a:ext uri="{FF2B5EF4-FFF2-40B4-BE49-F238E27FC236}">
                <a16:creationId xmlns:a16="http://schemas.microsoft.com/office/drawing/2014/main" id="{8AC6519E-1BD8-4733-825E-6F01C86F21BF}"/>
              </a:ext>
            </a:extLst>
          </p:cNvPr>
          <p:cNvSpPr/>
          <p:nvPr/>
        </p:nvSpPr>
        <p:spPr>
          <a:xfrm>
            <a:off x="4870294" y="5471897"/>
            <a:ext cx="1448657" cy="520627"/>
          </a:xfrm>
          <a:prstGeom prst="rect">
            <a:avLst/>
          </a:prstGeom>
          <a:solidFill>
            <a:srgbClr val="0071BC"/>
          </a:solidFill>
          <a:ln>
            <a:solidFill>
              <a:srgbClr val="0071B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Global Privacy Policy ORC-014</a:t>
            </a:r>
          </a:p>
        </p:txBody>
      </p:sp>
      <p:sp>
        <p:nvSpPr>
          <p:cNvPr id="17" name="Rectangle 16">
            <a:extLst>
              <a:ext uri="{FF2B5EF4-FFF2-40B4-BE49-F238E27FC236}">
                <a16:creationId xmlns:a16="http://schemas.microsoft.com/office/drawing/2014/main" id="{7BD1816B-ADA8-49B9-9BAA-BED697D9882A}"/>
              </a:ext>
            </a:extLst>
          </p:cNvPr>
          <p:cNvSpPr/>
          <p:nvPr/>
        </p:nvSpPr>
        <p:spPr>
          <a:xfrm>
            <a:off x="6994462" y="5471897"/>
            <a:ext cx="1448657" cy="520627"/>
          </a:xfrm>
          <a:prstGeom prst="rect">
            <a:avLst/>
          </a:prstGeom>
          <a:solidFill>
            <a:srgbClr val="0071BC"/>
          </a:solidFill>
          <a:ln>
            <a:solidFill>
              <a:srgbClr val="0071B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North America Privacy Policy ORC-015</a:t>
            </a:r>
          </a:p>
        </p:txBody>
      </p:sp>
      <p:sp>
        <p:nvSpPr>
          <p:cNvPr id="13" name="TextBox 12">
            <a:extLst>
              <a:ext uri="{FF2B5EF4-FFF2-40B4-BE49-F238E27FC236}">
                <a16:creationId xmlns:a16="http://schemas.microsoft.com/office/drawing/2014/main" id="{8D38AF81-1D1F-4714-B759-EB051571447F}"/>
              </a:ext>
            </a:extLst>
          </p:cNvPr>
          <p:cNvSpPr txBox="1"/>
          <p:nvPr/>
        </p:nvSpPr>
        <p:spPr>
          <a:xfrm>
            <a:off x="8600016" y="6406946"/>
            <a:ext cx="296876" cy="215444"/>
          </a:xfrm>
          <a:prstGeom prst="rect">
            <a:avLst/>
          </a:prstGeom>
          <a:noFill/>
        </p:spPr>
        <p:txBody>
          <a:bodyPr wrap="none" rtlCol="0">
            <a:spAutoFit/>
          </a:bodyPr>
          <a:lstStyle/>
          <a:p>
            <a:r>
              <a:rPr lang="en-US" sz="800" dirty="0">
                <a:latin typeface="Open Sans"/>
              </a:rPr>
              <a:t>26</a:t>
            </a:r>
          </a:p>
        </p:txBody>
      </p:sp>
      <p:pic>
        <p:nvPicPr>
          <p:cNvPr id="18" name="Picture 17" descr="A picture containing device&#10;&#10;Description automatically generated">
            <a:extLst>
              <a:ext uri="{FF2B5EF4-FFF2-40B4-BE49-F238E27FC236}">
                <a16:creationId xmlns:a16="http://schemas.microsoft.com/office/drawing/2014/main" id="{CF6A6688-C7A8-4CCB-B8BD-13BA2862F7D7}"/>
              </a:ext>
            </a:extLst>
          </p:cNvPr>
          <p:cNvPicPr>
            <a:picLocks noChangeAspect="1"/>
          </p:cNvPicPr>
          <p:nvPr/>
        </p:nvPicPr>
        <p:blipFill>
          <a:blip r:embed="rId3"/>
          <a:stretch>
            <a:fillRect/>
          </a:stretch>
        </p:blipFill>
        <p:spPr>
          <a:xfrm>
            <a:off x="0" y="1072640"/>
            <a:ext cx="9144000" cy="1740166"/>
          </a:xfrm>
          <a:prstGeom prst="rect">
            <a:avLst/>
          </a:prstGeom>
        </p:spPr>
      </p:pic>
      <p:sp>
        <p:nvSpPr>
          <p:cNvPr id="20" name="TextBox 19">
            <a:extLst>
              <a:ext uri="{FF2B5EF4-FFF2-40B4-BE49-F238E27FC236}">
                <a16:creationId xmlns:a16="http://schemas.microsoft.com/office/drawing/2014/main" id="{FC302351-673A-4B64-BAA0-681FEBF83626}"/>
              </a:ext>
            </a:extLst>
          </p:cNvPr>
          <p:cNvSpPr txBox="1"/>
          <p:nvPr/>
        </p:nvSpPr>
        <p:spPr>
          <a:xfrm>
            <a:off x="1022635" y="4946202"/>
            <a:ext cx="7138417" cy="369332"/>
          </a:xfrm>
          <a:prstGeom prst="rect">
            <a:avLst/>
          </a:prstGeom>
          <a:noFill/>
        </p:spPr>
        <p:txBody>
          <a:bodyPr wrap="square">
            <a:spAutoFit/>
          </a:bodyPr>
          <a:lstStyle/>
          <a:p>
            <a:pPr algn="ctr" eaLnBrk="1" hangingPunct="1"/>
            <a:r>
              <a:rPr lang="en-US" altLang="en-US" sz="1800" b="1" dirty="0">
                <a:latin typeface="Open Sans"/>
              </a:rPr>
              <a:t>For more information, please review MTS Privacy Policies:</a:t>
            </a:r>
          </a:p>
        </p:txBody>
      </p:sp>
      <p:cxnSp>
        <p:nvCxnSpPr>
          <p:cNvPr id="21" name="Straight Connector 20">
            <a:extLst>
              <a:ext uri="{FF2B5EF4-FFF2-40B4-BE49-F238E27FC236}">
                <a16:creationId xmlns:a16="http://schemas.microsoft.com/office/drawing/2014/main" id="{A3BDBB2F-B3C9-4BA0-AEEB-BE149A7D1FCA}"/>
              </a:ext>
            </a:extLst>
          </p:cNvPr>
          <p:cNvCxnSpPr/>
          <p:nvPr/>
        </p:nvCxnSpPr>
        <p:spPr>
          <a:xfrm>
            <a:off x="675824" y="4922229"/>
            <a:ext cx="7792351"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806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DABDE0-0066-4EB4-9430-1A333D50A88A}"/>
              </a:ext>
            </a:extLst>
          </p:cNvPr>
          <p:cNvSpPr/>
          <p:nvPr/>
        </p:nvSpPr>
        <p:spPr>
          <a:xfrm>
            <a:off x="400952" y="2110235"/>
            <a:ext cx="4002142" cy="1200329"/>
          </a:xfrm>
          <a:prstGeom prst="rect">
            <a:avLst/>
          </a:prstGeom>
        </p:spPr>
        <p:txBody>
          <a:bodyPr wrap="square">
            <a:spAutoFit/>
          </a:bodyPr>
          <a:lstStyle/>
          <a:p>
            <a:pPr marL="73660">
              <a:lnSpc>
                <a:spcPct val="100000"/>
              </a:lnSpc>
              <a:spcBef>
                <a:spcPts val="100"/>
              </a:spcBef>
            </a:pPr>
            <a:r>
              <a:rPr lang="en-US" sz="1800" b="1" spc="-20" dirty="0">
                <a:solidFill>
                  <a:srgbClr val="C00000"/>
                </a:solidFill>
                <a:latin typeface="Open Sans"/>
                <a:cs typeface="Cambria"/>
              </a:rPr>
              <a:t>Privacy</a:t>
            </a:r>
            <a:r>
              <a:rPr lang="en-US" sz="1800" b="1" spc="-20" dirty="0">
                <a:latin typeface="Open Sans"/>
                <a:cs typeface="Cambria"/>
              </a:rPr>
              <a:t> </a:t>
            </a:r>
            <a:r>
              <a:rPr lang="en-US" sz="1800" dirty="0">
                <a:latin typeface="Open Sans"/>
                <a:cs typeface="Cambria"/>
              </a:rPr>
              <a:t>in </a:t>
            </a:r>
            <a:r>
              <a:rPr lang="en-US" sz="1800" spc="-5" dirty="0">
                <a:latin typeface="Open Sans"/>
                <a:cs typeface="Cambria"/>
              </a:rPr>
              <a:t>the </a:t>
            </a:r>
            <a:r>
              <a:rPr lang="en-US" sz="1800" spc="-10" dirty="0">
                <a:latin typeface="Open Sans"/>
                <a:cs typeface="Cambria"/>
              </a:rPr>
              <a:t>workplace refers </a:t>
            </a:r>
            <a:r>
              <a:rPr lang="en-US" sz="1800" spc="-5" dirty="0">
                <a:latin typeface="Open Sans"/>
                <a:cs typeface="Cambria"/>
              </a:rPr>
              <a:t>to protecting information that</a:t>
            </a:r>
            <a:r>
              <a:rPr lang="en-US" sz="1800" spc="45" dirty="0">
                <a:latin typeface="Open Sans"/>
                <a:cs typeface="Cambria"/>
              </a:rPr>
              <a:t> </a:t>
            </a:r>
            <a:r>
              <a:rPr lang="en-US" sz="1800" dirty="0">
                <a:latin typeface="Open Sans"/>
                <a:cs typeface="Cambria"/>
              </a:rPr>
              <a:t>is </a:t>
            </a:r>
            <a:r>
              <a:rPr lang="en-US" sz="1800" spc="-5" dirty="0">
                <a:latin typeface="Open Sans"/>
                <a:cs typeface="Cambria"/>
              </a:rPr>
              <a:t>considered personal </a:t>
            </a:r>
            <a:r>
              <a:rPr lang="en-US" sz="1800" dirty="0">
                <a:latin typeface="Open Sans"/>
                <a:cs typeface="Cambria"/>
              </a:rPr>
              <a:t>or </a:t>
            </a:r>
            <a:r>
              <a:rPr lang="en-US" sz="1800" spc="-15" dirty="0">
                <a:latin typeface="Open Sans"/>
                <a:cs typeface="Cambria"/>
              </a:rPr>
              <a:t>private </a:t>
            </a:r>
            <a:r>
              <a:rPr lang="en-US" sz="1800" spc="-10" dirty="0">
                <a:latin typeface="Open Sans"/>
                <a:cs typeface="Cambria"/>
              </a:rPr>
              <a:t>from </a:t>
            </a:r>
            <a:r>
              <a:rPr lang="en-US" sz="1800" spc="-5" dirty="0">
                <a:latin typeface="Open Sans"/>
                <a:cs typeface="Cambria"/>
              </a:rPr>
              <a:t>corruption, compromise </a:t>
            </a:r>
            <a:r>
              <a:rPr lang="en-US" sz="1800" dirty="0">
                <a:latin typeface="Open Sans"/>
                <a:cs typeface="Cambria"/>
              </a:rPr>
              <a:t>or</a:t>
            </a:r>
            <a:r>
              <a:rPr lang="en-US" sz="1800" spc="80" dirty="0">
                <a:latin typeface="Open Sans"/>
                <a:cs typeface="Cambria"/>
              </a:rPr>
              <a:t> </a:t>
            </a:r>
            <a:r>
              <a:rPr lang="en-US" sz="1800" spc="-5" dirty="0">
                <a:latin typeface="Open Sans"/>
                <a:cs typeface="Cambria"/>
              </a:rPr>
              <a:t>loss.</a:t>
            </a:r>
            <a:endParaRPr lang="en-US" sz="1800" dirty="0">
              <a:latin typeface="Open Sans"/>
              <a:cs typeface="Cambria"/>
            </a:endParaRPr>
          </a:p>
        </p:txBody>
      </p:sp>
      <p:cxnSp>
        <p:nvCxnSpPr>
          <p:cNvPr id="20" name="Straight Connector 19">
            <a:extLst>
              <a:ext uri="{FF2B5EF4-FFF2-40B4-BE49-F238E27FC236}">
                <a16:creationId xmlns:a16="http://schemas.microsoft.com/office/drawing/2014/main" id="{B98D1F5C-1024-4D71-BCB9-3049CCE70277}"/>
              </a:ext>
            </a:extLst>
          </p:cNvPr>
          <p:cNvCxnSpPr>
            <a:cxnSpLocks/>
          </p:cNvCxnSpPr>
          <p:nvPr/>
        </p:nvCxnSpPr>
        <p:spPr>
          <a:xfrm>
            <a:off x="4572000" y="2440672"/>
            <a:ext cx="0" cy="2753360"/>
          </a:xfrm>
          <a:prstGeom prst="line">
            <a:avLst/>
          </a:prstGeom>
          <a:ln w="12700">
            <a:solidFill>
              <a:srgbClr val="0071BC"/>
            </a:solidFill>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936F8A95-D1FC-476A-BCD0-230A6EB1E6C8}"/>
              </a:ext>
            </a:extLst>
          </p:cNvPr>
          <p:cNvSpPr/>
          <p:nvPr/>
        </p:nvSpPr>
        <p:spPr>
          <a:xfrm>
            <a:off x="4754511" y="2110235"/>
            <a:ext cx="4152451" cy="923330"/>
          </a:xfrm>
          <a:prstGeom prst="rect">
            <a:avLst/>
          </a:prstGeom>
        </p:spPr>
        <p:txBody>
          <a:bodyPr wrap="square">
            <a:spAutoFit/>
          </a:bodyPr>
          <a:lstStyle/>
          <a:p>
            <a:pPr marL="73660">
              <a:lnSpc>
                <a:spcPct val="100000"/>
              </a:lnSpc>
              <a:spcBef>
                <a:spcPts val="100"/>
              </a:spcBef>
            </a:pPr>
            <a:r>
              <a:rPr lang="en-US" sz="1800" b="1" spc="-20" dirty="0">
                <a:solidFill>
                  <a:srgbClr val="C00000"/>
                </a:solidFill>
                <a:latin typeface="Open Sans"/>
                <a:cs typeface="Cambria"/>
              </a:rPr>
              <a:t>Security</a:t>
            </a:r>
            <a:r>
              <a:rPr lang="en-US" sz="1800" b="1" spc="-20" dirty="0">
                <a:latin typeface="Open Sans"/>
                <a:cs typeface="Cambria"/>
              </a:rPr>
              <a:t> </a:t>
            </a:r>
            <a:r>
              <a:rPr lang="en-US" sz="1800" spc="-20" dirty="0">
                <a:latin typeface="Open Sans"/>
                <a:cs typeface="Cambria"/>
              </a:rPr>
              <a:t>is the protection of the confidentiality, integrity and availability of information.</a:t>
            </a:r>
            <a:endParaRPr lang="en-US" sz="1800" dirty="0">
              <a:latin typeface="Open Sans"/>
              <a:cs typeface="Cambria"/>
            </a:endParaRPr>
          </a:p>
        </p:txBody>
      </p:sp>
      <p:sp>
        <p:nvSpPr>
          <p:cNvPr id="22" name="Rectangle 21">
            <a:extLst>
              <a:ext uri="{FF2B5EF4-FFF2-40B4-BE49-F238E27FC236}">
                <a16:creationId xmlns:a16="http://schemas.microsoft.com/office/drawing/2014/main" id="{29855232-E30C-454E-AEBB-950BA9189C9E}"/>
              </a:ext>
            </a:extLst>
          </p:cNvPr>
          <p:cNvSpPr/>
          <p:nvPr/>
        </p:nvSpPr>
        <p:spPr>
          <a:xfrm>
            <a:off x="492760" y="3471327"/>
            <a:ext cx="3647441" cy="588252"/>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latin typeface="Open Sans"/>
              </a:rPr>
              <a:t>MTS Policies ORC-012, ORC-013, ORC-014, ORC-015</a:t>
            </a:r>
          </a:p>
        </p:txBody>
      </p:sp>
      <p:sp>
        <p:nvSpPr>
          <p:cNvPr id="23" name="Rectangle 22">
            <a:extLst>
              <a:ext uri="{FF2B5EF4-FFF2-40B4-BE49-F238E27FC236}">
                <a16:creationId xmlns:a16="http://schemas.microsoft.com/office/drawing/2014/main" id="{EE6A2D10-849A-4C3D-877B-6BEBF181FBB8}"/>
              </a:ext>
            </a:extLst>
          </p:cNvPr>
          <p:cNvSpPr/>
          <p:nvPr/>
        </p:nvSpPr>
        <p:spPr>
          <a:xfrm>
            <a:off x="5030693" y="3471327"/>
            <a:ext cx="3647441" cy="588252"/>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latin typeface="Open Sans"/>
              </a:rPr>
              <a:t>MTS Policies IT-013 and IT-021</a:t>
            </a:r>
          </a:p>
        </p:txBody>
      </p:sp>
      <p:sp>
        <p:nvSpPr>
          <p:cNvPr id="10" name="Rectangle 9">
            <a:extLst>
              <a:ext uri="{FF2B5EF4-FFF2-40B4-BE49-F238E27FC236}">
                <a16:creationId xmlns:a16="http://schemas.microsoft.com/office/drawing/2014/main" id="{47610150-736D-4433-8035-604311230E0E}"/>
              </a:ext>
            </a:extLst>
          </p:cNvPr>
          <p:cNvSpPr/>
          <p:nvPr/>
        </p:nvSpPr>
        <p:spPr>
          <a:xfrm>
            <a:off x="400952" y="4323082"/>
            <a:ext cx="3715571" cy="1815882"/>
          </a:xfrm>
          <a:prstGeom prst="rect">
            <a:avLst/>
          </a:prstGeom>
        </p:spPr>
        <p:txBody>
          <a:bodyPr wrap="square">
            <a:spAutoFit/>
          </a:bodyPr>
          <a:lstStyle/>
          <a:p>
            <a:pPr marL="91440">
              <a:lnSpc>
                <a:spcPct val="100000"/>
              </a:lnSpc>
              <a:tabLst>
                <a:tab pos="378460" algn="l"/>
                <a:tab pos="379095" algn="l"/>
              </a:tabLst>
            </a:pPr>
            <a:r>
              <a:rPr lang="en-US" sz="1400" b="1" spc="-5" dirty="0">
                <a:solidFill>
                  <a:srgbClr val="C00000"/>
                </a:solidFill>
                <a:latin typeface="Open Sans"/>
                <a:cs typeface="Cambria"/>
              </a:rPr>
              <a:t>Examples of Personal Information</a:t>
            </a:r>
          </a:p>
          <a:p>
            <a:pPr marL="378460" indent="-287020">
              <a:lnSpc>
                <a:spcPct val="100000"/>
              </a:lnSpc>
              <a:buFont typeface="Wingdings" panose="05000000000000000000" pitchFamily="2" charset="2"/>
              <a:buChar char="§"/>
              <a:tabLst>
                <a:tab pos="378460" algn="l"/>
                <a:tab pos="379095" algn="l"/>
              </a:tabLst>
            </a:pPr>
            <a:r>
              <a:rPr lang="en-US" sz="1400" spc="-5" dirty="0">
                <a:latin typeface="Open Sans"/>
                <a:cs typeface="Cambria"/>
              </a:rPr>
              <a:t>Name</a:t>
            </a:r>
            <a:endParaRPr lang="en-US" sz="1400" dirty="0">
              <a:latin typeface="Open Sans"/>
              <a:cs typeface="Cambria"/>
            </a:endParaRPr>
          </a:p>
          <a:p>
            <a:pPr marL="378460" indent="-287020">
              <a:lnSpc>
                <a:spcPct val="100000"/>
              </a:lnSpc>
              <a:buFont typeface="Wingdings" panose="05000000000000000000" pitchFamily="2" charset="2"/>
              <a:buChar char="§"/>
              <a:tabLst>
                <a:tab pos="378460" algn="l"/>
                <a:tab pos="379095" algn="l"/>
              </a:tabLst>
            </a:pPr>
            <a:r>
              <a:rPr lang="en-US" sz="1400" spc="-10" dirty="0">
                <a:latin typeface="Open Sans"/>
                <a:cs typeface="Cambria"/>
              </a:rPr>
              <a:t>Age</a:t>
            </a:r>
            <a:endParaRPr lang="en-US" sz="1400" dirty="0">
              <a:latin typeface="Open Sans"/>
              <a:cs typeface="Cambria"/>
            </a:endParaRPr>
          </a:p>
          <a:p>
            <a:pPr marL="378460" indent="-287020">
              <a:lnSpc>
                <a:spcPct val="100000"/>
              </a:lnSpc>
              <a:buFont typeface="Wingdings" panose="05000000000000000000" pitchFamily="2" charset="2"/>
              <a:buChar char="§"/>
              <a:tabLst>
                <a:tab pos="378460" algn="l"/>
                <a:tab pos="379095" algn="l"/>
              </a:tabLst>
            </a:pPr>
            <a:r>
              <a:rPr lang="en-US" sz="1400" spc="-10" dirty="0">
                <a:latin typeface="Open Sans"/>
                <a:cs typeface="Cambria"/>
              </a:rPr>
              <a:t>Date and </a:t>
            </a:r>
            <a:r>
              <a:rPr lang="en-US" sz="1400" spc="-5" dirty="0">
                <a:latin typeface="Open Sans"/>
                <a:cs typeface="Cambria"/>
              </a:rPr>
              <a:t>place of</a:t>
            </a:r>
            <a:r>
              <a:rPr lang="en-US" sz="1400" spc="-20" dirty="0">
                <a:latin typeface="Open Sans"/>
                <a:cs typeface="Cambria"/>
              </a:rPr>
              <a:t> </a:t>
            </a:r>
            <a:r>
              <a:rPr lang="en-US" sz="1400" spc="-5" dirty="0">
                <a:latin typeface="Open Sans"/>
                <a:cs typeface="Cambria"/>
              </a:rPr>
              <a:t>birth</a:t>
            </a:r>
            <a:endParaRPr lang="en-US" sz="1400" dirty="0">
              <a:latin typeface="Open Sans"/>
              <a:cs typeface="Cambria"/>
            </a:endParaRPr>
          </a:p>
          <a:p>
            <a:pPr marL="378460" indent="-287020">
              <a:lnSpc>
                <a:spcPct val="100000"/>
              </a:lnSpc>
              <a:buFont typeface="Wingdings" panose="05000000000000000000" pitchFamily="2" charset="2"/>
              <a:buChar char="§"/>
              <a:tabLst>
                <a:tab pos="378460" algn="l"/>
                <a:tab pos="379095" algn="l"/>
              </a:tabLst>
            </a:pPr>
            <a:r>
              <a:rPr lang="en-US" sz="1400" spc="-5" dirty="0">
                <a:latin typeface="Open Sans"/>
                <a:cs typeface="Cambria"/>
              </a:rPr>
              <a:t>Home phone number</a:t>
            </a:r>
          </a:p>
          <a:p>
            <a:pPr marL="378460" indent="-287020">
              <a:lnSpc>
                <a:spcPct val="100000"/>
              </a:lnSpc>
              <a:buFont typeface="Wingdings" panose="05000000000000000000" pitchFamily="2" charset="2"/>
              <a:buChar char="§"/>
              <a:tabLst>
                <a:tab pos="378460" algn="l"/>
                <a:tab pos="379095" algn="l"/>
              </a:tabLst>
            </a:pPr>
            <a:r>
              <a:rPr lang="en-US" sz="1400" spc="-5" dirty="0">
                <a:latin typeface="Open Sans"/>
                <a:cs typeface="Cambria"/>
              </a:rPr>
              <a:t>Postal / email address</a:t>
            </a:r>
          </a:p>
          <a:p>
            <a:pPr marL="378460" indent="-287020">
              <a:lnSpc>
                <a:spcPct val="100000"/>
              </a:lnSpc>
              <a:buFont typeface="Wingdings" panose="05000000000000000000" pitchFamily="2" charset="2"/>
              <a:buChar char="§"/>
              <a:tabLst>
                <a:tab pos="378460" algn="l"/>
                <a:tab pos="379095" algn="l"/>
              </a:tabLst>
            </a:pPr>
            <a:r>
              <a:rPr lang="en-US" sz="1400" spc="-5" dirty="0">
                <a:latin typeface="Open Sans"/>
                <a:cs typeface="Cambria"/>
              </a:rPr>
              <a:t>Bank account and credit card details</a:t>
            </a:r>
          </a:p>
          <a:p>
            <a:pPr marL="378460" indent="-287020">
              <a:lnSpc>
                <a:spcPct val="100000"/>
              </a:lnSpc>
              <a:buFont typeface="Wingdings" panose="05000000000000000000" pitchFamily="2" charset="2"/>
              <a:buChar char="§"/>
              <a:tabLst>
                <a:tab pos="378460" algn="l"/>
                <a:tab pos="379095" algn="l"/>
              </a:tabLst>
            </a:pPr>
            <a:r>
              <a:rPr lang="en-US" sz="1400" spc="-5" dirty="0">
                <a:latin typeface="Open Sans"/>
                <a:cs typeface="Cambria"/>
              </a:rPr>
              <a:t>Medical records</a:t>
            </a:r>
            <a:endParaRPr lang="en-US" sz="1400" dirty="0">
              <a:latin typeface="Open Sans"/>
              <a:cs typeface="Cambria"/>
            </a:endParaRPr>
          </a:p>
        </p:txBody>
      </p:sp>
      <p:sp>
        <p:nvSpPr>
          <p:cNvPr id="27" name="Rectangle 26">
            <a:extLst>
              <a:ext uri="{FF2B5EF4-FFF2-40B4-BE49-F238E27FC236}">
                <a16:creationId xmlns:a16="http://schemas.microsoft.com/office/drawing/2014/main" id="{0EB4C865-474C-40A2-BAF0-4F4BE40480D8}"/>
              </a:ext>
            </a:extLst>
          </p:cNvPr>
          <p:cNvSpPr/>
          <p:nvPr/>
        </p:nvSpPr>
        <p:spPr>
          <a:xfrm>
            <a:off x="4839237" y="4323082"/>
            <a:ext cx="3996604" cy="1646605"/>
          </a:xfrm>
          <a:prstGeom prst="rect">
            <a:avLst/>
          </a:prstGeom>
        </p:spPr>
        <p:txBody>
          <a:bodyPr wrap="square">
            <a:spAutoFit/>
          </a:bodyPr>
          <a:lstStyle/>
          <a:p>
            <a:pPr marL="91440">
              <a:lnSpc>
                <a:spcPct val="100000"/>
              </a:lnSpc>
              <a:tabLst>
                <a:tab pos="378460" algn="l"/>
                <a:tab pos="379095" algn="l"/>
              </a:tabLst>
            </a:pPr>
            <a:r>
              <a:rPr lang="en-US" sz="1400" b="1" spc="-5" dirty="0">
                <a:solidFill>
                  <a:srgbClr val="C00000"/>
                </a:solidFill>
                <a:latin typeface="Open Sans"/>
                <a:cs typeface="Cambria"/>
              </a:rPr>
              <a:t>Scope</a:t>
            </a:r>
          </a:p>
          <a:p>
            <a:pPr marL="377190" indent="-285750">
              <a:lnSpc>
                <a:spcPct val="100000"/>
              </a:lnSpc>
              <a:buFont typeface="Wingdings" panose="05000000000000000000" pitchFamily="2" charset="2"/>
              <a:buChar char="§"/>
              <a:tabLst>
                <a:tab pos="378460" algn="l"/>
                <a:tab pos="379095" algn="l"/>
              </a:tabLst>
            </a:pPr>
            <a:r>
              <a:rPr lang="en-US" sz="1400" spc="-5" dirty="0">
                <a:latin typeface="Open Sans"/>
                <a:cs typeface="Cambria"/>
              </a:rPr>
              <a:t>Protect information from accidental or intentional unauthorized modification, destruction or disclosure </a:t>
            </a:r>
          </a:p>
          <a:p>
            <a:pPr marL="91440">
              <a:lnSpc>
                <a:spcPct val="100000"/>
              </a:lnSpc>
              <a:tabLst>
                <a:tab pos="378460" algn="l"/>
                <a:tab pos="379095" algn="l"/>
              </a:tabLst>
            </a:pPr>
            <a:endParaRPr lang="en-US" sz="300" spc="-5" dirty="0">
              <a:latin typeface="Open Sans"/>
              <a:cs typeface="Cambria"/>
            </a:endParaRPr>
          </a:p>
          <a:p>
            <a:pPr marL="377190" indent="-285750">
              <a:lnSpc>
                <a:spcPct val="100000"/>
              </a:lnSpc>
              <a:buFont typeface="Wingdings" panose="05000000000000000000" pitchFamily="2" charset="2"/>
              <a:buChar char="§"/>
              <a:tabLst>
                <a:tab pos="378460" algn="l"/>
                <a:tab pos="379095" algn="l"/>
              </a:tabLst>
            </a:pPr>
            <a:r>
              <a:rPr lang="en-US" sz="1400" spc="-5" dirty="0">
                <a:latin typeface="Open Sans"/>
                <a:cs typeface="Cambria"/>
              </a:rPr>
              <a:t>Secure equipment and software used to process, store and transmit information</a:t>
            </a:r>
          </a:p>
          <a:p>
            <a:pPr marL="91440">
              <a:lnSpc>
                <a:spcPct val="100000"/>
              </a:lnSpc>
              <a:tabLst>
                <a:tab pos="378460" algn="l"/>
                <a:tab pos="379095" algn="l"/>
              </a:tabLst>
            </a:pPr>
            <a:endParaRPr lang="en-US" sz="1400" dirty="0">
              <a:latin typeface="Open Sans"/>
              <a:cs typeface="Cambria"/>
            </a:endParaRPr>
          </a:p>
        </p:txBody>
      </p:sp>
      <p:sp>
        <p:nvSpPr>
          <p:cNvPr id="14" name="Title 3">
            <a:extLst>
              <a:ext uri="{FF2B5EF4-FFF2-40B4-BE49-F238E27FC236}">
                <a16:creationId xmlns:a16="http://schemas.microsoft.com/office/drawing/2014/main" id="{4EFFEDCE-96A5-4FD1-9591-DC10F063EB44}"/>
              </a:ext>
            </a:extLst>
          </p:cNvPr>
          <p:cNvSpPr>
            <a:spLocks noGrp="1"/>
          </p:cNvSpPr>
          <p:nvPr>
            <p:ph type="title"/>
          </p:nvPr>
        </p:nvSpPr>
        <p:spPr>
          <a:xfrm>
            <a:off x="296863" y="237851"/>
            <a:ext cx="6853471" cy="520159"/>
          </a:xfrm>
        </p:spPr>
        <p:txBody>
          <a:bodyPr>
            <a:normAutofit fontScale="90000"/>
          </a:bodyPr>
          <a:lstStyle/>
          <a:p>
            <a:r>
              <a:rPr lang="en-US" sz="2700" dirty="0">
                <a:solidFill>
                  <a:srgbClr val="C00000"/>
                </a:solidFill>
                <a:latin typeface="Open Sans"/>
              </a:rPr>
              <a:t>Privacy and Data Protection</a:t>
            </a:r>
            <a:br>
              <a:rPr lang="en-US" sz="2400" dirty="0">
                <a:solidFill>
                  <a:srgbClr val="C00000"/>
                </a:solidFill>
                <a:latin typeface="Open Sans"/>
              </a:rPr>
            </a:br>
            <a:r>
              <a:rPr lang="en-US" sz="2200" i="1" dirty="0">
                <a:solidFill>
                  <a:srgbClr val="C00000"/>
                </a:solidFill>
                <a:latin typeface="Open Sans"/>
              </a:rPr>
              <a:t>What is Privacy vs. Security?</a:t>
            </a:r>
          </a:p>
        </p:txBody>
      </p:sp>
      <p:sp>
        <p:nvSpPr>
          <p:cNvPr id="11" name="Rectangle 10">
            <a:extLst>
              <a:ext uri="{FF2B5EF4-FFF2-40B4-BE49-F238E27FC236}">
                <a16:creationId xmlns:a16="http://schemas.microsoft.com/office/drawing/2014/main" id="{AE4B004E-8EE5-4416-B210-B7DA66DAC8AA}"/>
              </a:ext>
            </a:extLst>
          </p:cNvPr>
          <p:cNvSpPr/>
          <p:nvPr/>
        </p:nvSpPr>
        <p:spPr>
          <a:xfrm>
            <a:off x="0" y="1194191"/>
            <a:ext cx="9144000" cy="646331"/>
          </a:xfrm>
          <a:prstGeom prst="rect">
            <a:avLst/>
          </a:prstGeom>
          <a:solidFill>
            <a:schemeClr val="bg1">
              <a:lumMod val="95000"/>
            </a:schemeClr>
          </a:solidFill>
        </p:spPr>
        <p:txBody>
          <a:bodyPr wrap="square">
            <a:spAutoFit/>
          </a:bodyPr>
          <a:lstStyle/>
          <a:p>
            <a:pPr lvl="0">
              <a:defRPr/>
            </a:pPr>
            <a:r>
              <a:rPr lang="en-US" sz="1800" dirty="0">
                <a:latin typeface="Open Sans"/>
              </a:rPr>
              <a:t>  MTS is committed to protecting the privacy and security of personal and confidential</a:t>
            </a:r>
          </a:p>
          <a:p>
            <a:pPr lvl="0">
              <a:defRPr/>
            </a:pPr>
            <a:r>
              <a:rPr lang="en-US" sz="1800" dirty="0">
                <a:latin typeface="Open Sans"/>
              </a:rPr>
              <a:t>  information of its employees, customers, suppliers and other third parties.</a:t>
            </a:r>
          </a:p>
        </p:txBody>
      </p:sp>
      <p:sp>
        <p:nvSpPr>
          <p:cNvPr id="12" name="TextBox 11">
            <a:extLst>
              <a:ext uri="{FF2B5EF4-FFF2-40B4-BE49-F238E27FC236}">
                <a16:creationId xmlns:a16="http://schemas.microsoft.com/office/drawing/2014/main" id="{1331B9CE-2B66-48AB-85DE-340A99E91F25}"/>
              </a:ext>
            </a:extLst>
          </p:cNvPr>
          <p:cNvSpPr txBox="1"/>
          <p:nvPr/>
        </p:nvSpPr>
        <p:spPr>
          <a:xfrm>
            <a:off x="8593830" y="6509798"/>
            <a:ext cx="240772" cy="215444"/>
          </a:xfrm>
          <a:prstGeom prst="rect">
            <a:avLst/>
          </a:prstGeom>
          <a:noFill/>
        </p:spPr>
        <p:txBody>
          <a:bodyPr wrap="none" rtlCol="0">
            <a:spAutoFit/>
          </a:bodyPr>
          <a:lstStyle/>
          <a:p>
            <a:r>
              <a:rPr lang="en-US" sz="800" dirty="0">
                <a:latin typeface="Open Sans"/>
              </a:rPr>
              <a:t>3</a:t>
            </a:r>
          </a:p>
        </p:txBody>
      </p:sp>
    </p:spTree>
    <p:extLst>
      <p:ext uri="{BB962C8B-B14F-4D97-AF65-F5344CB8AC3E}">
        <p14:creationId xmlns:p14="http://schemas.microsoft.com/office/powerpoint/2010/main" val="2003085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5284" y="77511"/>
            <a:ext cx="7600593" cy="868362"/>
          </a:xfrm>
        </p:spPr>
        <p:txBody>
          <a:bodyPr/>
          <a:lstStyle/>
          <a:p>
            <a:r>
              <a:rPr lang="en-US" dirty="0">
                <a:latin typeface="Open Sans"/>
              </a:rPr>
              <a:t>Privacy and Data Protection</a:t>
            </a:r>
            <a:br>
              <a:rPr lang="en-US" dirty="0">
                <a:latin typeface="Open Sans"/>
              </a:rPr>
            </a:br>
            <a:r>
              <a:rPr lang="en-US" sz="2000" i="1" dirty="0">
                <a:latin typeface="Open Sans"/>
              </a:rPr>
              <a:t>The Importance of Privacy Compliance</a:t>
            </a:r>
          </a:p>
        </p:txBody>
      </p:sp>
      <p:sp>
        <p:nvSpPr>
          <p:cNvPr id="7" name="TextBox 6"/>
          <p:cNvSpPr txBox="1"/>
          <p:nvPr/>
        </p:nvSpPr>
        <p:spPr>
          <a:xfrm>
            <a:off x="0" y="1136390"/>
            <a:ext cx="9144000" cy="615553"/>
          </a:xfrm>
          <a:prstGeom prst="rect">
            <a:avLst/>
          </a:prstGeom>
          <a:solidFill>
            <a:schemeClr val="bg1">
              <a:lumMod val="95000"/>
            </a:schemeClr>
          </a:solidFill>
        </p:spPr>
        <p:txBody>
          <a:bodyPr wrap="square" rtlCol="0">
            <a:spAutoFit/>
          </a:bodyPr>
          <a:lstStyle/>
          <a:p>
            <a:r>
              <a:rPr lang="en-US" sz="1700" dirty="0">
                <a:latin typeface="Open Sans"/>
              </a:rPr>
              <a:t>MTS is committed to protecting the privacy of personal information of its employees, customers, suppliers and other third parties, and following applicable laws and regulations.</a:t>
            </a:r>
          </a:p>
        </p:txBody>
      </p:sp>
      <p:sp>
        <p:nvSpPr>
          <p:cNvPr id="2" name="TextBox 1"/>
          <p:cNvSpPr txBox="1"/>
          <p:nvPr/>
        </p:nvSpPr>
        <p:spPr>
          <a:xfrm>
            <a:off x="419858" y="2116326"/>
            <a:ext cx="3715723" cy="3877985"/>
          </a:xfrm>
          <a:prstGeom prst="rect">
            <a:avLst/>
          </a:prstGeom>
          <a:noFill/>
        </p:spPr>
        <p:txBody>
          <a:bodyPr wrap="square" rtlCol="0">
            <a:spAutoFit/>
          </a:bodyPr>
          <a:lstStyle/>
          <a:p>
            <a:r>
              <a:rPr lang="en-US" sz="1600" b="1" dirty="0">
                <a:solidFill>
                  <a:srgbClr val="C00000"/>
                </a:solidFill>
                <a:latin typeface="Open Sans"/>
              </a:rPr>
              <a:t>Why is compliance important?</a:t>
            </a:r>
          </a:p>
          <a:p>
            <a:pPr marL="285750" indent="-285750">
              <a:spcBef>
                <a:spcPts val="600"/>
              </a:spcBef>
              <a:buFont typeface="Wingdings" panose="05000000000000000000" pitchFamily="2" charset="2"/>
              <a:buChar char="Ø"/>
            </a:pPr>
            <a:r>
              <a:rPr lang="en-US" sz="1600" dirty="0">
                <a:latin typeface="Open Sans"/>
              </a:rPr>
              <a:t>We all want our personal data to remain private</a:t>
            </a:r>
          </a:p>
          <a:p>
            <a:pPr marL="285750" indent="-285750">
              <a:spcBef>
                <a:spcPts val="600"/>
              </a:spcBef>
              <a:buFont typeface="Wingdings" panose="05000000000000000000" pitchFamily="2" charset="2"/>
              <a:buChar char="Ø"/>
            </a:pPr>
            <a:r>
              <a:rPr lang="en-US" sz="1600" dirty="0">
                <a:latin typeface="Open Sans"/>
              </a:rPr>
              <a:t>It’s the right thing to do</a:t>
            </a:r>
          </a:p>
          <a:p>
            <a:pPr marL="285750" indent="-285750">
              <a:spcBef>
                <a:spcPts val="600"/>
              </a:spcBef>
              <a:buFont typeface="Wingdings" panose="05000000000000000000" pitchFamily="2" charset="2"/>
              <a:buChar char="Ø"/>
            </a:pPr>
            <a:r>
              <a:rPr lang="en-US" sz="1600" dirty="0">
                <a:latin typeface="Open Sans"/>
              </a:rPr>
              <a:t>It’s the law</a:t>
            </a:r>
          </a:p>
          <a:p>
            <a:pPr>
              <a:spcBef>
                <a:spcPts val="600"/>
              </a:spcBef>
            </a:pPr>
            <a:endParaRPr lang="en-US" sz="1600" dirty="0">
              <a:latin typeface="Open Sans"/>
            </a:endParaRPr>
          </a:p>
          <a:p>
            <a:pPr>
              <a:spcBef>
                <a:spcPts val="600"/>
              </a:spcBef>
            </a:pPr>
            <a:r>
              <a:rPr lang="en-US" sz="1600" dirty="0">
                <a:latin typeface="Open Sans"/>
              </a:rPr>
              <a:t>Data protection and privacy laws are becoming stricter.</a:t>
            </a:r>
          </a:p>
          <a:p>
            <a:pPr>
              <a:spcBef>
                <a:spcPts val="600"/>
              </a:spcBef>
            </a:pPr>
            <a:endParaRPr lang="en-US" sz="1600" dirty="0">
              <a:latin typeface="Open Sans"/>
            </a:endParaRPr>
          </a:p>
          <a:p>
            <a:pPr>
              <a:spcBef>
                <a:spcPts val="600"/>
              </a:spcBef>
            </a:pPr>
            <a:r>
              <a:rPr lang="en-US" sz="1600" dirty="0">
                <a:latin typeface="Open Sans"/>
              </a:rPr>
              <a:t>A privacy incident / breach can have serious consequences for MTS.</a:t>
            </a:r>
          </a:p>
          <a:p>
            <a:pPr>
              <a:spcBef>
                <a:spcPts val="600"/>
              </a:spcBef>
            </a:pPr>
            <a:endParaRPr lang="en-US" sz="1600" dirty="0">
              <a:latin typeface="Open Sans"/>
            </a:endParaRPr>
          </a:p>
          <a:p>
            <a:endParaRPr lang="en-US" sz="1400" dirty="0">
              <a:latin typeface="Open Sans"/>
            </a:endParaRPr>
          </a:p>
        </p:txBody>
      </p:sp>
      <p:sp>
        <p:nvSpPr>
          <p:cNvPr id="11" name="Rectangle 10"/>
          <p:cNvSpPr/>
          <p:nvPr/>
        </p:nvSpPr>
        <p:spPr>
          <a:xfrm>
            <a:off x="4696691" y="2413612"/>
            <a:ext cx="4031674" cy="3708708"/>
          </a:xfrm>
          <a:prstGeom prst="rect">
            <a:avLst/>
          </a:prstGeom>
          <a:solidFill>
            <a:schemeClr val="bg1">
              <a:lumMod val="95000"/>
            </a:schemeClr>
          </a:solidFill>
        </p:spPr>
        <p:txBody>
          <a:bodyPr wrap="square">
            <a:spAutoFit/>
          </a:bodyPr>
          <a:lstStyle/>
          <a:p>
            <a:pPr>
              <a:spcBef>
                <a:spcPts val="600"/>
              </a:spcBef>
              <a:spcAft>
                <a:spcPts val="0"/>
              </a:spcAft>
            </a:pPr>
            <a:r>
              <a:rPr lang="en-US" sz="1500" dirty="0">
                <a:latin typeface="Open Sans"/>
              </a:rPr>
              <a:t>U.S. Health Insurance Portability and Accountability Act (“HIPAA”) of 1996 </a:t>
            </a:r>
          </a:p>
          <a:p>
            <a:pPr marL="171450" indent="-171450">
              <a:spcBef>
                <a:spcPts val="600"/>
              </a:spcBef>
              <a:spcAft>
                <a:spcPts val="0"/>
              </a:spcAft>
              <a:buFont typeface="Wingdings" panose="05000000000000000000" pitchFamily="2" charset="2"/>
              <a:buChar char="v"/>
            </a:pPr>
            <a:r>
              <a:rPr lang="en-US" sz="1500" dirty="0">
                <a:latin typeface="Open Sans"/>
              </a:rPr>
              <a:t>Protects certain types of health information</a:t>
            </a:r>
          </a:p>
          <a:p>
            <a:pPr>
              <a:spcBef>
                <a:spcPts val="600"/>
              </a:spcBef>
              <a:spcAft>
                <a:spcPts val="0"/>
              </a:spcAft>
            </a:pPr>
            <a:endParaRPr lang="en-US" sz="1500" b="1" dirty="0">
              <a:latin typeface="Open Sans"/>
            </a:endParaRPr>
          </a:p>
          <a:p>
            <a:pPr>
              <a:spcBef>
                <a:spcPts val="600"/>
              </a:spcBef>
              <a:spcAft>
                <a:spcPts val="0"/>
              </a:spcAft>
            </a:pPr>
            <a:r>
              <a:rPr lang="en-US" sz="1500" dirty="0">
                <a:latin typeface="Open Sans"/>
              </a:rPr>
              <a:t>EU</a:t>
            </a:r>
            <a:r>
              <a:rPr lang="en-US" sz="1500" b="1" dirty="0">
                <a:latin typeface="Open Sans"/>
              </a:rPr>
              <a:t> </a:t>
            </a:r>
            <a:r>
              <a:rPr lang="en-GB" altLang="en-US" sz="1500" dirty="0">
                <a:latin typeface="Open Sans"/>
              </a:rPr>
              <a:t>General Data Protection Regulation (“GDPR”)</a:t>
            </a:r>
          </a:p>
          <a:p>
            <a:pPr marL="171450" indent="-171450">
              <a:spcBef>
                <a:spcPts val="600"/>
              </a:spcBef>
              <a:spcAft>
                <a:spcPts val="0"/>
              </a:spcAft>
              <a:buFont typeface="Wingdings" panose="05000000000000000000" pitchFamily="2" charset="2"/>
              <a:buChar char="v"/>
            </a:pPr>
            <a:r>
              <a:rPr lang="en-GB" altLang="en-US" sz="1500" dirty="0">
                <a:latin typeface="Open Sans"/>
              </a:rPr>
              <a:t>Intended to strengthen and unify data protection for individuals within the EU</a:t>
            </a:r>
          </a:p>
          <a:p>
            <a:pPr eaLnBrk="1" hangingPunct="1">
              <a:spcBef>
                <a:spcPts val="600"/>
              </a:spcBef>
              <a:spcAft>
                <a:spcPts val="0"/>
              </a:spcAft>
            </a:pPr>
            <a:endParaRPr lang="en-GB" altLang="en-US" sz="1500" dirty="0">
              <a:latin typeface="Open Sans"/>
            </a:endParaRPr>
          </a:p>
          <a:p>
            <a:pPr>
              <a:spcBef>
                <a:spcPts val="600"/>
              </a:spcBef>
              <a:spcAft>
                <a:spcPts val="0"/>
              </a:spcAft>
            </a:pPr>
            <a:r>
              <a:rPr lang="en-US" sz="1500" dirty="0">
                <a:latin typeface="Open Sans"/>
              </a:rPr>
              <a:t>Other Applicable Laws:</a:t>
            </a:r>
          </a:p>
          <a:p>
            <a:pPr marL="171450" indent="-171450">
              <a:spcBef>
                <a:spcPts val="600"/>
              </a:spcBef>
              <a:spcAft>
                <a:spcPts val="0"/>
              </a:spcAft>
              <a:buFont typeface="Wingdings" panose="05000000000000000000" pitchFamily="2" charset="2"/>
              <a:buChar char="v"/>
            </a:pPr>
            <a:r>
              <a:rPr lang="en-US" sz="1500" dirty="0">
                <a:latin typeface="Open Sans"/>
              </a:rPr>
              <a:t>California Consumer Protection Act (CCPA)</a:t>
            </a:r>
          </a:p>
          <a:p>
            <a:pPr marL="171450" indent="-171450">
              <a:spcBef>
                <a:spcPts val="600"/>
              </a:spcBef>
              <a:spcAft>
                <a:spcPts val="0"/>
              </a:spcAft>
              <a:buFont typeface="Wingdings" panose="05000000000000000000" pitchFamily="2" charset="2"/>
              <a:buChar char="v"/>
            </a:pPr>
            <a:r>
              <a:rPr lang="en-US" sz="1500" dirty="0">
                <a:latin typeface="Open Sans"/>
              </a:rPr>
              <a:t>National privacy laws in Asia, i.e. China &amp; South Korea</a:t>
            </a:r>
          </a:p>
        </p:txBody>
      </p:sp>
      <p:sp>
        <p:nvSpPr>
          <p:cNvPr id="12" name="TextBox 11"/>
          <p:cNvSpPr txBox="1"/>
          <p:nvPr/>
        </p:nvSpPr>
        <p:spPr>
          <a:xfrm>
            <a:off x="4696691" y="2105835"/>
            <a:ext cx="4031674" cy="338554"/>
          </a:xfrm>
          <a:prstGeom prst="rect">
            <a:avLst/>
          </a:prstGeom>
          <a:solidFill>
            <a:srgbClr val="C00000"/>
          </a:solidFill>
        </p:spPr>
        <p:txBody>
          <a:bodyPr wrap="square" rtlCol="0">
            <a:spAutoFit/>
          </a:bodyPr>
          <a:lstStyle/>
          <a:p>
            <a:pPr algn="ctr"/>
            <a:r>
              <a:rPr lang="en-US" sz="1600" dirty="0">
                <a:solidFill>
                  <a:schemeClr val="bg1"/>
                </a:solidFill>
                <a:latin typeface="Open Sans"/>
              </a:rPr>
              <a:t>Examples of Privacy Laws &amp; Regulations</a:t>
            </a:r>
          </a:p>
        </p:txBody>
      </p:sp>
      <p:cxnSp>
        <p:nvCxnSpPr>
          <p:cNvPr id="14" name="Straight Connector 13"/>
          <p:cNvCxnSpPr/>
          <p:nvPr/>
        </p:nvCxnSpPr>
        <p:spPr>
          <a:xfrm>
            <a:off x="4426527" y="1879807"/>
            <a:ext cx="0" cy="4313175"/>
          </a:xfrm>
          <a:prstGeom prst="line">
            <a:avLst/>
          </a:prstGeom>
        </p:spPr>
        <p:style>
          <a:lnRef idx="1">
            <a:schemeClr val="accent6"/>
          </a:lnRef>
          <a:fillRef idx="0">
            <a:schemeClr val="accent6"/>
          </a:fillRef>
          <a:effectRef idx="0">
            <a:schemeClr val="accent6"/>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7" y="3984195"/>
            <a:ext cx="422204" cy="36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7" y="4825620"/>
            <a:ext cx="422204" cy="36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C91EA530-E3A0-45B5-B5A2-6B7B81AD579E}"/>
              </a:ext>
            </a:extLst>
          </p:cNvPr>
          <p:cNvSpPr txBox="1"/>
          <p:nvPr/>
        </p:nvSpPr>
        <p:spPr>
          <a:xfrm>
            <a:off x="8621936" y="6396671"/>
            <a:ext cx="240772" cy="215444"/>
          </a:xfrm>
          <a:prstGeom prst="rect">
            <a:avLst/>
          </a:prstGeom>
          <a:noFill/>
        </p:spPr>
        <p:txBody>
          <a:bodyPr wrap="none" rtlCol="0">
            <a:spAutoFit/>
          </a:bodyPr>
          <a:lstStyle/>
          <a:p>
            <a:r>
              <a:rPr lang="en-US" sz="800" dirty="0">
                <a:latin typeface="Open Sans"/>
              </a:rPr>
              <a:t>4</a:t>
            </a:r>
          </a:p>
        </p:txBody>
      </p:sp>
    </p:spTree>
    <p:extLst>
      <p:ext uri="{BB962C8B-B14F-4D97-AF65-F5344CB8AC3E}">
        <p14:creationId xmlns:p14="http://schemas.microsoft.com/office/powerpoint/2010/main" val="252629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4">
            <a:extLst>
              <a:ext uri="{FF2B5EF4-FFF2-40B4-BE49-F238E27FC236}">
                <a16:creationId xmlns:a16="http://schemas.microsoft.com/office/drawing/2014/main" id="{7711C999-AE28-4553-B119-C41184AADAC4}"/>
              </a:ext>
            </a:extLst>
          </p:cNvPr>
          <p:cNvSpPr>
            <a:spLocks noGrp="1"/>
          </p:cNvSpPr>
          <p:nvPr>
            <p:ph sz="quarter" idx="14"/>
          </p:nvPr>
        </p:nvSpPr>
        <p:spPr>
          <a:xfrm>
            <a:off x="431800" y="2205200"/>
            <a:ext cx="8280400" cy="1087504"/>
          </a:xfrm>
        </p:spPr>
        <p:txBody>
          <a:bodyPr/>
          <a:lstStyle/>
          <a:p>
            <a:pPr marL="271463" lvl="1" indent="0">
              <a:buNone/>
            </a:pPr>
            <a:r>
              <a:rPr lang="en-GB" altLang="en-US" b="1" dirty="0">
                <a:latin typeface="Open Sans"/>
              </a:rPr>
              <a:t>Sensitive personal data </a:t>
            </a:r>
            <a:r>
              <a:rPr lang="en-GB" altLang="en-US" dirty="0">
                <a:latin typeface="Open Sans"/>
              </a:rPr>
              <a:t>needs additional protection, as processing of this kind of data is heavily regulated by country-specific privacy laws and regulations.  Some examples include:</a:t>
            </a:r>
          </a:p>
          <a:p>
            <a:pPr marL="271463" lvl="1" indent="0" eaLnBrk="1" hangingPunct="1">
              <a:buNone/>
            </a:pPr>
            <a:endParaRPr lang="en-GB" altLang="de-DE" dirty="0">
              <a:latin typeface="Open Sans"/>
            </a:endParaRPr>
          </a:p>
        </p:txBody>
      </p:sp>
      <p:pic>
        <p:nvPicPr>
          <p:cNvPr id="52229" name="Picture 7">
            <a:extLst>
              <a:ext uri="{FF2B5EF4-FFF2-40B4-BE49-F238E27FC236}">
                <a16:creationId xmlns:a16="http://schemas.microsoft.com/office/drawing/2014/main" id="{8D4B7B52-CCAD-4026-92A8-71ABAE187C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7186" y="3652463"/>
            <a:ext cx="1482389" cy="148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4">
            <a:extLst>
              <a:ext uri="{FF2B5EF4-FFF2-40B4-BE49-F238E27FC236}">
                <a16:creationId xmlns:a16="http://schemas.microsoft.com/office/drawing/2014/main" id="{4A9BF3A5-3004-48CF-85D2-42C56BF22586}"/>
              </a:ext>
            </a:extLst>
          </p:cNvPr>
          <p:cNvSpPr txBox="1">
            <a:spLocks/>
          </p:cNvSpPr>
          <p:nvPr/>
        </p:nvSpPr>
        <p:spPr bwMode="auto">
          <a:xfrm>
            <a:off x="0" y="1222945"/>
            <a:ext cx="9144000" cy="729145"/>
          </a:xfrm>
          <a:prstGeom prst="rect">
            <a:avLst/>
          </a:prstGeom>
          <a:solidFill>
            <a:schemeClr val="bg1">
              <a:lumMod val="95000"/>
            </a:schemeClr>
          </a:solidFill>
          <a:ln>
            <a:noFill/>
          </a:ln>
        </p:spPr>
        <p:txBody>
          <a:bodyPr/>
          <a:lstStyle>
            <a:lvl1pPr marL="358775" indent="-358775" algn="l" defTabSz="685800" rtl="0" eaLnBrk="0" fontAlgn="base" hangingPunct="0">
              <a:spcBef>
                <a:spcPts val="1200"/>
              </a:spcBef>
              <a:spcAft>
                <a:spcPct val="0"/>
              </a:spcAft>
              <a:buClr>
                <a:schemeClr val="accent1"/>
              </a:buClr>
              <a:buFont typeface="Verdana" pitchFamily="34" charset="0"/>
              <a:buChar char="─"/>
              <a:defRPr lang="en-US" sz="2100" kern="1200" dirty="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Clr>
                <a:schemeClr val="accent1"/>
              </a:buClr>
              <a:buFont typeface="Arial" charset="0"/>
              <a:buChar char="•"/>
              <a:defRPr lang="en-US" kern="1200" dirty="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Clr>
                <a:schemeClr val="accent1"/>
              </a:buClr>
              <a:buFont typeface="Arial" charset="0"/>
              <a:buChar char="•"/>
              <a:defRPr lang="en-US" sz="1500" kern="1200" dirty="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Clr>
                <a:schemeClr val="accent1"/>
              </a:buClr>
              <a:buFont typeface="Arial" charset="0"/>
              <a:buChar char="•"/>
              <a:defRPr lang="en-US" sz="1300" kern="1200" dirty="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Clr>
                <a:schemeClr val="accent1"/>
              </a:buClr>
              <a:buFont typeface="Arial" charset="0"/>
              <a:buChar char="•"/>
              <a:defRPr lang="en-GB" sz="13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hangingPunct="1">
              <a:buNone/>
              <a:defRPr/>
            </a:pPr>
            <a:r>
              <a:rPr lang="en-GB" altLang="en-US" sz="2000" b="1" dirty="0">
                <a:latin typeface="Open Sans"/>
              </a:rPr>
              <a:t>Personal data </a:t>
            </a:r>
            <a:r>
              <a:rPr lang="en-GB" altLang="en-US" sz="2000" dirty="0">
                <a:latin typeface="Open Sans"/>
              </a:rPr>
              <a:t>is information on its own, or when combined with any other information held, identifies a living person. </a:t>
            </a:r>
          </a:p>
        </p:txBody>
      </p:sp>
      <p:sp>
        <p:nvSpPr>
          <p:cNvPr id="12" name="Title 8">
            <a:extLst>
              <a:ext uri="{FF2B5EF4-FFF2-40B4-BE49-F238E27FC236}">
                <a16:creationId xmlns:a16="http://schemas.microsoft.com/office/drawing/2014/main" id="{89CE7A54-1790-4C43-A034-A0EAA5B85EF0}"/>
              </a:ext>
            </a:extLst>
          </p:cNvPr>
          <p:cNvSpPr txBox="1">
            <a:spLocks/>
          </p:cNvSpPr>
          <p:nvPr/>
        </p:nvSpPr>
        <p:spPr>
          <a:xfrm>
            <a:off x="431800" y="192088"/>
            <a:ext cx="8280400" cy="595313"/>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100" baseline="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a:lstStyle>
          <a:p>
            <a:r>
              <a:rPr lang="en-US" altLang="en-US" sz="2400" kern="0" dirty="0">
                <a:latin typeface="Open Sans"/>
              </a:rPr>
              <a:t>Privacy and Data Protection</a:t>
            </a:r>
            <a:br>
              <a:rPr lang="en-US" altLang="en-US" kern="0" dirty="0">
                <a:latin typeface="Open Sans"/>
              </a:rPr>
            </a:br>
            <a:r>
              <a:rPr lang="en-US" altLang="en-US" sz="2000" i="1" kern="0" dirty="0">
                <a:latin typeface="Open Sans"/>
              </a:rPr>
              <a:t>Key Terminology</a:t>
            </a:r>
          </a:p>
        </p:txBody>
      </p:sp>
      <p:sp>
        <p:nvSpPr>
          <p:cNvPr id="16" name="TextBox 15">
            <a:extLst>
              <a:ext uri="{FF2B5EF4-FFF2-40B4-BE49-F238E27FC236}">
                <a16:creationId xmlns:a16="http://schemas.microsoft.com/office/drawing/2014/main" id="{8A8A0885-5DE5-4BC2-AE0B-74C135D761A5}"/>
              </a:ext>
            </a:extLst>
          </p:cNvPr>
          <p:cNvSpPr txBox="1"/>
          <p:nvPr/>
        </p:nvSpPr>
        <p:spPr>
          <a:xfrm>
            <a:off x="8593830" y="6509798"/>
            <a:ext cx="240772" cy="215444"/>
          </a:xfrm>
          <a:prstGeom prst="rect">
            <a:avLst/>
          </a:prstGeom>
          <a:noFill/>
        </p:spPr>
        <p:txBody>
          <a:bodyPr wrap="none" rtlCol="0">
            <a:spAutoFit/>
          </a:bodyPr>
          <a:lstStyle/>
          <a:p>
            <a:r>
              <a:rPr lang="en-US" sz="800" dirty="0">
                <a:latin typeface="Open Sans"/>
              </a:rPr>
              <a:t>5</a:t>
            </a:r>
          </a:p>
        </p:txBody>
      </p:sp>
      <p:sp>
        <p:nvSpPr>
          <p:cNvPr id="10" name="TextBox 9">
            <a:extLst>
              <a:ext uri="{FF2B5EF4-FFF2-40B4-BE49-F238E27FC236}">
                <a16:creationId xmlns:a16="http://schemas.microsoft.com/office/drawing/2014/main" id="{39452C6D-03C1-4865-84D8-AC9EC3CAFE70}"/>
              </a:ext>
            </a:extLst>
          </p:cNvPr>
          <p:cNvSpPr txBox="1"/>
          <p:nvPr/>
        </p:nvSpPr>
        <p:spPr>
          <a:xfrm>
            <a:off x="431800" y="3371482"/>
            <a:ext cx="5000660" cy="2369880"/>
          </a:xfrm>
          <a:prstGeom prst="rect">
            <a:avLst/>
          </a:prstGeom>
          <a:noFill/>
        </p:spPr>
        <p:txBody>
          <a:bodyPr wrap="square">
            <a:spAutoFit/>
          </a:bodyPr>
          <a:lstStyle/>
          <a:p>
            <a:pPr marL="900113" lvl="1" indent="-342900">
              <a:spcBef>
                <a:spcPts val="600"/>
              </a:spcBef>
              <a:spcAft>
                <a:spcPts val="600"/>
              </a:spcAft>
              <a:buFont typeface="Arial" panose="020B0604020202020204" pitchFamily="34" charset="0"/>
              <a:buChar char="•"/>
            </a:pPr>
            <a:r>
              <a:rPr lang="en-GB" altLang="de-DE" sz="1800" dirty="0">
                <a:latin typeface="Open Sans"/>
              </a:rPr>
              <a:t>Social Security or National Identification Number</a:t>
            </a:r>
          </a:p>
          <a:p>
            <a:pPr marL="900113" lvl="1" indent="-342900" eaLnBrk="1" hangingPunct="1">
              <a:spcBef>
                <a:spcPts val="600"/>
              </a:spcBef>
              <a:spcAft>
                <a:spcPts val="600"/>
              </a:spcAft>
              <a:buFont typeface="Arial" panose="020B0604020202020204" pitchFamily="34" charset="0"/>
              <a:buChar char="•"/>
            </a:pPr>
            <a:r>
              <a:rPr lang="en-GB" altLang="de-DE" sz="1800" dirty="0">
                <a:latin typeface="Open Sans"/>
              </a:rPr>
              <a:t>Bank/Account Number</a:t>
            </a:r>
          </a:p>
          <a:p>
            <a:pPr marL="900113" lvl="1" indent="-342900" eaLnBrk="1" hangingPunct="1">
              <a:spcBef>
                <a:spcPts val="600"/>
              </a:spcBef>
              <a:spcAft>
                <a:spcPts val="600"/>
              </a:spcAft>
              <a:buFont typeface="Arial" panose="020B0604020202020204" pitchFamily="34" charset="0"/>
              <a:buChar char="•"/>
            </a:pPr>
            <a:r>
              <a:rPr lang="en-GB" altLang="de-DE" sz="1800" dirty="0">
                <a:latin typeface="Open Sans"/>
              </a:rPr>
              <a:t>Personal Health Information </a:t>
            </a:r>
          </a:p>
          <a:p>
            <a:pPr marL="900113" lvl="1" indent="-342900" eaLnBrk="1" hangingPunct="1">
              <a:spcBef>
                <a:spcPts val="600"/>
              </a:spcBef>
              <a:spcAft>
                <a:spcPts val="600"/>
              </a:spcAft>
              <a:buFont typeface="Arial" panose="020B0604020202020204" pitchFamily="34" charset="0"/>
              <a:buChar char="•"/>
            </a:pPr>
            <a:r>
              <a:rPr lang="en-GB" altLang="de-DE" sz="1800" dirty="0">
                <a:latin typeface="Open Sans"/>
              </a:rPr>
              <a:t>Race, Ethnicity, or Sexual Orientation</a:t>
            </a:r>
          </a:p>
          <a:p>
            <a:pPr marL="900113" lvl="1" indent="-342900" eaLnBrk="1" hangingPunct="1">
              <a:spcBef>
                <a:spcPts val="600"/>
              </a:spcBef>
              <a:spcAft>
                <a:spcPts val="600"/>
              </a:spcAft>
              <a:buFont typeface="Arial" panose="020B0604020202020204" pitchFamily="34" charset="0"/>
              <a:buChar char="•"/>
            </a:pPr>
            <a:r>
              <a:rPr lang="en-GB" altLang="de-DE" sz="1800" dirty="0">
                <a:latin typeface="Open Sans"/>
              </a:rPr>
              <a:t>Religious or Philosophical Beliefs</a:t>
            </a:r>
          </a:p>
        </p:txBody>
      </p:sp>
      <p:pic>
        <p:nvPicPr>
          <p:cNvPr id="13" name="Picture 2">
            <a:extLst>
              <a:ext uri="{FF2B5EF4-FFF2-40B4-BE49-F238E27FC236}">
                <a16:creationId xmlns:a16="http://schemas.microsoft.com/office/drawing/2014/main" id="{6F63B769-A724-4997-B98A-68CE435D2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98" y="2205200"/>
            <a:ext cx="422204" cy="36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4">
            <a:extLst>
              <a:ext uri="{FF2B5EF4-FFF2-40B4-BE49-F238E27FC236}">
                <a16:creationId xmlns:a16="http://schemas.microsoft.com/office/drawing/2014/main" id="{D4A8CD79-D6C9-4303-8BD4-C5607CB25D65}"/>
              </a:ext>
            </a:extLst>
          </p:cNvPr>
          <p:cNvSpPr>
            <a:spLocks noGrp="1"/>
          </p:cNvSpPr>
          <p:nvPr>
            <p:ph sz="quarter" idx="14"/>
          </p:nvPr>
        </p:nvSpPr>
        <p:spPr>
          <a:xfrm>
            <a:off x="725759" y="2514394"/>
            <a:ext cx="8146943" cy="2957513"/>
          </a:xfrm>
        </p:spPr>
        <p:txBody>
          <a:bodyPr/>
          <a:lstStyle/>
          <a:p>
            <a:pPr marL="0" indent="0" eaLnBrk="1" hangingPunct="1">
              <a:spcAft>
                <a:spcPts val="0"/>
              </a:spcAft>
              <a:buFont typeface="Verdana" panose="020B0604030504040204" pitchFamily="34" charset="0"/>
              <a:buNone/>
            </a:pPr>
            <a:r>
              <a:rPr lang="en-GB" altLang="de-DE" b="1" dirty="0">
                <a:solidFill>
                  <a:srgbClr val="C00000"/>
                </a:solidFill>
                <a:latin typeface="Open Sans"/>
              </a:rPr>
              <a:t>Activities:</a:t>
            </a:r>
          </a:p>
          <a:p>
            <a:pPr marL="157163">
              <a:spcAft>
                <a:spcPts val="0"/>
              </a:spcAft>
              <a:buFont typeface="Arial" panose="020B0604020202020204" pitchFamily="34" charset="0"/>
              <a:buChar char="•"/>
            </a:pPr>
            <a:r>
              <a:rPr lang="en-GB" altLang="de-DE" dirty="0">
                <a:latin typeface="Open Sans"/>
              </a:rPr>
              <a:t>Create</a:t>
            </a:r>
          </a:p>
          <a:p>
            <a:pPr marL="157163">
              <a:spcAft>
                <a:spcPts val="0"/>
              </a:spcAft>
              <a:buFont typeface="Arial" panose="020B0604020202020204" pitchFamily="34" charset="0"/>
              <a:buChar char="•"/>
            </a:pPr>
            <a:r>
              <a:rPr lang="en-GB" altLang="de-DE" dirty="0">
                <a:latin typeface="Open Sans"/>
              </a:rPr>
              <a:t>Collect</a:t>
            </a:r>
          </a:p>
          <a:p>
            <a:pPr marL="157163">
              <a:spcAft>
                <a:spcPts val="0"/>
              </a:spcAft>
              <a:buFont typeface="Arial" panose="020B0604020202020204" pitchFamily="34" charset="0"/>
              <a:buChar char="•"/>
            </a:pPr>
            <a:r>
              <a:rPr lang="en-GB" altLang="de-DE" dirty="0">
                <a:latin typeface="Open Sans"/>
              </a:rPr>
              <a:t>Record</a:t>
            </a:r>
          </a:p>
          <a:p>
            <a:pPr marL="157163">
              <a:spcAft>
                <a:spcPts val="0"/>
              </a:spcAft>
              <a:buFont typeface="Arial" panose="020B0604020202020204" pitchFamily="34" charset="0"/>
              <a:buChar char="•"/>
            </a:pPr>
            <a:r>
              <a:rPr lang="en-GB" altLang="de-DE" dirty="0">
                <a:latin typeface="Open Sans"/>
              </a:rPr>
              <a:t>Store</a:t>
            </a:r>
          </a:p>
          <a:p>
            <a:pPr marL="157163">
              <a:spcAft>
                <a:spcPts val="0"/>
              </a:spcAft>
              <a:buFont typeface="Arial" panose="020B0604020202020204" pitchFamily="34" charset="0"/>
              <a:buChar char="•"/>
            </a:pPr>
            <a:r>
              <a:rPr lang="en-GB" altLang="de-DE" dirty="0">
                <a:latin typeface="Open Sans"/>
              </a:rPr>
              <a:t>Retrieve</a:t>
            </a:r>
          </a:p>
          <a:p>
            <a:pPr marL="157163">
              <a:spcAft>
                <a:spcPts val="0"/>
              </a:spcAft>
              <a:buFont typeface="Arial" panose="020B0604020202020204" pitchFamily="34" charset="0"/>
              <a:buChar char="•"/>
            </a:pPr>
            <a:r>
              <a:rPr lang="en-GB" altLang="de-DE" dirty="0">
                <a:latin typeface="Open Sans"/>
              </a:rPr>
              <a:t>Share</a:t>
            </a:r>
          </a:p>
          <a:p>
            <a:pPr marL="157163">
              <a:spcAft>
                <a:spcPts val="0"/>
              </a:spcAft>
              <a:buFont typeface="Arial" panose="020B0604020202020204" pitchFamily="34" charset="0"/>
              <a:buChar char="•"/>
            </a:pPr>
            <a:r>
              <a:rPr lang="en-GB" altLang="de-DE" dirty="0">
                <a:latin typeface="Open Sans"/>
              </a:rPr>
              <a:t>Disclose</a:t>
            </a:r>
          </a:p>
          <a:p>
            <a:pPr marL="157163">
              <a:spcAft>
                <a:spcPts val="0"/>
              </a:spcAft>
              <a:buFont typeface="Arial" panose="020B0604020202020204" pitchFamily="34" charset="0"/>
              <a:buChar char="•"/>
            </a:pPr>
            <a:r>
              <a:rPr lang="en-GB" altLang="de-DE" dirty="0">
                <a:latin typeface="Open Sans"/>
              </a:rPr>
              <a:t>Delete</a:t>
            </a:r>
          </a:p>
          <a:p>
            <a:pPr marL="157163">
              <a:spcAft>
                <a:spcPts val="0"/>
              </a:spcAft>
              <a:buFont typeface="Arial" panose="020B0604020202020204" pitchFamily="34" charset="0"/>
              <a:buChar char="•"/>
            </a:pPr>
            <a:r>
              <a:rPr lang="en-GB" altLang="en-US" dirty="0">
                <a:latin typeface="Open Sans"/>
              </a:rPr>
              <a:t>Destroy</a:t>
            </a:r>
          </a:p>
        </p:txBody>
      </p:sp>
      <p:sp>
        <p:nvSpPr>
          <p:cNvPr id="9" name="Content Placeholder 4">
            <a:extLst>
              <a:ext uri="{FF2B5EF4-FFF2-40B4-BE49-F238E27FC236}">
                <a16:creationId xmlns:a16="http://schemas.microsoft.com/office/drawing/2014/main" id="{658DAB20-DC31-473F-B4B6-131CB16B82E7}"/>
              </a:ext>
            </a:extLst>
          </p:cNvPr>
          <p:cNvSpPr txBox="1">
            <a:spLocks/>
          </p:cNvSpPr>
          <p:nvPr/>
        </p:nvSpPr>
        <p:spPr bwMode="auto">
          <a:xfrm>
            <a:off x="0" y="1219199"/>
            <a:ext cx="9144000" cy="997251"/>
          </a:xfrm>
          <a:prstGeom prst="rect">
            <a:avLst/>
          </a:prstGeom>
          <a:solidFill>
            <a:schemeClr val="bg1">
              <a:lumMod val="95000"/>
            </a:schemeClr>
          </a:solidFill>
          <a:ln>
            <a:noFill/>
          </a:ln>
        </p:spPr>
        <p:txBody>
          <a:bodyPr/>
          <a:lstStyle>
            <a:lvl1pPr marL="358775" indent="-358775" algn="l" defTabSz="685800" rtl="0" eaLnBrk="0" fontAlgn="base" hangingPunct="0">
              <a:spcBef>
                <a:spcPts val="1200"/>
              </a:spcBef>
              <a:spcAft>
                <a:spcPct val="0"/>
              </a:spcAft>
              <a:buClr>
                <a:schemeClr val="accent1"/>
              </a:buClr>
              <a:buFont typeface="Verdana" pitchFamily="34" charset="0"/>
              <a:buChar char="─"/>
              <a:defRPr lang="en-US" sz="2100" kern="1200" dirty="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Clr>
                <a:schemeClr val="accent1"/>
              </a:buClr>
              <a:buFont typeface="Arial" charset="0"/>
              <a:buChar char="•"/>
              <a:defRPr lang="en-US" kern="1200" dirty="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Clr>
                <a:schemeClr val="accent1"/>
              </a:buClr>
              <a:buFont typeface="Arial" charset="0"/>
              <a:buChar char="•"/>
              <a:defRPr lang="en-US" sz="1500" kern="1200" dirty="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Clr>
                <a:schemeClr val="accent1"/>
              </a:buClr>
              <a:buFont typeface="Arial" charset="0"/>
              <a:buChar char="•"/>
              <a:defRPr lang="en-US" sz="1300" kern="1200" dirty="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Clr>
                <a:schemeClr val="accent1"/>
              </a:buClr>
              <a:buFont typeface="Arial" charset="0"/>
              <a:buChar char="•"/>
              <a:defRPr lang="en-GB" sz="13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hangingPunct="1">
              <a:spcBef>
                <a:spcPts val="600"/>
              </a:spcBef>
              <a:buFont typeface="Verdana" pitchFamily="34" charset="0"/>
              <a:buNone/>
              <a:defRPr/>
            </a:pPr>
            <a:r>
              <a:rPr lang="en-GB" altLang="de-DE" sz="2000" dirty="0">
                <a:latin typeface="Open Sans"/>
              </a:rPr>
              <a:t>Every MTS employee will come into contact with personal data while executing their business activities.  </a:t>
            </a:r>
            <a:r>
              <a:rPr lang="en-GB" altLang="de-DE" sz="2000" b="1" dirty="0">
                <a:latin typeface="Open Sans"/>
              </a:rPr>
              <a:t>Processing </a:t>
            </a:r>
            <a:r>
              <a:rPr lang="en-GB" altLang="de-DE" sz="2000" dirty="0">
                <a:latin typeface="Open Sans"/>
              </a:rPr>
              <a:t>involves the handling of personal data and includes the activities listed below.</a:t>
            </a:r>
          </a:p>
        </p:txBody>
      </p:sp>
      <p:sp>
        <p:nvSpPr>
          <p:cNvPr id="10" name="Title 8">
            <a:extLst>
              <a:ext uri="{FF2B5EF4-FFF2-40B4-BE49-F238E27FC236}">
                <a16:creationId xmlns:a16="http://schemas.microsoft.com/office/drawing/2014/main" id="{EF2B8AAC-B23E-415A-9562-F8403CB2CDBC}"/>
              </a:ext>
            </a:extLst>
          </p:cNvPr>
          <p:cNvSpPr txBox="1">
            <a:spLocks/>
          </p:cNvSpPr>
          <p:nvPr/>
        </p:nvSpPr>
        <p:spPr>
          <a:xfrm>
            <a:off x="431800" y="157162"/>
            <a:ext cx="8280400" cy="595313"/>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100" baseline="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a:lstStyle>
          <a:p>
            <a:r>
              <a:rPr lang="en-US" altLang="en-US" sz="2400" kern="0" dirty="0">
                <a:latin typeface="Open Sans"/>
              </a:rPr>
              <a:t>Privacy and Data Protection</a:t>
            </a:r>
            <a:br>
              <a:rPr lang="en-US" altLang="en-US" kern="0" dirty="0">
                <a:latin typeface="Open Sans"/>
              </a:rPr>
            </a:br>
            <a:r>
              <a:rPr lang="en-US" altLang="en-US" sz="2000" i="1" kern="0" dirty="0">
                <a:latin typeface="Open Sans"/>
              </a:rPr>
              <a:t>Key Terminology</a:t>
            </a:r>
          </a:p>
        </p:txBody>
      </p:sp>
      <p:sp>
        <p:nvSpPr>
          <p:cNvPr id="13" name="TextBox 12">
            <a:extLst>
              <a:ext uri="{FF2B5EF4-FFF2-40B4-BE49-F238E27FC236}">
                <a16:creationId xmlns:a16="http://schemas.microsoft.com/office/drawing/2014/main" id="{120CF835-24AA-4734-A769-D6F314D18381}"/>
              </a:ext>
            </a:extLst>
          </p:cNvPr>
          <p:cNvSpPr txBox="1"/>
          <p:nvPr/>
        </p:nvSpPr>
        <p:spPr>
          <a:xfrm>
            <a:off x="8631930" y="6533019"/>
            <a:ext cx="240772" cy="215444"/>
          </a:xfrm>
          <a:prstGeom prst="rect">
            <a:avLst/>
          </a:prstGeom>
          <a:noFill/>
        </p:spPr>
        <p:txBody>
          <a:bodyPr wrap="none" rtlCol="0">
            <a:spAutoFit/>
          </a:bodyPr>
          <a:lstStyle/>
          <a:p>
            <a:r>
              <a:rPr lang="en-US" sz="800" dirty="0">
                <a:latin typeface="Open Sans"/>
              </a:rPr>
              <a:t>6</a:t>
            </a:r>
          </a:p>
        </p:txBody>
      </p:sp>
      <p:graphicFrame>
        <p:nvGraphicFramePr>
          <p:cNvPr id="8" name="Diagram 7">
            <a:extLst>
              <a:ext uri="{FF2B5EF4-FFF2-40B4-BE49-F238E27FC236}">
                <a16:creationId xmlns:a16="http://schemas.microsoft.com/office/drawing/2014/main" id="{3F5BBAD0-19F8-41D7-9754-5788D5C9D67B}"/>
              </a:ext>
            </a:extLst>
          </p:cNvPr>
          <p:cNvGraphicFramePr/>
          <p:nvPr>
            <p:extLst>
              <p:ext uri="{D42A27DB-BD31-4B8C-83A1-F6EECF244321}">
                <p14:modId xmlns:p14="http://schemas.microsoft.com/office/powerpoint/2010/main" val="837007660"/>
              </p:ext>
            </p:extLst>
          </p:nvPr>
        </p:nvGraphicFramePr>
        <p:xfrm>
          <a:off x="4190875" y="3241432"/>
          <a:ext cx="4367774" cy="2993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D1D0EA97-6B98-44A7-9FF1-DC8D6B05349D}"/>
              </a:ext>
            </a:extLst>
          </p:cNvPr>
          <p:cNvSpPr txBox="1"/>
          <p:nvPr/>
        </p:nvSpPr>
        <p:spPr>
          <a:xfrm>
            <a:off x="3900898" y="2514394"/>
            <a:ext cx="4849402" cy="400110"/>
          </a:xfrm>
          <a:prstGeom prst="rect">
            <a:avLst/>
          </a:prstGeom>
          <a:noFill/>
        </p:spPr>
        <p:txBody>
          <a:bodyPr wrap="square">
            <a:spAutoFit/>
          </a:bodyPr>
          <a:lstStyle/>
          <a:p>
            <a:pPr marL="0" indent="0" algn="ctr" eaLnBrk="1" hangingPunct="1">
              <a:spcAft>
                <a:spcPts val="0"/>
              </a:spcAft>
              <a:buFont typeface="Verdana" panose="020B0604030504040204" pitchFamily="34" charset="0"/>
              <a:buNone/>
            </a:pPr>
            <a:r>
              <a:rPr lang="en-GB" altLang="de-DE" b="1" dirty="0">
                <a:solidFill>
                  <a:srgbClr val="C00000"/>
                </a:solidFill>
                <a:latin typeface="Open Sans"/>
              </a:rPr>
              <a:t>Lifecycle of Personal Data:</a:t>
            </a:r>
          </a:p>
        </p:txBody>
      </p:sp>
      <p:sp>
        <p:nvSpPr>
          <p:cNvPr id="3" name="Arrow: Right 2">
            <a:extLst>
              <a:ext uri="{FF2B5EF4-FFF2-40B4-BE49-F238E27FC236}">
                <a16:creationId xmlns:a16="http://schemas.microsoft.com/office/drawing/2014/main" id="{2EF86487-5468-444C-AD0C-8BF17C40D78A}"/>
              </a:ext>
            </a:extLst>
          </p:cNvPr>
          <p:cNvSpPr/>
          <p:nvPr/>
        </p:nvSpPr>
        <p:spPr>
          <a:xfrm>
            <a:off x="3313955" y="3993150"/>
            <a:ext cx="472611" cy="9863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4">
            <a:extLst>
              <a:ext uri="{FF2B5EF4-FFF2-40B4-BE49-F238E27FC236}">
                <a16:creationId xmlns:a16="http://schemas.microsoft.com/office/drawing/2014/main" id="{C006B485-7657-4E4B-B6E8-04B30086B644}"/>
              </a:ext>
            </a:extLst>
          </p:cNvPr>
          <p:cNvSpPr>
            <a:spLocks noGrp="1"/>
          </p:cNvSpPr>
          <p:nvPr>
            <p:ph sz="quarter" idx="14"/>
          </p:nvPr>
        </p:nvSpPr>
        <p:spPr>
          <a:xfrm>
            <a:off x="307975" y="2685335"/>
            <a:ext cx="4264025" cy="2836863"/>
          </a:xfrm>
        </p:spPr>
        <p:txBody>
          <a:bodyPr/>
          <a:lstStyle/>
          <a:p>
            <a:pPr marL="0" indent="0" eaLnBrk="1" hangingPunct="1">
              <a:buNone/>
              <a:defRPr/>
            </a:pPr>
            <a:r>
              <a:rPr lang="en-GB" altLang="de-DE" dirty="0">
                <a:latin typeface="Open Sans"/>
              </a:rPr>
              <a:t>A data </a:t>
            </a:r>
            <a:r>
              <a:rPr lang="en-GB" altLang="en-US" dirty="0">
                <a:latin typeface="Open Sans"/>
              </a:rPr>
              <a:t>breach includes:</a:t>
            </a:r>
          </a:p>
          <a:p>
            <a:pPr>
              <a:buFont typeface="Arial" charset="0"/>
              <a:buChar char="•"/>
              <a:defRPr/>
            </a:pPr>
            <a:r>
              <a:rPr lang="en-GB" altLang="en-US" dirty="0">
                <a:latin typeface="Open Sans"/>
              </a:rPr>
              <a:t>both actual and suspected incidents</a:t>
            </a:r>
          </a:p>
          <a:p>
            <a:pPr>
              <a:buFont typeface="Arial" charset="0"/>
              <a:buChar char="•"/>
              <a:defRPr/>
            </a:pPr>
            <a:r>
              <a:rPr lang="en-GB" altLang="en-US" dirty="0">
                <a:latin typeface="Open Sans"/>
              </a:rPr>
              <a:t>breaches caused accidentally or deliberately</a:t>
            </a:r>
          </a:p>
          <a:p>
            <a:pPr marL="0" indent="0" eaLnBrk="1" hangingPunct="1">
              <a:buFont typeface="Wingdings" panose="05000000000000000000" pitchFamily="2" charset="2"/>
              <a:buChar char="q"/>
            </a:pPr>
            <a:endParaRPr lang="en-GB" altLang="en-US" dirty="0">
              <a:latin typeface="Open Sans"/>
            </a:endParaRPr>
          </a:p>
          <a:p>
            <a:pPr marL="0" indent="0" eaLnBrk="1" hangingPunct="1">
              <a:buFont typeface="Verdana" panose="020B0604030504040204" pitchFamily="34" charset="0"/>
              <a:buNone/>
            </a:pPr>
            <a:endParaRPr lang="en-GB" altLang="en-US" dirty="0">
              <a:latin typeface="Open Sans"/>
            </a:endParaRPr>
          </a:p>
        </p:txBody>
      </p:sp>
      <p:sp>
        <p:nvSpPr>
          <p:cNvPr id="15" name="Rectangle 14">
            <a:extLst>
              <a:ext uri="{FF2B5EF4-FFF2-40B4-BE49-F238E27FC236}">
                <a16:creationId xmlns:a16="http://schemas.microsoft.com/office/drawing/2014/main" id="{6B554921-ECCE-4A75-9880-767EE8FEEC7F}"/>
              </a:ext>
            </a:extLst>
          </p:cNvPr>
          <p:cNvSpPr/>
          <p:nvPr/>
        </p:nvSpPr>
        <p:spPr>
          <a:xfrm>
            <a:off x="0" y="1309688"/>
            <a:ext cx="9144000" cy="1015663"/>
          </a:xfrm>
          <a:prstGeom prst="rect">
            <a:avLst/>
          </a:prstGeom>
          <a:solidFill>
            <a:schemeClr val="bg1">
              <a:lumMod val="95000"/>
            </a:schemeClr>
          </a:solidFill>
        </p:spPr>
        <p:txBody>
          <a:bodyPr>
            <a:spAutoFit/>
          </a:bodyPr>
          <a:lstStyle/>
          <a:p>
            <a:pPr eaLnBrk="1" hangingPunct="1">
              <a:defRPr/>
            </a:pPr>
            <a:r>
              <a:rPr lang="en-GB" altLang="de-DE" b="1" dirty="0">
                <a:latin typeface="Open Sans"/>
              </a:rPr>
              <a:t>Data Breach </a:t>
            </a:r>
            <a:r>
              <a:rPr lang="en-GB" altLang="de-DE" dirty="0">
                <a:latin typeface="Open Sans"/>
              </a:rPr>
              <a:t>is any incident or action resulting in data </a:t>
            </a:r>
            <a:r>
              <a:rPr lang="en-GB" altLang="en-US" dirty="0">
                <a:latin typeface="Open Sans"/>
              </a:rPr>
              <a:t>that MTS holds is lost, destroyed, or disclosed to a person/entity that it should not have been disclosed to, or its security has been compromised. </a:t>
            </a:r>
            <a:endParaRPr lang="en-GB" altLang="de-DE" dirty="0">
              <a:solidFill>
                <a:srgbClr val="C00000"/>
              </a:solidFill>
              <a:latin typeface="Open Sans"/>
            </a:endParaRPr>
          </a:p>
        </p:txBody>
      </p:sp>
      <p:sp>
        <p:nvSpPr>
          <p:cNvPr id="13" name="Title 3">
            <a:extLst>
              <a:ext uri="{FF2B5EF4-FFF2-40B4-BE49-F238E27FC236}">
                <a16:creationId xmlns:a16="http://schemas.microsoft.com/office/drawing/2014/main" id="{63E1A6B9-9F45-47A8-BF9F-C60C7FBF49AB}"/>
              </a:ext>
            </a:extLst>
          </p:cNvPr>
          <p:cNvSpPr txBox="1">
            <a:spLocks/>
          </p:cNvSpPr>
          <p:nvPr/>
        </p:nvSpPr>
        <p:spPr>
          <a:xfrm>
            <a:off x="431800" y="149227"/>
            <a:ext cx="8280400" cy="681035"/>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100" baseline="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a:lstStyle>
          <a:p>
            <a:r>
              <a:rPr lang="en-US" altLang="en-US" sz="2400" kern="0" dirty="0">
                <a:latin typeface="Open Sans"/>
              </a:rPr>
              <a:t>Privacy and Data Protection</a:t>
            </a:r>
            <a:br>
              <a:rPr lang="en-US" altLang="en-US" sz="2400" kern="0" dirty="0">
                <a:latin typeface="Open Sans"/>
              </a:rPr>
            </a:br>
            <a:r>
              <a:rPr lang="en-US" altLang="en-US" sz="2000" i="1" kern="0" dirty="0">
                <a:latin typeface="Open Sans"/>
              </a:rPr>
              <a:t>Key Terminology</a:t>
            </a:r>
          </a:p>
        </p:txBody>
      </p:sp>
      <p:sp>
        <p:nvSpPr>
          <p:cNvPr id="9" name="Rectangle 8">
            <a:extLst>
              <a:ext uri="{FF2B5EF4-FFF2-40B4-BE49-F238E27FC236}">
                <a16:creationId xmlns:a16="http://schemas.microsoft.com/office/drawing/2014/main" id="{7B73ED61-BD63-4BFB-8558-F0E3E91A8CF9}"/>
              </a:ext>
            </a:extLst>
          </p:cNvPr>
          <p:cNvSpPr/>
          <p:nvPr/>
        </p:nvSpPr>
        <p:spPr>
          <a:xfrm>
            <a:off x="4489807" y="2813764"/>
            <a:ext cx="4058007" cy="3077766"/>
          </a:xfrm>
          <a:prstGeom prst="rect">
            <a:avLst/>
          </a:prstGeom>
          <a:noFill/>
          <a:ln w="28575">
            <a:solidFill>
              <a:srgbClr val="C00000"/>
            </a:solidFill>
          </a:ln>
        </p:spPr>
        <p:txBody>
          <a:bodyPr wrap="square">
            <a:spAutoFit/>
          </a:bodyPr>
          <a:lstStyle/>
          <a:p>
            <a:pPr eaLnBrk="1" hangingPunct="1">
              <a:defRPr/>
            </a:pPr>
            <a:r>
              <a:rPr lang="en-GB" altLang="en-US" sz="1800" b="1" dirty="0">
                <a:solidFill>
                  <a:srgbClr val="C00000"/>
                </a:solidFill>
                <a:latin typeface="Open Sans"/>
              </a:rPr>
              <a:t>Examples:</a:t>
            </a:r>
          </a:p>
          <a:p>
            <a:pPr marL="285750" indent="-285750" eaLnBrk="1" hangingPunct="1">
              <a:buFont typeface="Arial" panose="020B0604020202020204" pitchFamily="34" charset="0"/>
              <a:buChar char="•"/>
              <a:defRPr/>
            </a:pPr>
            <a:r>
              <a:rPr lang="en-GB" altLang="en-US" sz="1600" dirty="0">
                <a:latin typeface="Open Sans"/>
              </a:rPr>
              <a:t>Loss of a laptop, mobile phone, USB stick or other device</a:t>
            </a:r>
          </a:p>
          <a:p>
            <a:pPr marL="285750" indent="-285750" eaLnBrk="1" hangingPunct="1">
              <a:buFont typeface="Arial" panose="020B0604020202020204" pitchFamily="34" charset="0"/>
              <a:buChar char="•"/>
              <a:defRPr/>
            </a:pPr>
            <a:r>
              <a:rPr lang="en-GB" altLang="en-US" sz="1600" dirty="0">
                <a:latin typeface="Open Sans"/>
              </a:rPr>
              <a:t>Sending an e-mail to the wrong address</a:t>
            </a:r>
          </a:p>
          <a:p>
            <a:pPr marL="285750" indent="-285750" eaLnBrk="1" hangingPunct="1">
              <a:buFont typeface="Arial" panose="020B0604020202020204" pitchFamily="34" charset="0"/>
              <a:buChar char="•"/>
              <a:defRPr/>
            </a:pPr>
            <a:r>
              <a:rPr lang="en-GB" altLang="en-US" sz="1600" dirty="0">
                <a:latin typeface="Open Sans"/>
              </a:rPr>
              <a:t>Leaving papers on a train</a:t>
            </a:r>
          </a:p>
          <a:p>
            <a:pPr marL="285750" indent="-285750" eaLnBrk="1" hangingPunct="1">
              <a:buFont typeface="Arial" panose="020B0604020202020204" pitchFamily="34" charset="0"/>
              <a:buChar char="•"/>
              <a:defRPr/>
            </a:pPr>
            <a:r>
              <a:rPr lang="en-GB" altLang="en-US" sz="1600" dirty="0">
                <a:latin typeface="Open Sans"/>
              </a:rPr>
              <a:t>Theft of equipment</a:t>
            </a:r>
          </a:p>
          <a:p>
            <a:pPr marL="285750" indent="-285750" eaLnBrk="1" hangingPunct="1">
              <a:buFont typeface="Arial" panose="020B0604020202020204" pitchFamily="34" charset="0"/>
              <a:buChar char="•"/>
              <a:defRPr/>
            </a:pPr>
            <a:r>
              <a:rPr lang="en-GB" altLang="en-US" sz="1600" dirty="0">
                <a:latin typeface="Open Sans"/>
              </a:rPr>
              <a:t>Loss/unauthorized destruction of paper or softcopy records</a:t>
            </a:r>
          </a:p>
          <a:p>
            <a:pPr marL="285750" indent="-285750" eaLnBrk="1" hangingPunct="1">
              <a:buFont typeface="Arial" panose="020B0604020202020204" pitchFamily="34" charset="0"/>
              <a:buChar char="•"/>
              <a:defRPr/>
            </a:pPr>
            <a:r>
              <a:rPr lang="en-GB" altLang="en-US" sz="1600" dirty="0">
                <a:latin typeface="Open Sans"/>
              </a:rPr>
              <a:t>Hacking</a:t>
            </a:r>
          </a:p>
          <a:p>
            <a:pPr marL="285750" indent="-285750" eaLnBrk="1" hangingPunct="1">
              <a:buFont typeface="Arial" panose="020B0604020202020204" pitchFamily="34" charset="0"/>
              <a:buChar char="•"/>
              <a:defRPr/>
            </a:pPr>
            <a:r>
              <a:rPr lang="en-GB" altLang="en-US" sz="1600" dirty="0">
                <a:latin typeface="Open Sans"/>
              </a:rPr>
              <a:t>Cyber attacks</a:t>
            </a:r>
          </a:p>
          <a:p>
            <a:pPr marL="285750" indent="-285750" eaLnBrk="1" hangingPunct="1">
              <a:buFont typeface="Arial" panose="020B0604020202020204" pitchFamily="34" charset="0"/>
              <a:buChar char="•"/>
              <a:defRPr/>
            </a:pPr>
            <a:r>
              <a:rPr lang="en-GB" altLang="en-US" sz="1600" dirty="0">
                <a:latin typeface="Open Sans"/>
              </a:rPr>
              <a:t>Unauthorized people being given access to our systems</a:t>
            </a:r>
          </a:p>
        </p:txBody>
      </p:sp>
      <p:sp>
        <p:nvSpPr>
          <p:cNvPr id="10" name="TextBox 9">
            <a:extLst>
              <a:ext uri="{FF2B5EF4-FFF2-40B4-BE49-F238E27FC236}">
                <a16:creationId xmlns:a16="http://schemas.microsoft.com/office/drawing/2014/main" id="{5E270AE7-398E-46E5-ABF1-573F31FE6056}"/>
              </a:ext>
            </a:extLst>
          </p:cNvPr>
          <p:cNvSpPr txBox="1"/>
          <p:nvPr/>
        </p:nvSpPr>
        <p:spPr>
          <a:xfrm>
            <a:off x="8593830" y="6509798"/>
            <a:ext cx="240772" cy="215444"/>
          </a:xfrm>
          <a:prstGeom prst="rect">
            <a:avLst/>
          </a:prstGeom>
          <a:noFill/>
        </p:spPr>
        <p:txBody>
          <a:bodyPr wrap="none" rtlCol="0">
            <a:spAutoFit/>
          </a:bodyPr>
          <a:lstStyle/>
          <a:p>
            <a:r>
              <a:rPr lang="en-US" sz="800" dirty="0">
                <a:latin typeface="Open Sans"/>
              </a:rPr>
              <a:t>7</a:t>
            </a:r>
          </a:p>
        </p:txBody>
      </p:sp>
    </p:spTree>
    <p:extLst>
      <p:ext uri="{BB962C8B-B14F-4D97-AF65-F5344CB8AC3E}">
        <p14:creationId xmlns:p14="http://schemas.microsoft.com/office/powerpoint/2010/main" val="426889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
          <p:cNvSpPr>
            <a:spLocks noGrp="1"/>
          </p:cNvSpPr>
          <p:nvPr>
            <p:ph type="title"/>
          </p:nvPr>
        </p:nvSpPr>
        <p:spPr>
          <a:xfrm>
            <a:off x="355600" y="204788"/>
            <a:ext cx="8280400" cy="333375"/>
          </a:xfrm>
        </p:spPr>
        <p:txBody>
          <a:bodyPr>
            <a:noAutofit/>
          </a:bodyPr>
          <a:lstStyle/>
          <a:p>
            <a:pPr eaLnBrk="1" hangingPunct="1"/>
            <a:br>
              <a:rPr altLang="en-US" dirty="0">
                <a:latin typeface="Open Sans"/>
              </a:rPr>
            </a:br>
            <a:r>
              <a:rPr lang="en-US" altLang="en-US" dirty="0">
                <a:latin typeface="Open Sans"/>
              </a:rPr>
              <a:t>Privacy and Data Protection</a:t>
            </a:r>
            <a:br>
              <a:rPr lang="en-US" altLang="en-US" dirty="0">
                <a:latin typeface="Open Sans"/>
              </a:rPr>
            </a:br>
            <a:r>
              <a:rPr lang="en-US" altLang="en-US" sz="2000" i="1" dirty="0">
                <a:latin typeface="Open Sans"/>
              </a:rPr>
              <a:t>Our Responsibilities</a:t>
            </a:r>
            <a:endParaRPr altLang="en-US" dirty="0">
              <a:latin typeface="Open Sans"/>
            </a:endParaRPr>
          </a:p>
        </p:txBody>
      </p:sp>
      <p:sp>
        <p:nvSpPr>
          <p:cNvPr id="46" name="TextBox 45"/>
          <p:cNvSpPr txBox="1"/>
          <p:nvPr/>
        </p:nvSpPr>
        <p:spPr>
          <a:xfrm>
            <a:off x="0" y="1238337"/>
            <a:ext cx="9144000" cy="677108"/>
          </a:xfrm>
          <a:prstGeom prst="rect">
            <a:avLst/>
          </a:prstGeom>
          <a:solidFill>
            <a:schemeClr val="bg1">
              <a:lumMod val="95000"/>
            </a:schemeClr>
          </a:solidFill>
        </p:spPr>
        <p:txBody>
          <a:bodyPr wrap="square" rtlCol="0">
            <a:spAutoFit/>
          </a:bodyPr>
          <a:lstStyle/>
          <a:p>
            <a:pPr algn="ctr"/>
            <a:r>
              <a:rPr lang="en-US" sz="1900" dirty="0">
                <a:latin typeface="Open Sans"/>
              </a:rPr>
              <a:t>MTS has a formal Privacy and Data Protection Compliance Program, with related practices and standards managed and executed across different business areas.</a:t>
            </a:r>
          </a:p>
        </p:txBody>
      </p:sp>
      <p:sp>
        <p:nvSpPr>
          <p:cNvPr id="29" name="TextBox 28"/>
          <p:cNvSpPr txBox="1"/>
          <p:nvPr/>
        </p:nvSpPr>
        <p:spPr>
          <a:xfrm>
            <a:off x="3503231" y="3217572"/>
            <a:ext cx="2071849" cy="338554"/>
          </a:xfrm>
          <a:prstGeom prst="rect">
            <a:avLst/>
          </a:prstGeom>
          <a:noFill/>
        </p:spPr>
        <p:txBody>
          <a:bodyPr wrap="none" rtlCol="0">
            <a:spAutoFit/>
          </a:bodyPr>
          <a:lstStyle/>
          <a:p>
            <a:pPr algn="ctr"/>
            <a:r>
              <a:rPr lang="en-US" sz="1600" b="1" dirty="0">
                <a:solidFill>
                  <a:srgbClr val="C00000"/>
                </a:solidFill>
                <a:latin typeface="Open Sans"/>
              </a:rPr>
              <a:t>Business Area Roles</a:t>
            </a:r>
          </a:p>
        </p:txBody>
      </p:sp>
      <p:sp>
        <p:nvSpPr>
          <p:cNvPr id="51" name="TextBox 50">
            <a:extLst>
              <a:ext uri="{FF2B5EF4-FFF2-40B4-BE49-F238E27FC236}">
                <a16:creationId xmlns:a16="http://schemas.microsoft.com/office/drawing/2014/main" id="{779FA510-B0D1-4C16-A6C5-7DF7141D6A9D}"/>
              </a:ext>
            </a:extLst>
          </p:cNvPr>
          <p:cNvSpPr txBox="1"/>
          <p:nvPr/>
        </p:nvSpPr>
        <p:spPr>
          <a:xfrm>
            <a:off x="6316501" y="3846570"/>
            <a:ext cx="2304788" cy="2554545"/>
          </a:xfrm>
          <a:prstGeom prst="rect">
            <a:avLst/>
          </a:prstGeom>
          <a:noFill/>
          <a:ln w="38100">
            <a:solidFill>
              <a:srgbClr val="C00000"/>
            </a:solidFill>
          </a:ln>
        </p:spPr>
        <p:txBody>
          <a:bodyPr wrap="square" rtlCol="0">
            <a:spAutoFit/>
          </a:bodyPr>
          <a:lstStyle/>
          <a:p>
            <a:pPr>
              <a:spcBef>
                <a:spcPts val="600"/>
              </a:spcBef>
            </a:pPr>
            <a:r>
              <a:rPr lang="en-US" sz="1600" b="1" dirty="0">
                <a:latin typeface="Open Sans"/>
              </a:rPr>
              <a:t>Information Technology and Security </a:t>
            </a:r>
            <a:r>
              <a:rPr lang="en-US" sz="1600" dirty="0">
                <a:latin typeface="Open Sans"/>
              </a:rPr>
              <a:t>owns security measures to protect MTS networks and systems and safeguard data from loss, misuse, unauthorized access, disclosure, alteration or destruction. </a:t>
            </a:r>
          </a:p>
        </p:txBody>
      </p:sp>
      <p:sp>
        <p:nvSpPr>
          <p:cNvPr id="52" name="TextBox 51">
            <a:extLst>
              <a:ext uri="{FF2B5EF4-FFF2-40B4-BE49-F238E27FC236}">
                <a16:creationId xmlns:a16="http://schemas.microsoft.com/office/drawing/2014/main" id="{556528FA-7EEB-4A8C-B259-5A2E90649669}"/>
              </a:ext>
            </a:extLst>
          </p:cNvPr>
          <p:cNvSpPr txBox="1"/>
          <p:nvPr/>
        </p:nvSpPr>
        <p:spPr>
          <a:xfrm>
            <a:off x="538428" y="3846570"/>
            <a:ext cx="2289071" cy="1569660"/>
          </a:xfrm>
          <a:prstGeom prst="rect">
            <a:avLst/>
          </a:prstGeom>
          <a:noFill/>
          <a:ln w="38100">
            <a:solidFill>
              <a:srgbClr val="C00000"/>
            </a:solidFill>
          </a:ln>
        </p:spPr>
        <p:txBody>
          <a:bodyPr wrap="square" rtlCol="0">
            <a:spAutoFit/>
          </a:bodyPr>
          <a:lstStyle/>
          <a:p>
            <a:pPr>
              <a:spcBef>
                <a:spcPts val="600"/>
              </a:spcBef>
            </a:pPr>
            <a:r>
              <a:rPr lang="en-US" sz="1600" b="1" dirty="0">
                <a:latin typeface="Open Sans"/>
              </a:rPr>
              <a:t>Office of Risk and Compliance </a:t>
            </a:r>
            <a:r>
              <a:rPr lang="en-US" sz="1600" dirty="0">
                <a:latin typeface="Open Sans"/>
              </a:rPr>
              <a:t>sets organizational compliance expectations through policies and trainings.</a:t>
            </a:r>
          </a:p>
        </p:txBody>
      </p:sp>
      <p:sp>
        <p:nvSpPr>
          <p:cNvPr id="53" name="TextBox 52">
            <a:extLst>
              <a:ext uri="{FF2B5EF4-FFF2-40B4-BE49-F238E27FC236}">
                <a16:creationId xmlns:a16="http://schemas.microsoft.com/office/drawing/2014/main" id="{1A0B25A0-E2B2-456A-AEDF-280CC3E29D5F}"/>
              </a:ext>
            </a:extLst>
          </p:cNvPr>
          <p:cNvSpPr txBox="1"/>
          <p:nvPr/>
        </p:nvSpPr>
        <p:spPr>
          <a:xfrm>
            <a:off x="3419606" y="3900050"/>
            <a:ext cx="2304788" cy="1569660"/>
          </a:xfrm>
          <a:prstGeom prst="rect">
            <a:avLst/>
          </a:prstGeom>
          <a:noFill/>
          <a:ln w="38100">
            <a:solidFill>
              <a:srgbClr val="C00000"/>
            </a:solidFill>
          </a:ln>
        </p:spPr>
        <p:txBody>
          <a:bodyPr wrap="square" rtlCol="0">
            <a:spAutoFit/>
          </a:bodyPr>
          <a:lstStyle/>
          <a:p>
            <a:pPr>
              <a:spcBef>
                <a:spcPts val="600"/>
              </a:spcBef>
            </a:pPr>
            <a:r>
              <a:rPr lang="en-US" sz="1600" b="1" dirty="0">
                <a:latin typeface="Open Sans"/>
              </a:rPr>
              <a:t>Human Resources </a:t>
            </a:r>
            <a:r>
              <a:rPr lang="en-US" sz="1600" dirty="0">
                <a:latin typeface="Open Sans"/>
              </a:rPr>
              <a:t>adheres to compliance requirements to safeguard personal data as they manage daily HR practices.</a:t>
            </a:r>
          </a:p>
        </p:txBody>
      </p:sp>
      <p:cxnSp>
        <p:nvCxnSpPr>
          <p:cNvPr id="6" name="Straight Connector 5">
            <a:extLst>
              <a:ext uri="{FF2B5EF4-FFF2-40B4-BE49-F238E27FC236}">
                <a16:creationId xmlns:a16="http://schemas.microsoft.com/office/drawing/2014/main" id="{721011A6-8DE8-41AD-AC6E-B01518DAA67D}"/>
              </a:ext>
            </a:extLst>
          </p:cNvPr>
          <p:cNvCxnSpPr/>
          <p:nvPr/>
        </p:nvCxnSpPr>
        <p:spPr>
          <a:xfrm flipH="1">
            <a:off x="394500" y="3394780"/>
            <a:ext cx="2654728"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1BFCED-EE30-4966-9519-26813CF77DA6}"/>
              </a:ext>
            </a:extLst>
          </p:cNvPr>
          <p:cNvCxnSpPr/>
          <p:nvPr/>
        </p:nvCxnSpPr>
        <p:spPr>
          <a:xfrm flipH="1">
            <a:off x="6112638" y="3425602"/>
            <a:ext cx="2654728"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807AFB1-ED6F-4A98-BC30-6EE617675CB0}"/>
              </a:ext>
            </a:extLst>
          </p:cNvPr>
          <p:cNvSpPr txBox="1"/>
          <p:nvPr/>
        </p:nvSpPr>
        <p:spPr>
          <a:xfrm>
            <a:off x="8579534" y="6437768"/>
            <a:ext cx="240772" cy="215444"/>
          </a:xfrm>
          <a:prstGeom prst="rect">
            <a:avLst/>
          </a:prstGeom>
          <a:noFill/>
        </p:spPr>
        <p:txBody>
          <a:bodyPr wrap="none" rtlCol="0">
            <a:spAutoFit/>
          </a:bodyPr>
          <a:lstStyle/>
          <a:p>
            <a:r>
              <a:rPr lang="en-US" sz="800" dirty="0">
                <a:latin typeface="Open Sans"/>
              </a:rPr>
              <a:t>8</a:t>
            </a:r>
          </a:p>
        </p:txBody>
      </p:sp>
      <p:sp>
        <p:nvSpPr>
          <p:cNvPr id="13" name="TextBox 12">
            <a:extLst>
              <a:ext uri="{FF2B5EF4-FFF2-40B4-BE49-F238E27FC236}">
                <a16:creationId xmlns:a16="http://schemas.microsoft.com/office/drawing/2014/main" id="{8174A1F2-132F-4556-8787-6C1A5FE330FC}"/>
              </a:ext>
            </a:extLst>
          </p:cNvPr>
          <p:cNvSpPr txBox="1"/>
          <p:nvPr/>
        </p:nvSpPr>
        <p:spPr>
          <a:xfrm>
            <a:off x="564466" y="2373175"/>
            <a:ext cx="8015068" cy="584775"/>
          </a:xfrm>
          <a:prstGeom prst="rect">
            <a:avLst/>
          </a:prstGeom>
          <a:noFill/>
          <a:ln w="38100">
            <a:solidFill>
              <a:srgbClr val="C00000"/>
            </a:solidFill>
          </a:ln>
        </p:spPr>
        <p:txBody>
          <a:bodyPr wrap="square" rtlCol="0">
            <a:spAutoFit/>
          </a:bodyPr>
          <a:lstStyle/>
          <a:p>
            <a:pPr>
              <a:spcBef>
                <a:spcPts val="600"/>
              </a:spcBef>
            </a:pPr>
            <a:r>
              <a:rPr lang="en-US" sz="1600" b="1" dirty="0">
                <a:latin typeface="Open Sans"/>
              </a:rPr>
              <a:t>All Employees </a:t>
            </a:r>
            <a:r>
              <a:rPr lang="en-US" sz="1600" dirty="0">
                <a:latin typeface="Open Sans"/>
                <a:ea typeface="ＭＳ Ｐゴシック" panose="020B0600070205080204" pitchFamily="34" charset="-128"/>
                <a:cs typeface="Arial" panose="020B0604020202020204" pitchFamily="34" charset="0"/>
              </a:rPr>
              <a:t>must s</a:t>
            </a:r>
            <a:r>
              <a:rPr lang="en-US" altLang="en-US" sz="1600" dirty="0">
                <a:latin typeface="Open Sans"/>
                <a:ea typeface="ＭＳ Ｐゴシック" panose="020B0600070205080204" pitchFamily="34" charset="-128"/>
                <a:cs typeface="Arial" panose="020B0604020202020204" pitchFamily="34" charset="0"/>
              </a:rPr>
              <a:t>afeguard personal data as applicable for your job in accordance with MTS privacy policies.</a:t>
            </a:r>
          </a:p>
        </p:txBody>
      </p:sp>
    </p:spTree>
    <p:extLst>
      <p:ext uri="{BB962C8B-B14F-4D97-AF65-F5344CB8AC3E}">
        <p14:creationId xmlns:p14="http://schemas.microsoft.com/office/powerpoint/2010/main" val="164791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DB4A5D9-4CB0-4F53-A8A5-056945C5756A}"/>
              </a:ext>
            </a:extLst>
          </p:cNvPr>
          <p:cNvSpPr txBox="1"/>
          <p:nvPr/>
        </p:nvSpPr>
        <p:spPr>
          <a:xfrm>
            <a:off x="0" y="1338803"/>
            <a:ext cx="9144000" cy="646331"/>
          </a:xfrm>
          <a:prstGeom prst="rect">
            <a:avLst/>
          </a:prstGeom>
          <a:solidFill>
            <a:schemeClr val="bg1">
              <a:lumMod val="95000"/>
            </a:schemeClr>
          </a:solidFill>
        </p:spPr>
        <p:txBody>
          <a:bodyPr>
            <a:spAutoFit/>
          </a:bodyPr>
          <a:lstStyle/>
          <a:p>
            <a:pPr algn="ctr">
              <a:defRPr/>
            </a:pPr>
            <a:r>
              <a:rPr lang="en-US" sz="1800" dirty="0">
                <a:latin typeface="Open Sans"/>
              </a:rPr>
              <a:t>As MTS employees, you are responsible for protecting the personal data you have access to as you execute your business activities.  Follow the key principles outlined below.</a:t>
            </a:r>
          </a:p>
        </p:txBody>
      </p:sp>
      <p:sp>
        <p:nvSpPr>
          <p:cNvPr id="9219" name="TextBox 5">
            <a:extLst>
              <a:ext uri="{FF2B5EF4-FFF2-40B4-BE49-F238E27FC236}">
                <a16:creationId xmlns:a16="http://schemas.microsoft.com/office/drawing/2014/main" id="{39FDA21E-C4A0-4917-A554-68F93E9349D8}"/>
              </a:ext>
            </a:extLst>
          </p:cNvPr>
          <p:cNvSpPr txBox="1">
            <a:spLocks noChangeArrowheads="1"/>
          </p:cNvSpPr>
          <p:nvPr/>
        </p:nvSpPr>
        <p:spPr bwMode="auto">
          <a:xfrm>
            <a:off x="342900" y="93663"/>
            <a:ext cx="77612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1543"/>
              </a:buClr>
              <a:buFont typeface="Arial Narrow" panose="020B060602020203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CC1543"/>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CC1543"/>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CC1543"/>
              </a:buClr>
              <a:buFont typeface="Lucida Grande"/>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CC1543"/>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ClrTx/>
              <a:buFontTx/>
              <a:buNone/>
            </a:pPr>
            <a:r>
              <a:rPr lang="en-US" altLang="en-US" sz="2400" dirty="0">
                <a:solidFill>
                  <a:srgbClr val="C00000"/>
                </a:solidFill>
                <a:latin typeface="Open Sans"/>
              </a:rPr>
              <a:t>Privacy and Data Protection</a:t>
            </a:r>
          </a:p>
          <a:p>
            <a:pPr>
              <a:spcBef>
                <a:spcPct val="0"/>
              </a:spcBef>
              <a:buClrTx/>
              <a:buFontTx/>
              <a:buNone/>
            </a:pPr>
            <a:r>
              <a:rPr lang="en-US" altLang="en-US" i="1" dirty="0">
                <a:solidFill>
                  <a:srgbClr val="C00000"/>
                </a:solidFill>
                <a:latin typeface="Open Sans"/>
              </a:rPr>
              <a:t>Our Responsibilities</a:t>
            </a:r>
          </a:p>
        </p:txBody>
      </p:sp>
      <p:sp>
        <p:nvSpPr>
          <p:cNvPr id="11" name="Content Placeholder 2">
            <a:extLst>
              <a:ext uri="{FF2B5EF4-FFF2-40B4-BE49-F238E27FC236}">
                <a16:creationId xmlns:a16="http://schemas.microsoft.com/office/drawing/2014/main" id="{BDA7036A-44B6-445C-8FEF-E3FC0173938D}"/>
              </a:ext>
            </a:extLst>
          </p:cNvPr>
          <p:cNvSpPr txBox="1">
            <a:spLocks/>
          </p:cNvSpPr>
          <p:nvPr/>
        </p:nvSpPr>
        <p:spPr>
          <a:xfrm>
            <a:off x="438531" y="3620054"/>
            <a:ext cx="3915707" cy="643689"/>
          </a:xfrm>
          <a:prstGeom prst="rect">
            <a:avLst/>
          </a:prstGeom>
          <a:solidFill>
            <a:srgbClr val="0071BC"/>
          </a:solidFill>
        </p:spPr>
        <p:txBody>
          <a:bodyPr anchor="ctr"/>
          <a:lstStyle>
            <a:lvl1pPr defTabSz="685800">
              <a:spcBef>
                <a:spcPts val="1200"/>
              </a:spcBef>
              <a:buClr>
                <a:schemeClr val="accent1"/>
              </a:buClr>
              <a:buFont typeface="Verdana" pitchFamily="34" charset="0"/>
              <a:buChar char="─"/>
              <a:defRPr sz="2100">
                <a:solidFill>
                  <a:schemeClr val="tx1"/>
                </a:solidFill>
                <a:latin typeface="Verdana" pitchFamily="34" charset="0"/>
              </a:defRPr>
            </a:lvl1pPr>
            <a:lvl2pPr marL="514350" indent="-171450" defTabSz="685800">
              <a:lnSpc>
                <a:spcPct val="90000"/>
              </a:lnSpc>
              <a:spcBef>
                <a:spcPts val="375"/>
              </a:spcBef>
              <a:buClr>
                <a:schemeClr val="accent1"/>
              </a:buClr>
              <a:buFont typeface="Arial" charset="0"/>
              <a:buChar char="•"/>
              <a:defRPr>
                <a:solidFill>
                  <a:schemeClr val="tx1"/>
                </a:solidFill>
                <a:latin typeface="Verdana" pitchFamily="34" charset="0"/>
              </a:defRPr>
            </a:lvl2pPr>
            <a:lvl3pPr marL="857250" indent="-171450" defTabSz="685800">
              <a:lnSpc>
                <a:spcPct val="90000"/>
              </a:lnSpc>
              <a:spcBef>
                <a:spcPts val="375"/>
              </a:spcBef>
              <a:buClr>
                <a:schemeClr val="accent1"/>
              </a:buClr>
              <a:buFont typeface="Arial" charset="0"/>
              <a:buChar char="•"/>
              <a:defRPr sz="1500">
                <a:solidFill>
                  <a:schemeClr val="tx1"/>
                </a:solidFill>
                <a:latin typeface="Verdana" pitchFamily="34" charset="0"/>
              </a:defRPr>
            </a:lvl3pPr>
            <a:lvl4pPr marL="12001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4pPr>
            <a:lvl5pPr marL="15430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5pPr>
            <a:lvl6pPr marL="20002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6pPr>
            <a:lvl7pPr marL="24574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7pPr>
            <a:lvl8pPr marL="29146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8pPr>
            <a:lvl9pPr marL="33718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9pPr>
          </a:lstStyle>
          <a:p>
            <a:pPr defTabSz="488950" eaLnBrk="1" fontAlgn="auto" hangingPunct="1">
              <a:lnSpc>
                <a:spcPct val="90000"/>
              </a:lnSpc>
              <a:spcBef>
                <a:spcPts val="0"/>
              </a:spcBef>
              <a:spcAft>
                <a:spcPts val="300"/>
              </a:spcAft>
              <a:buFont typeface="Verdana" pitchFamily="34" charset="0"/>
              <a:buNone/>
              <a:defRPr/>
            </a:pPr>
            <a:r>
              <a:rPr lang="en-GB" sz="1400" dirty="0">
                <a:solidFill>
                  <a:schemeClr val="bg1"/>
                </a:solidFill>
                <a:latin typeface="Open Sans"/>
              </a:rPr>
              <a:t>Follow operational and technical safeguards to avoid unauthorized </a:t>
            </a:r>
            <a:r>
              <a:rPr lang="en-GB" sz="1400" b="1" dirty="0">
                <a:solidFill>
                  <a:schemeClr val="bg1"/>
                </a:solidFill>
                <a:latin typeface="Open Sans"/>
              </a:rPr>
              <a:t>access</a:t>
            </a:r>
          </a:p>
        </p:txBody>
      </p:sp>
      <p:sp>
        <p:nvSpPr>
          <p:cNvPr id="13" name="Content Placeholder 2">
            <a:extLst>
              <a:ext uri="{FF2B5EF4-FFF2-40B4-BE49-F238E27FC236}">
                <a16:creationId xmlns:a16="http://schemas.microsoft.com/office/drawing/2014/main" id="{1219CCAF-06FF-4DE8-B457-26B858502F0D}"/>
              </a:ext>
            </a:extLst>
          </p:cNvPr>
          <p:cNvSpPr txBox="1">
            <a:spLocks/>
          </p:cNvSpPr>
          <p:nvPr/>
        </p:nvSpPr>
        <p:spPr>
          <a:xfrm>
            <a:off x="438531" y="2786768"/>
            <a:ext cx="3915707" cy="646331"/>
          </a:xfrm>
          <a:prstGeom prst="rect">
            <a:avLst/>
          </a:prstGeom>
          <a:solidFill>
            <a:srgbClr val="0071BC"/>
          </a:solidFill>
        </p:spPr>
        <p:txBody>
          <a:bodyPr anchor="ctr"/>
          <a:lstStyle>
            <a:lvl1pPr defTabSz="685800">
              <a:spcBef>
                <a:spcPts val="1200"/>
              </a:spcBef>
              <a:buClr>
                <a:schemeClr val="accent1"/>
              </a:buClr>
              <a:buFont typeface="Verdana" pitchFamily="34" charset="0"/>
              <a:buChar char="─"/>
              <a:defRPr sz="2100">
                <a:solidFill>
                  <a:schemeClr val="tx1"/>
                </a:solidFill>
                <a:latin typeface="Verdana" pitchFamily="34" charset="0"/>
              </a:defRPr>
            </a:lvl1pPr>
            <a:lvl2pPr marL="514350" indent="-171450" defTabSz="685800">
              <a:lnSpc>
                <a:spcPct val="90000"/>
              </a:lnSpc>
              <a:spcBef>
                <a:spcPts val="375"/>
              </a:spcBef>
              <a:buClr>
                <a:schemeClr val="accent1"/>
              </a:buClr>
              <a:buFont typeface="Arial" charset="0"/>
              <a:buChar char="•"/>
              <a:defRPr>
                <a:solidFill>
                  <a:schemeClr val="tx1"/>
                </a:solidFill>
                <a:latin typeface="Verdana" pitchFamily="34" charset="0"/>
              </a:defRPr>
            </a:lvl2pPr>
            <a:lvl3pPr marL="857250" indent="-171450" defTabSz="685800">
              <a:lnSpc>
                <a:spcPct val="90000"/>
              </a:lnSpc>
              <a:spcBef>
                <a:spcPts val="375"/>
              </a:spcBef>
              <a:buClr>
                <a:schemeClr val="accent1"/>
              </a:buClr>
              <a:buFont typeface="Arial" charset="0"/>
              <a:buChar char="•"/>
              <a:defRPr sz="1500">
                <a:solidFill>
                  <a:schemeClr val="tx1"/>
                </a:solidFill>
                <a:latin typeface="Verdana" pitchFamily="34" charset="0"/>
              </a:defRPr>
            </a:lvl3pPr>
            <a:lvl4pPr marL="12001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4pPr>
            <a:lvl5pPr marL="15430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5pPr>
            <a:lvl6pPr marL="20002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6pPr>
            <a:lvl7pPr marL="24574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7pPr>
            <a:lvl8pPr marL="29146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8pPr>
            <a:lvl9pPr marL="33718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9pPr>
          </a:lstStyle>
          <a:p>
            <a:pPr marL="0" lvl="1" indent="0" defTabSz="488950" eaLnBrk="1" fontAlgn="auto" hangingPunct="1">
              <a:spcBef>
                <a:spcPts val="0"/>
              </a:spcBef>
              <a:spcAft>
                <a:spcPts val="300"/>
              </a:spcAft>
              <a:buFont typeface="Arial" charset="0"/>
              <a:buNone/>
              <a:defRPr/>
            </a:pPr>
            <a:r>
              <a:rPr lang="en-GB" sz="1400" dirty="0">
                <a:solidFill>
                  <a:schemeClr val="bg1"/>
                </a:solidFill>
                <a:latin typeface="Open Sans"/>
              </a:rPr>
              <a:t>Only use and share personal data for its intended </a:t>
            </a:r>
            <a:r>
              <a:rPr lang="en-GB" sz="1400" b="1" dirty="0">
                <a:solidFill>
                  <a:schemeClr val="bg1"/>
                </a:solidFill>
                <a:latin typeface="Open Sans"/>
              </a:rPr>
              <a:t>business purpose</a:t>
            </a:r>
          </a:p>
        </p:txBody>
      </p:sp>
      <p:sp>
        <p:nvSpPr>
          <p:cNvPr id="16" name="Content Placeholder 2">
            <a:extLst>
              <a:ext uri="{FF2B5EF4-FFF2-40B4-BE49-F238E27FC236}">
                <a16:creationId xmlns:a16="http://schemas.microsoft.com/office/drawing/2014/main" id="{D300FCF3-8942-44CF-96E8-39D6A023ED81}"/>
              </a:ext>
            </a:extLst>
          </p:cNvPr>
          <p:cNvSpPr txBox="1">
            <a:spLocks/>
          </p:cNvSpPr>
          <p:nvPr/>
        </p:nvSpPr>
        <p:spPr>
          <a:xfrm>
            <a:off x="438530" y="4450698"/>
            <a:ext cx="3915707" cy="643689"/>
          </a:xfrm>
          <a:prstGeom prst="rect">
            <a:avLst/>
          </a:prstGeom>
          <a:solidFill>
            <a:srgbClr val="0071BC"/>
          </a:solidFill>
        </p:spPr>
        <p:txBody>
          <a:bodyPr anchor="ctr"/>
          <a:lstStyle>
            <a:lvl1pPr defTabSz="685800">
              <a:spcBef>
                <a:spcPts val="1200"/>
              </a:spcBef>
              <a:buClr>
                <a:schemeClr val="accent1"/>
              </a:buClr>
              <a:buFont typeface="Verdana" pitchFamily="34" charset="0"/>
              <a:buChar char="─"/>
              <a:defRPr sz="2100">
                <a:solidFill>
                  <a:schemeClr val="tx1"/>
                </a:solidFill>
                <a:latin typeface="Verdana" pitchFamily="34" charset="0"/>
              </a:defRPr>
            </a:lvl1pPr>
            <a:lvl2pPr marL="514350" indent="-171450" defTabSz="685800">
              <a:lnSpc>
                <a:spcPct val="90000"/>
              </a:lnSpc>
              <a:spcBef>
                <a:spcPts val="375"/>
              </a:spcBef>
              <a:buClr>
                <a:schemeClr val="accent1"/>
              </a:buClr>
              <a:buFont typeface="Arial" charset="0"/>
              <a:buChar char="•"/>
              <a:defRPr>
                <a:solidFill>
                  <a:schemeClr val="tx1"/>
                </a:solidFill>
                <a:latin typeface="Verdana" pitchFamily="34" charset="0"/>
              </a:defRPr>
            </a:lvl2pPr>
            <a:lvl3pPr marL="857250" indent="-171450" defTabSz="685800">
              <a:lnSpc>
                <a:spcPct val="90000"/>
              </a:lnSpc>
              <a:spcBef>
                <a:spcPts val="375"/>
              </a:spcBef>
              <a:buClr>
                <a:schemeClr val="accent1"/>
              </a:buClr>
              <a:buFont typeface="Arial" charset="0"/>
              <a:buChar char="•"/>
              <a:defRPr sz="1500">
                <a:solidFill>
                  <a:schemeClr val="tx1"/>
                </a:solidFill>
                <a:latin typeface="Verdana" pitchFamily="34" charset="0"/>
              </a:defRPr>
            </a:lvl3pPr>
            <a:lvl4pPr marL="12001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4pPr>
            <a:lvl5pPr marL="15430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5pPr>
            <a:lvl6pPr marL="20002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6pPr>
            <a:lvl7pPr marL="24574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7pPr>
            <a:lvl8pPr marL="29146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8pPr>
            <a:lvl9pPr marL="33718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9pPr>
          </a:lstStyle>
          <a:p>
            <a:pPr>
              <a:buNone/>
              <a:defRPr/>
            </a:pPr>
            <a:r>
              <a:rPr lang="en-US" sz="1400" dirty="0">
                <a:solidFill>
                  <a:schemeClr val="bg1"/>
                </a:solidFill>
                <a:latin typeface="Open Sans"/>
                <a:ea typeface="Calibri" panose="020F0502020204030204" pitchFamily="34" charset="0"/>
                <a:cs typeface="Times New Roman" panose="02020603050405020304" pitchFamily="18" charset="0"/>
              </a:rPr>
              <a:t>Use</a:t>
            </a:r>
            <a:r>
              <a:rPr lang="en-US" sz="1400" dirty="0">
                <a:solidFill>
                  <a:schemeClr val="bg1"/>
                </a:solidFill>
                <a:effectLst/>
                <a:latin typeface="Open Sans"/>
                <a:ea typeface="Calibri" panose="020F0502020204030204" pitchFamily="34" charset="0"/>
                <a:cs typeface="Times New Roman" panose="02020603050405020304" pitchFamily="18" charset="0"/>
              </a:rPr>
              <a:t> the </a:t>
            </a:r>
            <a:r>
              <a:rPr lang="en-US" sz="1400" b="1" dirty="0">
                <a:solidFill>
                  <a:schemeClr val="bg1"/>
                </a:solidFill>
                <a:effectLst/>
                <a:latin typeface="Open Sans"/>
                <a:ea typeface="Calibri" panose="020F0502020204030204" pitchFamily="34" charset="0"/>
                <a:cs typeface="Times New Roman" panose="02020603050405020304" pitchFamily="18" charset="0"/>
              </a:rPr>
              <a:t>minimum amount </a:t>
            </a:r>
            <a:r>
              <a:rPr lang="en-US" sz="1400" dirty="0">
                <a:solidFill>
                  <a:schemeClr val="bg1"/>
                </a:solidFill>
                <a:effectLst/>
                <a:latin typeface="Open Sans"/>
                <a:ea typeface="Calibri" panose="020F0502020204030204" pitchFamily="34" charset="0"/>
                <a:cs typeface="Times New Roman" panose="02020603050405020304" pitchFamily="18" charset="0"/>
              </a:rPr>
              <a:t>of personal information necessary for your work</a:t>
            </a:r>
          </a:p>
        </p:txBody>
      </p:sp>
      <p:sp>
        <p:nvSpPr>
          <p:cNvPr id="18" name="TextBox 17">
            <a:extLst>
              <a:ext uri="{FF2B5EF4-FFF2-40B4-BE49-F238E27FC236}">
                <a16:creationId xmlns:a16="http://schemas.microsoft.com/office/drawing/2014/main" id="{927A5265-193C-4A79-AAF5-4A69198A95B4}"/>
              </a:ext>
            </a:extLst>
          </p:cNvPr>
          <p:cNvSpPr txBox="1"/>
          <p:nvPr/>
        </p:nvSpPr>
        <p:spPr>
          <a:xfrm>
            <a:off x="342900" y="2276167"/>
            <a:ext cx="2535566" cy="369332"/>
          </a:xfrm>
          <a:prstGeom prst="rect">
            <a:avLst/>
          </a:prstGeom>
          <a:noFill/>
        </p:spPr>
        <p:txBody>
          <a:bodyPr wrap="none" rtlCol="0">
            <a:spAutoFit/>
          </a:bodyPr>
          <a:lstStyle/>
          <a:p>
            <a:r>
              <a:rPr lang="en-US" sz="1800" b="1" dirty="0">
                <a:latin typeface="Open Sans"/>
              </a:rPr>
              <a:t>Key Privacy Principles</a:t>
            </a:r>
          </a:p>
        </p:txBody>
      </p:sp>
      <p:sp>
        <p:nvSpPr>
          <p:cNvPr id="5" name="Arrow: Right 4">
            <a:extLst>
              <a:ext uri="{FF2B5EF4-FFF2-40B4-BE49-F238E27FC236}">
                <a16:creationId xmlns:a16="http://schemas.microsoft.com/office/drawing/2014/main" id="{8637A560-8FC5-4F5A-8E80-56D7F6F8B443}"/>
              </a:ext>
            </a:extLst>
          </p:cNvPr>
          <p:cNvSpPr/>
          <p:nvPr/>
        </p:nvSpPr>
        <p:spPr>
          <a:xfrm>
            <a:off x="4780661" y="4324946"/>
            <a:ext cx="784010" cy="6463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23EA2BC-AF39-4AE6-A192-7E652FCA4CC1}"/>
              </a:ext>
            </a:extLst>
          </p:cNvPr>
          <p:cNvSpPr txBox="1"/>
          <p:nvPr/>
        </p:nvSpPr>
        <p:spPr>
          <a:xfrm>
            <a:off x="8645189" y="6365068"/>
            <a:ext cx="240772" cy="215444"/>
          </a:xfrm>
          <a:prstGeom prst="rect">
            <a:avLst/>
          </a:prstGeom>
          <a:noFill/>
        </p:spPr>
        <p:txBody>
          <a:bodyPr wrap="none" rtlCol="0">
            <a:spAutoFit/>
          </a:bodyPr>
          <a:lstStyle/>
          <a:p>
            <a:r>
              <a:rPr lang="en-US" sz="800" dirty="0">
                <a:latin typeface="Open Sans"/>
              </a:rPr>
              <a:t>9</a:t>
            </a:r>
          </a:p>
        </p:txBody>
      </p:sp>
      <p:sp>
        <p:nvSpPr>
          <p:cNvPr id="15" name="Content Placeholder 2">
            <a:extLst>
              <a:ext uri="{FF2B5EF4-FFF2-40B4-BE49-F238E27FC236}">
                <a16:creationId xmlns:a16="http://schemas.microsoft.com/office/drawing/2014/main" id="{1A502217-36E3-46B9-A7B8-04189AED86D2}"/>
              </a:ext>
            </a:extLst>
          </p:cNvPr>
          <p:cNvSpPr txBox="1">
            <a:spLocks/>
          </p:cNvSpPr>
          <p:nvPr/>
        </p:nvSpPr>
        <p:spPr>
          <a:xfrm>
            <a:off x="438529" y="5281342"/>
            <a:ext cx="3915707" cy="643689"/>
          </a:xfrm>
          <a:prstGeom prst="rect">
            <a:avLst/>
          </a:prstGeom>
          <a:solidFill>
            <a:srgbClr val="0071BC"/>
          </a:solidFill>
        </p:spPr>
        <p:txBody>
          <a:bodyPr anchor="ctr"/>
          <a:lstStyle>
            <a:lvl1pPr defTabSz="685800">
              <a:spcBef>
                <a:spcPts val="1200"/>
              </a:spcBef>
              <a:buClr>
                <a:schemeClr val="accent1"/>
              </a:buClr>
              <a:buFont typeface="Verdana" pitchFamily="34" charset="0"/>
              <a:buChar char="─"/>
              <a:defRPr sz="2100">
                <a:solidFill>
                  <a:schemeClr val="tx1"/>
                </a:solidFill>
                <a:latin typeface="Verdana" pitchFamily="34" charset="0"/>
              </a:defRPr>
            </a:lvl1pPr>
            <a:lvl2pPr marL="514350" indent="-171450" defTabSz="685800">
              <a:lnSpc>
                <a:spcPct val="90000"/>
              </a:lnSpc>
              <a:spcBef>
                <a:spcPts val="375"/>
              </a:spcBef>
              <a:buClr>
                <a:schemeClr val="accent1"/>
              </a:buClr>
              <a:buFont typeface="Arial" charset="0"/>
              <a:buChar char="•"/>
              <a:defRPr>
                <a:solidFill>
                  <a:schemeClr val="tx1"/>
                </a:solidFill>
                <a:latin typeface="Verdana" pitchFamily="34" charset="0"/>
              </a:defRPr>
            </a:lvl2pPr>
            <a:lvl3pPr marL="857250" indent="-171450" defTabSz="685800">
              <a:lnSpc>
                <a:spcPct val="90000"/>
              </a:lnSpc>
              <a:spcBef>
                <a:spcPts val="375"/>
              </a:spcBef>
              <a:buClr>
                <a:schemeClr val="accent1"/>
              </a:buClr>
              <a:buFont typeface="Arial" charset="0"/>
              <a:buChar char="•"/>
              <a:defRPr sz="1500">
                <a:solidFill>
                  <a:schemeClr val="tx1"/>
                </a:solidFill>
                <a:latin typeface="Verdana" pitchFamily="34" charset="0"/>
              </a:defRPr>
            </a:lvl3pPr>
            <a:lvl4pPr marL="12001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4pPr>
            <a:lvl5pPr marL="1543050" indent="-171450" defTabSz="685800">
              <a:lnSpc>
                <a:spcPct val="90000"/>
              </a:lnSpc>
              <a:spcBef>
                <a:spcPts val="375"/>
              </a:spcBef>
              <a:buClr>
                <a:schemeClr val="accent1"/>
              </a:buClr>
              <a:buFont typeface="Arial" charset="0"/>
              <a:buChar char="•"/>
              <a:defRPr sz="1300">
                <a:solidFill>
                  <a:schemeClr val="tx1"/>
                </a:solidFill>
                <a:latin typeface="Verdana" pitchFamily="34" charset="0"/>
              </a:defRPr>
            </a:lvl5pPr>
            <a:lvl6pPr marL="20002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6pPr>
            <a:lvl7pPr marL="24574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7pPr>
            <a:lvl8pPr marL="29146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8pPr>
            <a:lvl9pPr marL="3371850" indent="-171450" defTabSz="685800" eaLnBrk="0" fontAlgn="base" hangingPunct="0">
              <a:lnSpc>
                <a:spcPct val="90000"/>
              </a:lnSpc>
              <a:spcBef>
                <a:spcPts val="375"/>
              </a:spcBef>
              <a:spcAft>
                <a:spcPct val="0"/>
              </a:spcAft>
              <a:buClr>
                <a:schemeClr val="accent1"/>
              </a:buClr>
              <a:buFont typeface="Arial" charset="0"/>
              <a:buChar char="•"/>
              <a:defRPr sz="1300">
                <a:solidFill>
                  <a:schemeClr val="tx1"/>
                </a:solidFill>
                <a:latin typeface="Verdana" pitchFamily="34" charset="0"/>
              </a:defRPr>
            </a:lvl9pPr>
          </a:lstStyle>
          <a:p>
            <a:pPr>
              <a:buNone/>
              <a:defRPr/>
            </a:pPr>
            <a:r>
              <a:rPr lang="en-US" sz="1400" b="1" dirty="0">
                <a:solidFill>
                  <a:schemeClr val="bg1"/>
                </a:solidFill>
                <a:latin typeface="Open Sans"/>
                <a:ea typeface="Calibri" panose="020F0502020204030204" pitchFamily="34" charset="0"/>
                <a:cs typeface="Times New Roman" panose="02020603050405020304" pitchFamily="18" charset="0"/>
              </a:rPr>
              <a:t>Retain</a:t>
            </a:r>
            <a:r>
              <a:rPr lang="en-US" sz="1400" dirty="0">
                <a:solidFill>
                  <a:schemeClr val="bg1"/>
                </a:solidFill>
                <a:latin typeface="Open Sans"/>
                <a:ea typeface="Calibri" panose="020F0502020204030204" pitchFamily="34" charset="0"/>
                <a:cs typeface="Times New Roman" panose="02020603050405020304" pitchFamily="18" charset="0"/>
              </a:rPr>
              <a:t> personal data for no longer than necessary</a:t>
            </a:r>
            <a:endParaRPr lang="en-US" sz="1400" dirty="0">
              <a:solidFill>
                <a:schemeClr val="bg1"/>
              </a:solidFill>
              <a:effectLst/>
              <a:latin typeface="Open Sans"/>
              <a:ea typeface="Calibri" panose="020F0502020204030204" pitchFamily="34" charset="0"/>
              <a:cs typeface="Times New Roman" panose="02020603050405020304" pitchFamily="18" charset="0"/>
            </a:endParaRPr>
          </a:p>
        </p:txBody>
      </p:sp>
      <p:graphicFrame>
        <p:nvGraphicFramePr>
          <p:cNvPr id="17" name="Diagram 16">
            <a:extLst>
              <a:ext uri="{FF2B5EF4-FFF2-40B4-BE49-F238E27FC236}">
                <a16:creationId xmlns:a16="http://schemas.microsoft.com/office/drawing/2014/main" id="{B4B3801F-0B90-4A74-A76C-56CA6842139B}"/>
              </a:ext>
            </a:extLst>
          </p:cNvPr>
          <p:cNvGraphicFramePr/>
          <p:nvPr>
            <p:extLst>
              <p:ext uri="{D42A27DB-BD31-4B8C-83A1-F6EECF244321}">
                <p14:modId xmlns:p14="http://schemas.microsoft.com/office/powerpoint/2010/main" val="3018826616"/>
              </p:ext>
            </p:extLst>
          </p:nvPr>
        </p:nvGraphicFramePr>
        <p:xfrm>
          <a:off x="5075034" y="3065973"/>
          <a:ext cx="4367774" cy="2993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a:extLst>
              <a:ext uri="{FF2B5EF4-FFF2-40B4-BE49-F238E27FC236}">
                <a16:creationId xmlns:a16="http://schemas.microsoft.com/office/drawing/2014/main" id="{0BEECC89-C0B5-43E6-8143-D262BBD011F1}"/>
              </a:ext>
            </a:extLst>
          </p:cNvPr>
          <p:cNvSpPr txBox="1"/>
          <p:nvPr/>
        </p:nvSpPr>
        <p:spPr>
          <a:xfrm>
            <a:off x="5075034" y="2290587"/>
            <a:ext cx="3927902" cy="523220"/>
          </a:xfrm>
          <a:prstGeom prst="rect">
            <a:avLst/>
          </a:prstGeom>
          <a:noFill/>
        </p:spPr>
        <p:txBody>
          <a:bodyPr wrap="square">
            <a:spAutoFit/>
          </a:bodyPr>
          <a:lstStyle/>
          <a:p>
            <a:pPr marL="0" indent="0" algn="ctr" eaLnBrk="1" hangingPunct="1">
              <a:buFont typeface="Verdana" panose="020B0604030504040204" pitchFamily="34" charset="0"/>
              <a:buNone/>
            </a:pPr>
            <a:r>
              <a:rPr lang="en-GB" altLang="de-DE" sz="1400" b="1" dirty="0">
                <a:latin typeface="Open Sans"/>
              </a:rPr>
              <a:t>These key principles apply to the full lifecycle of personal data:</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0t- kls'Debra's BoD CORP template- 2013'0410">
  <a:themeElements>
    <a:clrScheme name="Custom 2">
      <a:dk1>
        <a:srgbClr val="000000"/>
      </a:dk1>
      <a:lt1>
        <a:srgbClr val="FFFFFF"/>
      </a:lt1>
      <a:dk2>
        <a:srgbClr val="CC0000"/>
      </a:dk2>
      <a:lt2>
        <a:srgbClr val="2D2015"/>
      </a:lt2>
      <a:accent1>
        <a:srgbClr val="D9D9D9"/>
      </a:accent1>
      <a:accent2>
        <a:srgbClr val="4D6A8A"/>
      </a:accent2>
      <a:accent3>
        <a:srgbClr val="487AB9"/>
      </a:accent3>
      <a:accent4>
        <a:srgbClr val="587C05"/>
      </a:accent4>
      <a:accent5>
        <a:srgbClr val="D25900"/>
      </a:accent5>
      <a:accent6>
        <a:srgbClr val="C4C4C4"/>
      </a:accent6>
      <a:hlink>
        <a:srgbClr val="5D98E2"/>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s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nsors">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nanc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gal">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HR">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5B9CCB6831F04E81508F837DC8C87E" ma:contentTypeVersion="4" ma:contentTypeDescription="Create a new document." ma:contentTypeScope="" ma:versionID="bcdf95b5ca07b9224624b4feaf9cc33d">
  <xsd:schema xmlns:xsd="http://www.w3.org/2001/XMLSchema" xmlns:xs="http://www.w3.org/2001/XMLSchema" xmlns:p="http://schemas.microsoft.com/office/2006/metadata/properties" xmlns:ns2="521e8435-151f-47d9-8662-afbb28439372" targetNamespace="http://schemas.microsoft.com/office/2006/metadata/properties" ma:root="true" ma:fieldsID="23f16bde8eca1ff0ec2a7863355d592a" ns2:_="">
    <xsd:import namespace="521e8435-151f-47d9-8662-afbb2843937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e8435-151f-47d9-8662-afbb284393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68019C-854E-4462-91FE-AF5C473522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1e8435-151f-47d9-8662-afbb284393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1FFD00-3AB6-4343-9684-8AE664D24E84}">
  <ds:schemaRefs>
    <ds:schemaRef ds:uri="http://schemas.microsoft.com/office/2006/documentManagement/types"/>
    <ds:schemaRef ds:uri="http://purl.org/dc/terms/"/>
    <ds:schemaRef ds:uri="http://schemas.openxmlformats.org/package/2006/metadata/core-properties"/>
    <ds:schemaRef ds:uri="http://purl.org/dc/dcmitype/"/>
    <ds:schemaRef ds:uri="521e8435-151f-47d9-8662-afbb28439372"/>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8F67A1E-9268-4086-9D85-655E262DD4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0t- kls'Debra's BoD CORP template- 2013'0410</Template>
  <TotalTime>52308</TotalTime>
  <Words>3053</Words>
  <Application>Microsoft Office PowerPoint</Application>
  <PresentationFormat>On-screen Show (4:3)</PresentationFormat>
  <Paragraphs>320</Paragraphs>
  <Slides>26</Slides>
  <Notes>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26</vt:i4>
      </vt:variant>
    </vt:vector>
  </HeadingPairs>
  <TitlesOfParts>
    <vt:vector size="41" baseType="lpstr">
      <vt:lpstr>Arial</vt:lpstr>
      <vt:lpstr>Arial Narrow</vt:lpstr>
      <vt:lpstr>Calibri</vt:lpstr>
      <vt:lpstr>Cambria</vt:lpstr>
      <vt:lpstr>Lucida Grande</vt:lpstr>
      <vt:lpstr>Open Sans</vt:lpstr>
      <vt:lpstr>Verdana</vt:lpstr>
      <vt:lpstr>Wingdings</vt:lpstr>
      <vt:lpstr>0t- kls'Debra's BoD CORP template- 2013'0410</vt:lpstr>
      <vt:lpstr>Test</vt:lpstr>
      <vt:lpstr>Sensors</vt:lpstr>
      <vt:lpstr>Finance</vt:lpstr>
      <vt:lpstr>Legal</vt:lpstr>
      <vt:lpstr>IT</vt:lpstr>
      <vt:lpstr>HR</vt:lpstr>
      <vt:lpstr>Privacy and Data Protection All Employee Training</vt:lpstr>
      <vt:lpstr>Privacy and Data Protection Training Overview</vt:lpstr>
      <vt:lpstr>Privacy and Data Protection What is Privacy vs. Security?</vt:lpstr>
      <vt:lpstr>Privacy and Data Protection The Importance of Privacy Compliance</vt:lpstr>
      <vt:lpstr>PowerPoint Presentation</vt:lpstr>
      <vt:lpstr>PowerPoint Presentation</vt:lpstr>
      <vt:lpstr>PowerPoint Presentation</vt:lpstr>
      <vt:lpstr> Privacy and Data Protection Our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Privacy and Data Protection GDPR Background</vt:lpstr>
      <vt:lpstr>Privacy and Data Protection GDPR Background</vt:lpstr>
      <vt:lpstr>Privacy and Data Protection Where GDPR Applies</vt:lpstr>
      <vt:lpstr>Privacy and Data Protection GDPR - Data Protection Officer Role </vt:lpstr>
      <vt:lpstr>Privacy and Data Protection GDPR Principles of Processing Data </vt:lpstr>
      <vt:lpstr>Privacy and Data Protection GDPR Principles of Processing Data</vt:lpstr>
      <vt:lpstr>Privacy and Data Protection GDPR Principles of Processing Data </vt:lpstr>
      <vt:lpstr>Privacy and Data Protection GDPR Principles of Processing Data  </vt:lpstr>
      <vt:lpstr>Privacy and Data Protection GDPR – Working with Third Parties </vt:lpstr>
      <vt:lpstr>PowerPoint Presentation</vt:lpstr>
    </vt:vector>
  </TitlesOfParts>
  <Company>MTS Systems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FY21 Code Training</dc:title>
  <dc:creator>CFO's office</dc:creator>
  <cp:lastModifiedBy>Jaax, Eric</cp:lastModifiedBy>
  <cp:revision>1101</cp:revision>
  <cp:lastPrinted>2016-05-18T20:01:37Z</cp:lastPrinted>
  <dcterms:created xsi:type="dcterms:W3CDTF">2014-02-10T22:38:06Z</dcterms:created>
  <dcterms:modified xsi:type="dcterms:W3CDTF">2021-07-07T15:25:51Z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0x010100F95B9CCB6831F04E81508F837DC8C87E</vt:lpwstr>
  </property>
</Properties>
</file>