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04" r:id="rId5"/>
    <p:sldMasterId id="2147483711" r:id="rId6"/>
    <p:sldMasterId id="2147483713" r:id="rId7"/>
    <p:sldMasterId id="2147483715" r:id="rId8"/>
    <p:sldMasterId id="2147483717" r:id="rId9"/>
    <p:sldMasterId id="2147483719" r:id="rId10"/>
  </p:sldMasterIdLst>
  <p:notesMasterIdLst>
    <p:notesMasterId r:id="rId20"/>
  </p:notesMasterIdLst>
  <p:handoutMasterIdLst>
    <p:handoutMasterId r:id="rId21"/>
  </p:handoutMasterIdLst>
  <p:sldIdLst>
    <p:sldId id="443" r:id="rId11"/>
    <p:sldId id="459" r:id="rId12"/>
    <p:sldId id="366" r:id="rId13"/>
    <p:sldId id="359" r:id="rId14"/>
    <p:sldId id="542" r:id="rId15"/>
    <p:sldId id="537" r:id="rId16"/>
    <p:sldId id="541" r:id="rId17"/>
    <p:sldId id="361" r:id="rId18"/>
    <p:sldId id="543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398">
          <p15:clr>
            <a:srgbClr val="A4A3A4"/>
          </p15:clr>
        </p15:guide>
        <p15:guide id="2" orient="horz" pos="4225">
          <p15:clr>
            <a:srgbClr val="A4A3A4"/>
          </p15:clr>
        </p15:guide>
        <p15:guide id="3" orient="horz" pos="775">
          <p15:clr>
            <a:srgbClr val="A4A3A4"/>
          </p15:clr>
        </p15:guide>
        <p15:guide id="4" orient="horz" pos="2654">
          <p15:clr>
            <a:srgbClr val="A4A3A4"/>
          </p15:clr>
        </p15:guide>
        <p15:guide id="5" orient="horz" pos="1928">
          <p15:clr>
            <a:srgbClr val="A4A3A4"/>
          </p15:clr>
        </p15:guide>
        <p15:guide id="6" orient="horz" pos="1196">
          <p15:clr>
            <a:srgbClr val="A4A3A4"/>
          </p15:clr>
        </p15:guide>
        <p15:guide id="7" pos="2880">
          <p15:clr>
            <a:srgbClr val="A4A3A4"/>
          </p15:clr>
        </p15:guide>
        <p15:guide id="8" pos="5459">
          <p15:clr>
            <a:srgbClr val="A4A3A4"/>
          </p15:clr>
        </p15:guide>
        <p15:guide id="9" pos="308">
          <p15:clr>
            <a:srgbClr val="A4A3A4"/>
          </p15:clr>
        </p15:guide>
        <p15:guide id="10" orient="horz" pos="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son, Kim" initials="JK" lastIdx="3" clrIdx="0">
    <p:extLst>
      <p:ext uri="{19B8F6BF-5375-455C-9EA6-DF929625EA0E}">
        <p15:presenceInfo xmlns:p15="http://schemas.microsoft.com/office/powerpoint/2012/main" userId="S::johnsoki@go.mts.com::acffbbaa-cf79-4a7f-99fd-dc68406d97b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BC"/>
    <a:srgbClr val="3FB1FF"/>
    <a:srgbClr val="0097FE"/>
    <a:srgbClr val="002A46"/>
    <a:srgbClr val="A7DBFF"/>
    <a:srgbClr val="0000FF"/>
    <a:srgbClr val="CC1E43"/>
    <a:srgbClr val="92D04F"/>
    <a:srgbClr val="B4A2C7"/>
    <a:srgbClr val="C0E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1448" y="56"/>
      </p:cViewPr>
      <p:guideLst>
        <p:guide orient="horz" pos="3398"/>
        <p:guide orient="horz" pos="4225"/>
        <p:guide orient="horz" pos="775"/>
        <p:guide orient="horz" pos="2654"/>
        <p:guide orient="horz" pos="1928"/>
        <p:guide orient="horz" pos="1196"/>
        <p:guide pos="2880"/>
        <p:guide pos="5459"/>
        <p:guide pos="308"/>
        <p:guide orient="horz" pos="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114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5F6897-1BA7-41B4-8F25-489B80FC17DA}" type="doc">
      <dgm:prSet loTypeId="urn:microsoft.com/office/officeart/2005/8/layout/cycle1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0F25CC5-23C2-46B7-94B2-0C3D4A007D70}">
      <dgm:prSet phldrT="[Text]" custT="1"/>
      <dgm:spPr/>
      <dgm:t>
        <a:bodyPr/>
        <a:lstStyle/>
        <a:p>
          <a:r>
            <a:rPr lang="en-US" sz="1400" b="1" dirty="0">
              <a:latin typeface="Open Sans"/>
            </a:rPr>
            <a:t>Create / Collect</a:t>
          </a:r>
        </a:p>
      </dgm:t>
    </dgm:pt>
    <dgm:pt modelId="{31E9CF1B-C505-48D9-BB04-478B93E2DD0B}" type="parTrans" cxnId="{5E43811C-9330-4DB4-8FE2-79C37788B8ED}">
      <dgm:prSet/>
      <dgm:spPr/>
      <dgm:t>
        <a:bodyPr/>
        <a:lstStyle/>
        <a:p>
          <a:endParaRPr lang="en-US" sz="1400">
            <a:latin typeface="Open Sans"/>
          </a:endParaRPr>
        </a:p>
      </dgm:t>
    </dgm:pt>
    <dgm:pt modelId="{4656E643-753E-45AC-99AC-92E41E9CDB00}" type="sibTrans" cxnId="{5E43811C-9330-4DB4-8FE2-79C37788B8ED}">
      <dgm:prSet/>
      <dgm:spPr/>
      <dgm:t>
        <a:bodyPr/>
        <a:lstStyle/>
        <a:p>
          <a:endParaRPr lang="en-US" sz="1400">
            <a:latin typeface="Open Sans"/>
          </a:endParaRPr>
        </a:p>
      </dgm:t>
    </dgm:pt>
    <dgm:pt modelId="{1FE5E932-A790-4780-9814-B2A8E9542B93}">
      <dgm:prSet phldrT="[Text]" custT="1"/>
      <dgm:spPr/>
      <dgm:t>
        <a:bodyPr/>
        <a:lstStyle/>
        <a:p>
          <a:r>
            <a:rPr lang="en-US" sz="1400" b="1" dirty="0">
              <a:latin typeface="Open Sans"/>
            </a:rPr>
            <a:t>Store</a:t>
          </a:r>
        </a:p>
      </dgm:t>
    </dgm:pt>
    <dgm:pt modelId="{E894935D-9759-4662-BC3D-3B7D236C5FF6}" type="parTrans" cxnId="{DEBB8DAC-9782-488F-8BA5-62A95F96BA10}">
      <dgm:prSet/>
      <dgm:spPr/>
      <dgm:t>
        <a:bodyPr/>
        <a:lstStyle/>
        <a:p>
          <a:endParaRPr lang="en-US" sz="1400">
            <a:latin typeface="Open Sans"/>
          </a:endParaRPr>
        </a:p>
      </dgm:t>
    </dgm:pt>
    <dgm:pt modelId="{8C27F3BA-1CF0-448B-BBA0-007079F45D02}" type="sibTrans" cxnId="{DEBB8DAC-9782-488F-8BA5-62A95F96BA10}">
      <dgm:prSet/>
      <dgm:spPr/>
      <dgm:t>
        <a:bodyPr/>
        <a:lstStyle/>
        <a:p>
          <a:endParaRPr lang="en-US" sz="1400">
            <a:latin typeface="Open Sans"/>
          </a:endParaRPr>
        </a:p>
      </dgm:t>
    </dgm:pt>
    <dgm:pt modelId="{A9AEB94F-D037-45EE-AB93-AFF27C247C4A}">
      <dgm:prSet phldrT="[Text]" custT="1"/>
      <dgm:spPr/>
      <dgm:t>
        <a:bodyPr/>
        <a:lstStyle/>
        <a:p>
          <a:r>
            <a:rPr lang="en-US" sz="1400" b="1" dirty="0">
              <a:latin typeface="Open Sans"/>
            </a:rPr>
            <a:t>Use</a:t>
          </a:r>
        </a:p>
      </dgm:t>
    </dgm:pt>
    <dgm:pt modelId="{EFA16371-C2F0-4E2C-9BCE-4167E46DAFB4}" type="parTrans" cxnId="{079C2831-B4BE-4E6E-864D-266D29EC28AA}">
      <dgm:prSet/>
      <dgm:spPr/>
      <dgm:t>
        <a:bodyPr/>
        <a:lstStyle/>
        <a:p>
          <a:endParaRPr lang="en-US" sz="1400">
            <a:latin typeface="Open Sans"/>
          </a:endParaRPr>
        </a:p>
      </dgm:t>
    </dgm:pt>
    <dgm:pt modelId="{2A322BA9-811E-45D5-80EB-1D6FE0DC8B12}" type="sibTrans" cxnId="{079C2831-B4BE-4E6E-864D-266D29EC28AA}">
      <dgm:prSet/>
      <dgm:spPr/>
      <dgm:t>
        <a:bodyPr/>
        <a:lstStyle/>
        <a:p>
          <a:endParaRPr lang="en-US" sz="1400">
            <a:latin typeface="Open Sans"/>
          </a:endParaRPr>
        </a:p>
      </dgm:t>
    </dgm:pt>
    <dgm:pt modelId="{08D3E80E-49F5-4AAE-9C0F-7BC88DA18646}">
      <dgm:prSet phldrT="[Text]" custT="1"/>
      <dgm:spPr/>
      <dgm:t>
        <a:bodyPr/>
        <a:lstStyle/>
        <a:p>
          <a:r>
            <a:rPr lang="en-US" sz="1400" b="1" dirty="0">
              <a:latin typeface="Open Sans"/>
            </a:rPr>
            <a:t>Share</a:t>
          </a:r>
        </a:p>
      </dgm:t>
    </dgm:pt>
    <dgm:pt modelId="{ABAA6892-A682-4BC1-ADEE-2224756F2A53}" type="parTrans" cxnId="{A61CADA2-5B85-4BB8-9FB1-B3BA181FF569}">
      <dgm:prSet/>
      <dgm:spPr/>
      <dgm:t>
        <a:bodyPr/>
        <a:lstStyle/>
        <a:p>
          <a:endParaRPr lang="en-US" sz="1400">
            <a:latin typeface="Open Sans"/>
          </a:endParaRPr>
        </a:p>
      </dgm:t>
    </dgm:pt>
    <dgm:pt modelId="{F68EE6E6-00C3-427F-8BE5-BE18CD31F6CC}" type="sibTrans" cxnId="{A61CADA2-5B85-4BB8-9FB1-B3BA181FF569}">
      <dgm:prSet/>
      <dgm:spPr/>
      <dgm:t>
        <a:bodyPr/>
        <a:lstStyle/>
        <a:p>
          <a:endParaRPr lang="en-US" sz="1400">
            <a:latin typeface="Open Sans"/>
          </a:endParaRPr>
        </a:p>
      </dgm:t>
    </dgm:pt>
    <dgm:pt modelId="{3F25A1A1-A5DA-421E-8FD6-89DC47CD8CA2}">
      <dgm:prSet phldrT="[Text]" custT="1"/>
      <dgm:spPr/>
      <dgm:t>
        <a:bodyPr/>
        <a:lstStyle/>
        <a:p>
          <a:r>
            <a:rPr lang="en-US" sz="1400" b="1" dirty="0">
              <a:latin typeface="Open Sans"/>
            </a:rPr>
            <a:t>Retain / Destroy</a:t>
          </a:r>
        </a:p>
      </dgm:t>
    </dgm:pt>
    <dgm:pt modelId="{28109BAE-D835-4A55-9309-7F6B5EDCBC1C}" type="parTrans" cxnId="{CC885C7B-4010-4ADA-8A3D-98ED903C09F8}">
      <dgm:prSet/>
      <dgm:spPr/>
      <dgm:t>
        <a:bodyPr/>
        <a:lstStyle/>
        <a:p>
          <a:endParaRPr lang="en-US" sz="1400">
            <a:latin typeface="Open Sans"/>
          </a:endParaRPr>
        </a:p>
      </dgm:t>
    </dgm:pt>
    <dgm:pt modelId="{3F87F0B8-A2CA-43BC-9749-EEFD123B7364}" type="sibTrans" cxnId="{CC885C7B-4010-4ADA-8A3D-98ED903C09F8}">
      <dgm:prSet/>
      <dgm:spPr/>
      <dgm:t>
        <a:bodyPr/>
        <a:lstStyle/>
        <a:p>
          <a:endParaRPr lang="en-US" sz="1400">
            <a:latin typeface="Open Sans"/>
          </a:endParaRPr>
        </a:p>
      </dgm:t>
    </dgm:pt>
    <dgm:pt modelId="{D7107B56-58E8-4FF1-86A0-86EFE2B1C7CC}" type="pres">
      <dgm:prSet presAssocID="{3F5F6897-1BA7-41B4-8F25-489B80FC17DA}" presName="cycle" presStyleCnt="0">
        <dgm:presLayoutVars>
          <dgm:dir/>
          <dgm:resizeHandles val="exact"/>
        </dgm:presLayoutVars>
      </dgm:prSet>
      <dgm:spPr/>
    </dgm:pt>
    <dgm:pt modelId="{1BFF5FC4-5564-4B2E-883A-BF1340C29370}" type="pres">
      <dgm:prSet presAssocID="{00F25CC5-23C2-46B7-94B2-0C3D4A007D70}" presName="dummy" presStyleCnt="0"/>
      <dgm:spPr/>
    </dgm:pt>
    <dgm:pt modelId="{4E313E10-4C24-4686-84E0-720B4162FB98}" type="pres">
      <dgm:prSet presAssocID="{00F25CC5-23C2-46B7-94B2-0C3D4A007D70}" presName="node" presStyleLbl="revTx" presStyleIdx="0" presStyleCnt="5">
        <dgm:presLayoutVars>
          <dgm:bulletEnabled val="1"/>
        </dgm:presLayoutVars>
      </dgm:prSet>
      <dgm:spPr/>
    </dgm:pt>
    <dgm:pt modelId="{5CD7F745-3EFE-41B2-AE75-F05C06223904}" type="pres">
      <dgm:prSet presAssocID="{4656E643-753E-45AC-99AC-92E41E9CDB00}" presName="sibTrans" presStyleLbl="node1" presStyleIdx="0" presStyleCnt="5"/>
      <dgm:spPr/>
    </dgm:pt>
    <dgm:pt modelId="{E0EFAFA4-448E-4620-88F1-A9B2690B9A57}" type="pres">
      <dgm:prSet presAssocID="{1FE5E932-A790-4780-9814-B2A8E9542B93}" presName="dummy" presStyleCnt="0"/>
      <dgm:spPr/>
    </dgm:pt>
    <dgm:pt modelId="{C9141110-04A2-4E90-AF9C-624126958C2F}" type="pres">
      <dgm:prSet presAssocID="{1FE5E932-A790-4780-9814-B2A8E9542B93}" presName="node" presStyleLbl="revTx" presStyleIdx="1" presStyleCnt="5">
        <dgm:presLayoutVars>
          <dgm:bulletEnabled val="1"/>
        </dgm:presLayoutVars>
      </dgm:prSet>
      <dgm:spPr/>
    </dgm:pt>
    <dgm:pt modelId="{4F90D563-413B-4E57-A78D-2BF3E31314CA}" type="pres">
      <dgm:prSet presAssocID="{8C27F3BA-1CF0-448B-BBA0-007079F45D02}" presName="sibTrans" presStyleLbl="node1" presStyleIdx="1" presStyleCnt="5"/>
      <dgm:spPr/>
    </dgm:pt>
    <dgm:pt modelId="{2ECB0FC2-7ED5-4F5D-B0AF-B7A2A254766B}" type="pres">
      <dgm:prSet presAssocID="{A9AEB94F-D037-45EE-AB93-AFF27C247C4A}" presName="dummy" presStyleCnt="0"/>
      <dgm:spPr/>
    </dgm:pt>
    <dgm:pt modelId="{C3F0C6C2-6285-47EF-93A2-69355EC2D82F}" type="pres">
      <dgm:prSet presAssocID="{A9AEB94F-D037-45EE-AB93-AFF27C247C4A}" presName="node" presStyleLbl="revTx" presStyleIdx="2" presStyleCnt="5">
        <dgm:presLayoutVars>
          <dgm:bulletEnabled val="1"/>
        </dgm:presLayoutVars>
      </dgm:prSet>
      <dgm:spPr/>
    </dgm:pt>
    <dgm:pt modelId="{B3DE9754-9903-470A-9014-61119EC840F0}" type="pres">
      <dgm:prSet presAssocID="{2A322BA9-811E-45D5-80EB-1D6FE0DC8B12}" presName="sibTrans" presStyleLbl="node1" presStyleIdx="2" presStyleCnt="5"/>
      <dgm:spPr/>
    </dgm:pt>
    <dgm:pt modelId="{08572B4F-6466-4B11-BA9B-2F49122F695C}" type="pres">
      <dgm:prSet presAssocID="{08D3E80E-49F5-4AAE-9C0F-7BC88DA18646}" presName="dummy" presStyleCnt="0"/>
      <dgm:spPr/>
    </dgm:pt>
    <dgm:pt modelId="{DC73E695-AB3E-4909-A1C8-F39B97E68612}" type="pres">
      <dgm:prSet presAssocID="{08D3E80E-49F5-4AAE-9C0F-7BC88DA18646}" presName="node" presStyleLbl="revTx" presStyleIdx="3" presStyleCnt="5">
        <dgm:presLayoutVars>
          <dgm:bulletEnabled val="1"/>
        </dgm:presLayoutVars>
      </dgm:prSet>
      <dgm:spPr/>
    </dgm:pt>
    <dgm:pt modelId="{3D36C8BD-D60C-4183-88CD-637AC2EF24AA}" type="pres">
      <dgm:prSet presAssocID="{F68EE6E6-00C3-427F-8BE5-BE18CD31F6CC}" presName="sibTrans" presStyleLbl="node1" presStyleIdx="3" presStyleCnt="5"/>
      <dgm:spPr/>
    </dgm:pt>
    <dgm:pt modelId="{9B4426E3-8630-4F00-8211-8EC99C51A51F}" type="pres">
      <dgm:prSet presAssocID="{3F25A1A1-A5DA-421E-8FD6-89DC47CD8CA2}" presName="dummy" presStyleCnt="0"/>
      <dgm:spPr/>
    </dgm:pt>
    <dgm:pt modelId="{15E9D09E-728E-4B8A-8856-2CEDC56BE21C}" type="pres">
      <dgm:prSet presAssocID="{3F25A1A1-A5DA-421E-8FD6-89DC47CD8CA2}" presName="node" presStyleLbl="revTx" presStyleIdx="4" presStyleCnt="5" custScaleX="133087">
        <dgm:presLayoutVars>
          <dgm:bulletEnabled val="1"/>
        </dgm:presLayoutVars>
      </dgm:prSet>
      <dgm:spPr/>
    </dgm:pt>
    <dgm:pt modelId="{8629A597-2E3B-4BFC-BCFF-CD3B3EBD72AE}" type="pres">
      <dgm:prSet presAssocID="{3F87F0B8-A2CA-43BC-9749-EEFD123B7364}" presName="sibTrans" presStyleLbl="node1" presStyleIdx="4" presStyleCnt="5"/>
      <dgm:spPr/>
    </dgm:pt>
  </dgm:ptLst>
  <dgm:cxnLst>
    <dgm:cxn modelId="{02597B01-F812-4A01-8ABC-3A3C4DB4E2E3}" type="presOf" srcId="{3F87F0B8-A2CA-43BC-9749-EEFD123B7364}" destId="{8629A597-2E3B-4BFC-BCFF-CD3B3EBD72AE}" srcOrd="0" destOrd="0" presId="urn:microsoft.com/office/officeart/2005/8/layout/cycle1"/>
    <dgm:cxn modelId="{955E9301-9381-42CD-B6C0-7E774802BA7D}" type="presOf" srcId="{4656E643-753E-45AC-99AC-92E41E9CDB00}" destId="{5CD7F745-3EFE-41B2-AE75-F05C06223904}" srcOrd="0" destOrd="0" presId="urn:microsoft.com/office/officeart/2005/8/layout/cycle1"/>
    <dgm:cxn modelId="{AD413E18-324B-4CC1-8A6E-5BE743EEC1C4}" type="presOf" srcId="{A9AEB94F-D037-45EE-AB93-AFF27C247C4A}" destId="{C3F0C6C2-6285-47EF-93A2-69355EC2D82F}" srcOrd="0" destOrd="0" presId="urn:microsoft.com/office/officeart/2005/8/layout/cycle1"/>
    <dgm:cxn modelId="{5E43811C-9330-4DB4-8FE2-79C37788B8ED}" srcId="{3F5F6897-1BA7-41B4-8F25-489B80FC17DA}" destId="{00F25CC5-23C2-46B7-94B2-0C3D4A007D70}" srcOrd="0" destOrd="0" parTransId="{31E9CF1B-C505-48D9-BB04-478B93E2DD0B}" sibTransId="{4656E643-753E-45AC-99AC-92E41E9CDB00}"/>
    <dgm:cxn modelId="{A62C921C-BF7B-4918-B23D-3272A79C83AE}" type="presOf" srcId="{2A322BA9-811E-45D5-80EB-1D6FE0DC8B12}" destId="{B3DE9754-9903-470A-9014-61119EC840F0}" srcOrd="0" destOrd="0" presId="urn:microsoft.com/office/officeart/2005/8/layout/cycle1"/>
    <dgm:cxn modelId="{079C2831-B4BE-4E6E-864D-266D29EC28AA}" srcId="{3F5F6897-1BA7-41B4-8F25-489B80FC17DA}" destId="{A9AEB94F-D037-45EE-AB93-AFF27C247C4A}" srcOrd="2" destOrd="0" parTransId="{EFA16371-C2F0-4E2C-9BCE-4167E46DAFB4}" sibTransId="{2A322BA9-811E-45D5-80EB-1D6FE0DC8B12}"/>
    <dgm:cxn modelId="{710DE13F-DC35-4E06-93E6-B87029C41637}" type="presOf" srcId="{00F25CC5-23C2-46B7-94B2-0C3D4A007D70}" destId="{4E313E10-4C24-4686-84E0-720B4162FB98}" srcOrd="0" destOrd="0" presId="urn:microsoft.com/office/officeart/2005/8/layout/cycle1"/>
    <dgm:cxn modelId="{F41FAE69-AB64-4803-80C2-2292B883636C}" type="presOf" srcId="{3F5F6897-1BA7-41B4-8F25-489B80FC17DA}" destId="{D7107B56-58E8-4FF1-86A0-86EFE2B1C7CC}" srcOrd="0" destOrd="0" presId="urn:microsoft.com/office/officeart/2005/8/layout/cycle1"/>
    <dgm:cxn modelId="{52B02A4E-B69F-476A-99EC-1BD6087996AD}" type="presOf" srcId="{3F25A1A1-A5DA-421E-8FD6-89DC47CD8CA2}" destId="{15E9D09E-728E-4B8A-8856-2CEDC56BE21C}" srcOrd="0" destOrd="0" presId="urn:microsoft.com/office/officeart/2005/8/layout/cycle1"/>
    <dgm:cxn modelId="{F099E873-8BCC-4F8A-80DF-42DE85F833B7}" type="presOf" srcId="{F68EE6E6-00C3-427F-8BE5-BE18CD31F6CC}" destId="{3D36C8BD-D60C-4183-88CD-637AC2EF24AA}" srcOrd="0" destOrd="0" presId="urn:microsoft.com/office/officeart/2005/8/layout/cycle1"/>
    <dgm:cxn modelId="{45152A7A-7BB1-4A89-AAAE-D95048DD5A7B}" type="presOf" srcId="{8C27F3BA-1CF0-448B-BBA0-007079F45D02}" destId="{4F90D563-413B-4E57-A78D-2BF3E31314CA}" srcOrd="0" destOrd="0" presId="urn:microsoft.com/office/officeart/2005/8/layout/cycle1"/>
    <dgm:cxn modelId="{CC885C7B-4010-4ADA-8A3D-98ED903C09F8}" srcId="{3F5F6897-1BA7-41B4-8F25-489B80FC17DA}" destId="{3F25A1A1-A5DA-421E-8FD6-89DC47CD8CA2}" srcOrd="4" destOrd="0" parTransId="{28109BAE-D835-4A55-9309-7F6B5EDCBC1C}" sibTransId="{3F87F0B8-A2CA-43BC-9749-EEFD123B7364}"/>
    <dgm:cxn modelId="{A61CADA2-5B85-4BB8-9FB1-B3BA181FF569}" srcId="{3F5F6897-1BA7-41B4-8F25-489B80FC17DA}" destId="{08D3E80E-49F5-4AAE-9C0F-7BC88DA18646}" srcOrd="3" destOrd="0" parTransId="{ABAA6892-A682-4BC1-ADEE-2224756F2A53}" sibTransId="{F68EE6E6-00C3-427F-8BE5-BE18CD31F6CC}"/>
    <dgm:cxn modelId="{DEBB8DAC-9782-488F-8BA5-62A95F96BA10}" srcId="{3F5F6897-1BA7-41B4-8F25-489B80FC17DA}" destId="{1FE5E932-A790-4780-9814-B2A8E9542B93}" srcOrd="1" destOrd="0" parTransId="{E894935D-9759-4662-BC3D-3B7D236C5FF6}" sibTransId="{8C27F3BA-1CF0-448B-BBA0-007079F45D02}"/>
    <dgm:cxn modelId="{B910EBC3-9401-45AA-8CEF-8FFA7B0D2508}" type="presOf" srcId="{1FE5E932-A790-4780-9814-B2A8E9542B93}" destId="{C9141110-04A2-4E90-AF9C-624126958C2F}" srcOrd="0" destOrd="0" presId="urn:microsoft.com/office/officeart/2005/8/layout/cycle1"/>
    <dgm:cxn modelId="{D8DEF1E6-4C98-43B2-953A-947B53C4D9C4}" type="presOf" srcId="{08D3E80E-49F5-4AAE-9C0F-7BC88DA18646}" destId="{DC73E695-AB3E-4909-A1C8-F39B97E68612}" srcOrd="0" destOrd="0" presId="urn:microsoft.com/office/officeart/2005/8/layout/cycle1"/>
    <dgm:cxn modelId="{A06F7EAA-851D-4B07-A660-9B2D059F8D0A}" type="presParOf" srcId="{D7107B56-58E8-4FF1-86A0-86EFE2B1C7CC}" destId="{1BFF5FC4-5564-4B2E-883A-BF1340C29370}" srcOrd="0" destOrd="0" presId="urn:microsoft.com/office/officeart/2005/8/layout/cycle1"/>
    <dgm:cxn modelId="{5812A7B7-D069-4E80-B553-1BE545A6018C}" type="presParOf" srcId="{D7107B56-58E8-4FF1-86A0-86EFE2B1C7CC}" destId="{4E313E10-4C24-4686-84E0-720B4162FB98}" srcOrd="1" destOrd="0" presId="urn:microsoft.com/office/officeart/2005/8/layout/cycle1"/>
    <dgm:cxn modelId="{F295DAA3-8480-4B16-A801-F46917A884BA}" type="presParOf" srcId="{D7107B56-58E8-4FF1-86A0-86EFE2B1C7CC}" destId="{5CD7F745-3EFE-41B2-AE75-F05C06223904}" srcOrd="2" destOrd="0" presId="urn:microsoft.com/office/officeart/2005/8/layout/cycle1"/>
    <dgm:cxn modelId="{CB156CAD-D59D-4C41-8BD9-F27F87A10D45}" type="presParOf" srcId="{D7107B56-58E8-4FF1-86A0-86EFE2B1C7CC}" destId="{E0EFAFA4-448E-4620-88F1-A9B2690B9A57}" srcOrd="3" destOrd="0" presId="urn:microsoft.com/office/officeart/2005/8/layout/cycle1"/>
    <dgm:cxn modelId="{1017825D-9D70-4089-B948-10BEEA71DEA8}" type="presParOf" srcId="{D7107B56-58E8-4FF1-86A0-86EFE2B1C7CC}" destId="{C9141110-04A2-4E90-AF9C-624126958C2F}" srcOrd="4" destOrd="0" presId="urn:microsoft.com/office/officeart/2005/8/layout/cycle1"/>
    <dgm:cxn modelId="{E2E4EA30-4EC3-49E2-BE59-202324666C1F}" type="presParOf" srcId="{D7107B56-58E8-4FF1-86A0-86EFE2B1C7CC}" destId="{4F90D563-413B-4E57-A78D-2BF3E31314CA}" srcOrd="5" destOrd="0" presId="urn:microsoft.com/office/officeart/2005/8/layout/cycle1"/>
    <dgm:cxn modelId="{34E141AA-965F-4449-B445-E445DC6D19F6}" type="presParOf" srcId="{D7107B56-58E8-4FF1-86A0-86EFE2B1C7CC}" destId="{2ECB0FC2-7ED5-4F5D-B0AF-B7A2A254766B}" srcOrd="6" destOrd="0" presId="urn:microsoft.com/office/officeart/2005/8/layout/cycle1"/>
    <dgm:cxn modelId="{DF51B23C-F1E4-4E55-B77B-CD71F56D24D6}" type="presParOf" srcId="{D7107B56-58E8-4FF1-86A0-86EFE2B1C7CC}" destId="{C3F0C6C2-6285-47EF-93A2-69355EC2D82F}" srcOrd="7" destOrd="0" presId="urn:microsoft.com/office/officeart/2005/8/layout/cycle1"/>
    <dgm:cxn modelId="{AD1F604D-282D-4311-9066-E8153AE27EFA}" type="presParOf" srcId="{D7107B56-58E8-4FF1-86A0-86EFE2B1C7CC}" destId="{B3DE9754-9903-470A-9014-61119EC840F0}" srcOrd="8" destOrd="0" presId="urn:microsoft.com/office/officeart/2005/8/layout/cycle1"/>
    <dgm:cxn modelId="{96BC7139-9EF6-4E75-B6CE-E4DF747DBA0E}" type="presParOf" srcId="{D7107B56-58E8-4FF1-86A0-86EFE2B1C7CC}" destId="{08572B4F-6466-4B11-BA9B-2F49122F695C}" srcOrd="9" destOrd="0" presId="urn:microsoft.com/office/officeart/2005/8/layout/cycle1"/>
    <dgm:cxn modelId="{B3C88CC9-EAF1-445E-8550-BF1B2D3A584A}" type="presParOf" srcId="{D7107B56-58E8-4FF1-86A0-86EFE2B1C7CC}" destId="{DC73E695-AB3E-4909-A1C8-F39B97E68612}" srcOrd="10" destOrd="0" presId="urn:microsoft.com/office/officeart/2005/8/layout/cycle1"/>
    <dgm:cxn modelId="{0AF40017-3ED7-44BA-B270-380FCC89E511}" type="presParOf" srcId="{D7107B56-58E8-4FF1-86A0-86EFE2B1C7CC}" destId="{3D36C8BD-D60C-4183-88CD-637AC2EF24AA}" srcOrd="11" destOrd="0" presId="urn:microsoft.com/office/officeart/2005/8/layout/cycle1"/>
    <dgm:cxn modelId="{62F41383-FD03-4605-8D4F-B1A1EA3FF9BA}" type="presParOf" srcId="{D7107B56-58E8-4FF1-86A0-86EFE2B1C7CC}" destId="{9B4426E3-8630-4F00-8211-8EC99C51A51F}" srcOrd="12" destOrd="0" presId="urn:microsoft.com/office/officeart/2005/8/layout/cycle1"/>
    <dgm:cxn modelId="{BC163571-E945-4A58-AFC2-C9F37F90E0FB}" type="presParOf" srcId="{D7107B56-58E8-4FF1-86A0-86EFE2B1C7CC}" destId="{15E9D09E-728E-4B8A-8856-2CEDC56BE21C}" srcOrd="13" destOrd="0" presId="urn:microsoft.com/office/officeart/2005/8/layout/cycle1"/>
    <dgm:cxn modelId="{7C321ADD-01BE-4F5B-8937-8261B3782615}" type="presParOf" srcId="{D7107B56-58E8-4FF1-86A0-86EFE2B1C7CC}" destId="{8629A597-2E3B-4BFC-BCFF-CD3B3EBD72AE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13E10-4C24-4686-84E0-720B4162FB98}">
      <dsp:nvSpPr>
        <dsp:cNvPr id="0" name=""/>
        <dsp:cNvSpPr/>
      </dsp:nvSpPr>
      <dsp:spPr>
        <a:xfrm>
          <a:off x="2538811" y="21684"/>
          <a:ext cx="740047" cy="74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Open Sans"/>
            </a:rPr>
            <a:t>Create / Collect</a:t>
          </a:r>
        </a:p>
      </dsp:txBody>
      <dsp:txXfrm>
        <a:off x="2538811" y="21684"/>
        <a:ext cx="740047" cy="740047"/>
      </dsp:txXfrm>
    </dsp:sp>
    <dsp:sp modelId="{5CD7F745-3EFE-41B2-AE75-F05C06223904}">
      <dsp:nvSpPr>
        <dsp:cNvPr id="0" name=""/>
        <dsp:cNvSpPr/>
      </dsp:nvSpPr>
      <dsp:spPr>
        <a:xfrm>
          <a:off x="794196" y="-176"/>
          <a:ext cx="2779380" cy="2779380"/>
        </a:xfrm>
        <a:prstGeom prst="circularArrow">
          <a:avLst>
            <a:gd name="adj1" fmla="val 5192"/>
            <a:gd name="adj2" fmla="val 335329"/>
            <a:gd name="adj3" fmla="val 21295622"/>
            <a:gd name="adj4" fmla="val 19764153"/>
            <a:gd name="adj5" fmla="val 6057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141110-04A2-4E90-AF9C-624126958C2F}">
      <dsp:nvSpPr>
        <dsp:cNvPr id="0" name=""/>
        <dsp:cNvSpPr/>
      </dsp:nvSpPr>
      <dsp:spPr>
        <a:xfrm>
          <a:off x="2986853" y="1400617"/>
          <a:ext cx="740047" cy="74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Open Sans"/>
            </a:rPr>
            <a:t>Store</a:t>
          </a:r>
        </a:p>
      </dsp:txBody>
      <dsp:txXfrm>
        <a:off x="2986853" y="1400617"/>
        <a:ext cx="740047" cy="740047"/>
      </dsp:txXfrm>
    </dsp:sp>
    <dsp:sp modelId="{4F90D563-413B-4E57-A78D-2BF3E31314CA}">
      <dsp:nvSpPr>
        <dsp:cNvPr id="0" name=""/>
        <dsp:cNvSpPr/>
      </dsp:nvSpPr>
      <dsp:spPr>
        <a:xfrm>
          <a:off x="794196" y="-176"/>
          <a:ext cx="2779380" cy="2779380"/>
        </a:xfrm>
        <a:prstGeom prst="circularArrow">
          <a:avLst>
            <a:gd name="adj1" fmla="val 5192"/>
            <a:gd name="adj2" fmla="val 335329"/>
            <a:gd name="adj3" fmla="val 4017164"/>
            <a:gd name="adj4" fmla="val 2251168"/>
            <a:gd name="adj5" fmla="val 6057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F0C6C2-6285-47EF-93A2-69355EC2D82F}">
      <dsp:nvSpPr>
        <dsp:cNvPr id="0" name=""/>
        <dsp:cNvSpPr/>
      </dsp:nvSpPr>
      <dsp:spPr>
        <a:xfrm>
          <a:off x="1813863" y="2252845"/>
          <a:ext cx="740047" cy="74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Open Sans"/>
            </a:rPr>
            <a:t>Use</a:t>
          </a:r>
        </a:p>
      </dsp:txBody>
      <dsp:txXfrm>
        <a:off x="1813863" y="2252845"/>
        <a:ext cx="740047" cy="740047"/>
      </dsp:txXfrm>
    </dsp:sp>
    <dsp:sp modelId="{B3DE9754-9903-470A-9014-61119EC840F0}">
      <dsp:nvSpPr>
        <dsp:cNvPr id="0" name=""/>
        <dsp:cNvSpPr/>
      </dsp:nvSpPr>
      <dsp:spPr>
        <a:xfrm>
          <a:off x="794196" y="-176"/>
          <a:ext cx="2779380" cy="2779380"/>
        </a:xfrm>
        <a:prstGeom prst="circularArrow">
          <a:avLst>
            <a:gd name="adj1" fmla="val 5192"/>
            <a:gd name="adj2" fmla="val 335329"/>
            <a:gd name="adj3" fmla="val 8213503"/>
            <a:gd name="adj4" fmla="val 6447507"/>
            <a:gd name="adj5" fmla="val 6057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73E695-AB3E-4909-A1C8-F39B97E68612}">
      <dsp:nvSpPr>
        <dsp:cNvPr id="0" name=""/>
        <dsp:cNvSpPr/>
      </dsp:nvSpPr>
      <dsp:spPr>
        <a:xfrm>
          <a:off x="640872" y="1400617"/>
          <a:ext cx="740047" cy="74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Open Sans"/>
            </a:rPr>
            <a:t>Share</a:t>
          </a:r>
        </a:p>
      </dsp:txBody>
      <dsp:txXfrm>
        <a:off x="640872" y="1400617"/>
        <a:ext cx="740047" cy="740047"/>
      </dsp:txXfrm>
    </dsp:sp>
    <dsp:sp modelId="{3D36C8BD-D60C-4183-88CD-637AC2EF24AA}">
      <dsp:nvSpPr>
        <dsp:cNvPr id="0" name=""/>
        <dsp:cNvSpPr/>
      </dsp:nvSpPr>
      <dsp:spPr>
        <a:xfrm>
          <a:off x="794196" y="-176"/>
          <a:ext cx="2779380" cy="2779380"/>
        </a:xfrm>
        <a:prstGeom prst="circularArrow">
          <a:avLst>
            <a:gd name="adj1" fmla="val 5192"/>
            <a:gd name="adj2" fmla="val 335329"/>
            <a:gd name="adj3" fmla="val 12300518"/>
            <a:gd name="adj4" fmla="val 10769050"/>
            <a:gd name="adj5" fmla="val 6057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E9D09E-728E-4B8A-8856-2CEDC56BE21C}">
      <dsp:nvSpPr>
        <dsp:cNvPr id="0" name=""/>
        <dsp:cNvSpPr/>
      </dsp:nvSpPr>
      <dsp:spPr>
        <a:xfrm>
          <a:off x="966485" y="21684"/>
          <a:ext cx="984907" cy="74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Open Sans"/>
            </a:rPr>
            <a:t>Retain / Destroy</a:t>
          </a:r>
        </a:p>
      </dsp:txBody>
      <dsp:txXfrm>
        <a:off x="966485" y="21684"/>
        <a:ext cx="984907" cy="740047"/>
      </dsp:txXfrm>
    </dsp:sp>
    <dsp:sp modelId="{8629A597-2E3B-4BFC-BCFF-CD3B3EBD72AE}">
      <dsp:nvSpPr>
        <dsp:cNvPr id="0" name=""/>
        <dsp:cNvSpPr/>
      </dsp:nvSpPr>
      <dsp:spPr>
        <a:xfrm>
          <a:off x="794196" y="-176"/>
          <a:ext cx="2779380" cy="2779380"/>
        </a:xfrm>
        <a:prstGeom prst="circularArrow">
          <a:avLst>
            <a:gd name="adj1" fmla="val 5192"/>
            <a:gd name="adj2" fmla="val 335329"/>
            <a:gd name="adj3" fmla="val 16868145"/>
            <a:gd name="adj4" fmla="val 15548065"/>
            <a:gd name="adj5" fmla="val 6057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E4AB3E03-81DD-6F4A-91AD-BC2B58DDF677}" type="datetimeFigureOut">
              <a:rPr lang="en-US" smtClean="0"/>
              <a:t>5/10/2021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2D7A45CD-4A43-FD41-BB1F-93F01C528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180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9" y="1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1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9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9123059-AD18-2644-A422-F81F304BF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6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191"/>
            <a:ext cx="9144000" cy="467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4724400"/>
            <a:ext cx="6553200" cy="533400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CC154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5257800"/>
            <a:ext cx="3810000" cy="381000"/>
          </a:xfrm>
        </p:spPr>
        <p:txBody>
          <a:bodyPr/>
          <a:lstStyle>
            <a:lvl1pPr marL="0" indent="0" algn="r">
              <a:spcBef>
                <a:spcPts val="0"/>
              </a:spcBef>
              <a:buFont typeface="Arial Narrow" pitchFamily="-107" charset="0"/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31053-DC07-4195-BFC2-18BD6D023A5D}"/>
              </a:ext>
            </a:extLst>
          </p:cNvPr>
          <p:cNvSpPr>
            <a:spLocks noGrp="1"/>
          </p:cNvSpPr>
          <p:nvPr userDrawn="1"/>
        </p:nvSpPr>
        <p:spPr>
          <a:xfrm>
            <a:off x="7223968" y="6463656"/>
            <a:ext cx="1486996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May 2021</a:t>
            </a:r>
          </a:p>
        </p:txBody>
      </p:sp>
    </p:spTree>
    <p:extLst>
      <p:ext uri="{BB962C8B-B14F-4D97-AF65-F5344CB8AC3E}">
        <p14:creationId xmlns:p14="http://schemas.microsoft.com/office/powerpoint/2010/main" val="2934854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7824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88950" y="1230313"/>
            <a:ext cx="8138160" cy="49560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7464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7824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88950" y="1230313"/>
            <a:ext cx="8138160" cy="49560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2573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7824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88950" y="1230313"/>
            <a:ext cx="8138160" cy="49560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8501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7824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88950" y="1230313"/>
            <a:ext cx="8138160" cy="49560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8764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7824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RMATION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88949" y="1230313"/>
            <a:ext cx="8229600" cy="49560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407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95400" y="3677478"/>
            <a:ext cx="6553200" cy="533400"/>
          </a:xfrm>
          <a:prstGeom prst="rect">
            <a:avLst/>
          </a:prstGeom>
        </p:spPr>
        <p:txBody>
          <a:bodyPr/>
          <a:lstStyle>
            <a:lvl1pPr algn="ctr">
              <a:defRPr sz="2400" baseline="0">
                <a:solidFill>
                  <a:srgbClr val="CC154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Business Unit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295400" y="4346712"/>
            <a:ext cx="6553200" cy="1736036"/>
          </a:xfrm>
        </p:spPr>
        <p:txBody>
          <a:bodyPr/>
          <a:lstStyle>
            <a:lvl1pPr marL="0" indent="0" algn="ctr">
              <a:spcBef>
                <a:spcPts val="0"/>
              </a:spcBef>
              <a:buFont typeface="Arial Narrow" pitchFamily="-107" charset="0"/>
              <a:buNone/>
              <a:defRPr sz="2000" i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Business unit vision statement</a:t>
            </a:r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54"/>
          <a:stretch/>
        </p:blipFill>
        <p:spPr bwMode="auto">
          <a:xfrm>
            <a:off x="0" y="6191"/>
            <a:ext cx="9144000" cy="335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773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123" y="1229139"/>
            <a:ext cx="8262938" cy="4953000"/>
          </a:xfrm>
        </p:spPr>
        <p:txBody>
          <a:bodyPr/>
          <a:lstStyle>
            <a:lvl1pPr>
              <a:spcBef>
                <a:spcPts val="0"/>
              </a:spcBef>
              <a:defRPr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defRPr sz="1800"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3pPr>
            <a:lvl4pPr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4pPr>
            <a:lvl5pPr>
              <a:spcBef>
                <a:spcPts val="0"/>
              </a:spcBef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8576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88950" y="1230313"/>
            <a:ext cx="8138160" cy="49560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2984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7824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88950" y="1348033"/>
            <a:ext cx="8138160" cy="48383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242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6120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191"/>
            <a:ext cx="9144000" cy="467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4724400"/>
            <a:ext cx="6553200" cy="533400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CC154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5257800"/>
            <a:ext cx="3810000" cy="381000"/>
          </a:xfrm>
        </p:spPr>
        <p:txBody>
          <a:bodyPr/>
          <a:lstStyle>
            <a:lvl1pPr marL="0" indent="0" algn="r">
              <a:spcBef>
                <a:spcPts val="0"/>
              </a:spcBef>
              <a:buFont typeface="Arial Narrow" pitchFamily="-107" charset="0"/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50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240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rge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tro line"/>
          <p:cNvSpPr>
            <a:spLocks noGrp="1"/>
          </p:cNvSpPr>
          <p:nvPr>
            <p:ph type="body" sz="quarter" idx="11"/>
          </p:nvPr>
        </p:nvSpPr>
        <p:spPr>
          <a:xfrm>
            <a:off x="451379" y="2097088"/>
            <a:ext cx="8280400" cy="4175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Sub-heading"/>
          <p:cNvSpPr>
            <a:spLocks noGrp="1"/>
          </p:cNvSpPr>
          <p:nvPr>
            <p:ph type="body" sz="quarter" idx="10"/>
          </p:nvPr>
        </p:nvSpPr>
        <p:spPr>
          <a:xfrm>
            <a:off x="431800" y="738188"/>
            <a:ext cx="8280400" cy="37782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2" name="Heading"/>
          <p:cNvSpPr>
            <a:spLocks noGrp="1"/>
          </p:cNvSpPr>
          <p:nvPr>
            <p:ph type="title"/>
          </p:nvPr>
        </p:nvSpPr>
        <p:spPr>
          <a:xfrm>
            <a:off x="431800" y="404813"/>
            <a:ext cx="8280400" cy="333741"/>
          </a:xfrm>
        </p:spPr>
        <p:txBody>
          <a:bodyPr>
            <a:noAutofit/>
          </a:bodyPr>
          <a:lstStyle>
            <a:lvl1pPr>
              <a:defRPr sz="2100" baseline="0"/>
            </a:lvl1pPr>
          </a:lstStyle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50850" y="2514600"/>
            <a:ext cx="8280400" cy="360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BBEBB7BC-747F-4BAC-82BC-C9D468AF2AB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045450" y="6442075"/>
            <a:ext cx="795338" cy="2730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8B8B39-2A19-4CE8-A42A-B5D6E316D7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7194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262938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796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88950" y="1230313"/>
            <a:ext cx="8138160" cy="49560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9919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jp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19200"/>
            <a:ext cx="8138160" cy="495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500063" y="179614"/>
            <a:ext cx="760059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Footer Placeholder 4"/>
          <p:cNvSpPr>
            <a:spLocks noGrp="1"/>
          </p:cNvSpPr>
          <p:nvPr/>
        </p:nvSpPr>
        <p:spPr>
          <a:xfrm>
            <a:off x="451134" y="6433911"/>
            <a:ext cx="1486996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MTS CONFIDENTIAL</a:t>
            </a:r>
          </a:p>
        </p:txBody>
      </p:sp>
      <p:sp>
        <p:nvSpPr>
          <p:cNvPr id="9" name="TextBox 17"/>
          <p:cNvSpPr txBox="1"/>
          <p:nvPr/>
        </p:nvSpPr>
        <p:spPr>
          <a:xfrm>
            <a:off x="3870284" y="6461910"/>
            <a:ext cx="14034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000" spc="300" baseline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CORPORATE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946794" y="6461907"/>
            <a:ext cx="1244698" cy="246224"/>
            <a:chOff x="3956909" y="6418362"/>
            <a:chExt cx="1448799" cy="328299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3956909" y="6746661"/>
              <a:ext cx="1448799" cy="0"/>
            </a:xfrm>
            <a:prstGeom prst="line">
              <a:avLst/>
            </a:prstGeom>
            <a:ln w="6350" cmpd="sng">
              <a:solidFill>
                <a:srgbClr val="7F7F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3956909" y="6418362"/>
              <a:ext cx="1448799" cy="0"/>
            </a:xfrm>
            <a:prstGeom prst="line">
              <a:avLst/>
            </a:prstGeom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727" y="315643"/>
            <a:ext cx="687984" cy="414004"/>
          </a:xfrm>
          <a:prstGeom prst="rect">
            <a:avLst/>
          </a:prstGeom>
        </p:spPr>
      </p:pic>
      <p:pic>
        <p:nvPicPr>
          <p:cNvPr id="14" name="Picture 13" descr="Corp2.jpg">
            <a:extLst>
              <a:ext uri="{FF2B5EF4-FFF2-40B4-BE49-F238E27FC236}">
                <a16:creationId xmlns:a16="http://schemas.microsoft.com/office/drawing/2014/main" id="{7C35E9B2-EC2E-4A66-BFE3-9E131C8124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6"/>
          <a:stretch/>
        </p:blipFill>
        <p:spPr>
          <a:xfrm>
            <a:off x="0" y="974749"/>
            <a:ext cx="9144000" cy="1682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43" r:id="rId2"/>
    <p:sldLayoutId id="2147483696" r:id="rId3"/>
    <p:sldLayoutId id="2147483703" r:id="rId4"/>
    <p:sldLayoutId id="2147483735" r:id="rId5"/>
    <p:sldLayoutId id="2147483745" r:id="rId6"/>
    <p:sldLayoutId id="2147483746" r:id="rId7"/>
    <p:sldLayoutId id="2147483750" r:id="rId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C1543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9pPr>
    </p:titleStyle>
    <p:bodyStyle>
      <a:lvl1pPr marL="342900" indent="-342900" algn="l" rtl="0" eaLnBrk="1" fontAlgn="base" hangingPunct="1">
        <a:spcBef>
          <a:spcPts val="0"/>
        </a:spcBef>
        <a:spcAft>
          <a:spcPts val="600"/>
        </a:spcAft>
        <a:buClr>
          <a:srgbClr val="CC1543"/>
        </a:buClr>
        <a:buFont typeface="Arial Narrow" charset="0"/>
        <a:buChar char="»"/>
        <a:defRPr sz="20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ts val="0"/>
        </a:spcBef>
        <a:spcAft>
          <a:spcPts val="600"/>
        </a:spcAft>
        <a:buClr>
          <a:srgbClr val="CC1543"/>
        </a:buClr>
        <a:buChar char="–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2pPr>
      <a:lvl3pPr marL="1143000" indent="-228600" algn="l" rtl="0" eaLnBrk="1" fontAlgn="base" hangingPunct="1">
        <a:spcBef>
          <a:spcPts val="0"/>
        </a:spcBef>
        <a:spcAft>
          <a:spcPts val="600"/>
        </a:spcAft>
        <a:buClr>
          <a:srgbClr val="CC1543"/>
        </a:buClr>
        <a:buFont typeface="Arial"/>
        <a:buChar char="•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3pPr>
      <a:lvl4pPr marL="1600200" indent="-228600" algn="l" rtl="0" eaLnBrk="1" fontAlgn="base" hangingPunct="1">
        <a:spcBef>
          <a:spcPts val="0"/>
        </a:spcBef>
        <a:spcAft>
          <a:spcPts val="600"/>
        </a:spcAft>
        <a:buClr>
          <a:srgbClr val="CC1543"/>
        </a:buClr>
        <a:buFont typeface="Lucida Grande"/>
        <a:buChar char="›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4pPr>
      <a:lvl5pPr marL="2057400" indent="-228600" algn="l" rtl="0" eaLnBrk="1" fontAlgn="base" hangingPunct="1">
        <a:spcBef>
          <a:spcPts val="0"/>
        </a:spcBef>
        <a:spcAft>
          <a:spcPts val="600"/>
        </a:spcAft>
        <a:buClr>
          <a:srgbClr val="CC1543"/>
        </a:buClr>
        <a:buFont typeface="Wingdings" charset="2"/>
        <a:buChar char="§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p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6"/>
          <a:stretch/>
        </p:blipFill>
        <p:spPr>
          <a:xfrm>
            <a:off x="0" y="974749"/>
            <a:ext cx="9144000" cy="168251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124" y="1229139"/>
            <a:ext cx="8138160" cy="495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489859" y="76200"/>
            <a:ext cx="6812866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Footer Placeholder 4"/>
          <p:cNvSpPr>
            <a:spLocks noGrp="1"/>
          </p:cNvSpPr>
          <p:nvPr/>
        </p:nvSpPr>
        <p:spPr>
          <a:xfrm>
            <a:off x="451134" y="6450013"/>
            <a:ext cx="1486996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MTS CONFIDENTIAL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606" y="334801"/>
            <a:ext cx="687984" cy="414004"/>
          </a:xfrm>
          <a:prstGeom prst="rect">
            <a:avLst/>
          </a:prstGeom>
        </p:spPr>
      </p:pic>
      <p:sp>
        <p:nvSpPr>
          <p:cNvPr id="14" name="TextBox 17"/>
          <p:cNvSpPr txBox="1"/>
          <p:nvPr/>
        </p:nvSpPr>
        <p:spPr>
          <a:xfrm>
            <a:off x="3870284" y="6461910"/>
            <a:ext cx="14034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000" spc="300" baseline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TEST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949651" y="6461907"/>
            <a:ext cx="1244698" cy="228600"/>
            <a:chOff x="3956909" y="6418362"/>
            <a:chExt cx="1448799" cy="304800"/>
          </a:xfrm>
        </p:grpSpPr>
        <p:cxnSp>
          <p:nvCxnSpPr>
            <p:cNvPr id="17" name="Straight Connector 16"/>
            <p:cNvCxnSpPr/>
            <p:nvPr userDrawn="1"/>
          </p:nvCxnSpPr>
          <p:spPr>
            <a:xfrm>
              <a:off x="3956909" y="6723162"/>
              <a:ext cx="1448799" cy="0"/>
            </a:xfrm>
            <a:prstGeom prst="line">
              <a:avLst/>
            </a:prstGeom>
            <a:ln w="6350" cmpd="sng">
              <a:solidFill>
                <a:srgbClr val="7F7F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3956909" y="6418362"/>
              <a:ext cx="1448799" cy="0"/>
            </a:xfrm>
            <a:prstGeom prst="line">
              <a:avLst/>
            </a:prstGeom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082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21" r:id="rId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C1543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9pPr>
    </p:titleStyle>
    <p:bodyStyle>
      <a:lvl1pPr marL="342900" indent="-342900" algn="l" rtl="0" eaLnBrk="1" fontAlgn="base" hangingPunct="1">
        <a:spcBef>
          <a:spcPts val="0"/>
        </a:spcBef>
        <a:spcAft>
          <a:spcPts val="600"/>
        </a:spcAft>
        <a:buClr>
          <a:srgbClr val="CC1543"/>
        </a:buClr>
        <a:buFont typeface="Arial Narrow" charset="0"/>
        <a:buChar char="»"/>
        <a:defRPr sz="20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ts val="0"/>
        </a:spcBef>
        <a:spcAft>
          <a:spcPts val="600"/>
        </a:spcAft>
        <a:buClr>
          <a:srgbClr val="CC1543"/>
        </a:buClr>
        <a:buChar char="–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2pPr>
      <a:lvl3pPr marL="1143000" indent="-228600" algn="l" rtl="0" eaLnBrk="1" fontAlgn="base" hangingPunct="1">
        <a:spcBef>
          <a:spcPts val="0"/>
        </a:spcBef>
        <a:spcAft>
          <a:spcPts val="600"/>
        </a:spcAft>
        <a:buClr>
          <a:srgbClr val="CC1543"/>
        </a:buClr>
        <a:buFont typeface="Arial"/>
        <a:buChar char="•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3pPr>
      <a:lvl4pPr marL="1600200" indent="-228600" algn="l" rtl="0" eaLnBrk="1" fontAlgn="base" hangingPunct="1">
        <a:spcBef>
          <a:spcPts val="0"/>
        </a:spcBef>
        <a:spcAft>
          <a:spcPts val="600"/>
        </a:spcAft>
        <a:buClr>
          <a:srgbClr val="CC1543"/>
        </a:buClr>
        <a:buFont typeface="Lucida Grande"/>
        <a:buChar char="›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4pPr>
      <a:lvl5pPr marL="2057400" indent="-228600" algn="l" rtl="0" eaLnBrk="1" fontAlgn="base" hangingPunct="1">
        <a:spcBef>
          <a:spcPts val="0"/>
        </a:spcBef>
        <a:spcAft>
          <a:spcPts val="600"/>
        </a:spcAft>
        <a:buClr>
          <a:srgbClr val="CC1543"/>
        </a:buClr>
        <a:buFont typeface="Wingdings" charset="2"/>
        <a:buChar char="§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p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6"/>
          <a:stretch/>
        </p:blipFill>
        <p:spPr>
          <a:xfrm>
            <a:off x="0" y="974749"/>
            <a:ext cx="9144000" cy="168251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19200"/>
            <a:ext cx="8138160" cy="495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489859" y="76200"/>
            <a:ext cx="6812866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Footer Placeholder 4"/>
          <p:cNvSpPr>
            <a:spLocks noGrp="1"/>
          </p:cNvSpPr>
          <p:nvPr/>
        </p:nvSpPr>
        <p:spPr>
          <a:xfrm>
            <a:off x="451134" y="6450013"/>
            <a:ext cx="1486996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MTS CONFIDENTIAL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606" y="334801"/>
            <a:ext cx="687984" cy="414004"/>
          </a:xfrm>
          <a:prstGeom prst="rect">
            <a:avLst/>
          </a:prstGeom>
        </p:spPr>
      </p:pic>
      <p:sp>
        <p:nvSpPr>
          <p:cNvPr id="14" name="TextBox 17"/>
          <p:cNvSpPr txBox="1"/>
          <p:nvPr/>
        </p:nvSpPr>
        <p:spPr>
          <a:xfrm>
            <a:off x="3870284" y="6461910"/>
            <a:ext cx="14034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000" spc="300" baseline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SENSORS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949651" y="6470720"/>
            <a:ext cx="1244698" cy="228600"/>
            <a:chOff x="3956909" y="6418362"/>
            <a:chExt cx="1448799" cy="304800"/>
          </a:xfrm>
        </p:grpSpPr>
        <p:cxnSp>
          <p:nvCxnSpPr>
            <p:cNvPr id="17" name="Straight Connector 16"/>
            <p:cNvCxnSpPr/>
            <p:nvPr userDrawn="1"/>
          </p:nvCxnSpPr>
          <p:spPr>
            <a:xfrm>
              <a:off x="3956909" y="6723162"/>
              <a:ext cx="1448799" cy="0"/>
            </a:xfrm>
            <a:prstGeom prst="line">
              <a:avLst/>
            </a:prstGeom>
            <a:ln w="6350" cmpd="sng">
              <a:solidFill>
                <a:srgbClr val="7F7F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3956909" y="6418362"/>
              <a:ext cx="1448799" cy="0"/>
            </a:xfrm>
            <a:prstGeom prst="line">
              <a:avLst/>
            </a:prstGeom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194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22" r:id="rId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C1543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9pPr>
    </p:titleStyle>
    <p:bodyStyle>
      <a:lvl1pPr marL="342900" indent="-342900" algn="l" rtl="0" eaLnBrk="1" fontAlgn="base" hangingPunct="1">
        <a:spcBef>
          <a:spcPts val="0"/>
        </a:spcBef>
        <a:spcAft>
          <a:spcPts val="600"/>
        </a:spcAft>
        <a:buClr>
          <a:srgbClr val="CC1543"/>
        </a:buClr>
        <a:buFont typeface="Arial Narrow" charset="0"/>
        <a:buChar char="»"/>
        <a:defRPr sz="20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ts val="0"/>
        </a:spcBef>
        <a:spcAft>
          <a:spcPts val="600"/>
        </a:spcAft>
        <a:buClr>
          <a:srgbClr val="CC1543"/>
        </a:buClr>
        <a:buChar char="–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2pPr>
      <a:lvl3pPr marL="1143000" indent="-228600" algn="l" rtl="0" eaLnBrk="1" fontAlgn="base" hangingPunct="1">
        <a:spcBef>
          <a:spcPts val="0"/>
        </a:spcBef>
        <a:spcAft>
          <a:spcPts val="600"/>
        </a:spcAft>
        <a:buClr>
          <a:srgbClr val="CC1543"/>
        </a:buClr>
        <a:buFont typeface="Arial"/>
        <a:buChar char="•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3pPr>
      <a:lvl4pPr marL="1600200" indent="-228600" algn="l" rtl="0" eaLnBrk="1" fontAlgn="base" hangingPunct="1">
        <a:spcBef>
          <a:spcPts val="0"/>
        </a:spcBef>
        <a:spcAft>
          <a:spcPts val="600"/>
        </a:spcAft>
        <a:buClr>
          <a:srgbClr val="CC1543"/>
        </a:buClr>
        <a:buFont typeface="Lucida Grande"/>
        <a:buChar char="›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4pPr>
      <a:lvl5pPr marL="2057400" indent="-228600" algn="l" rtl="0" eaLnBrk="1" fontAlgn="base" hangingPunct="1">
        <a:spcBef>
          <a:spcPts val="0"/>
        </a:spcBef>
        <a:spcAft>
          <a:spcPts val="600"/>
        </a:spcAft>
        <a:buClr>
          <a:srgbClr val="CC1543"/>
        </a:buClr>
        <a:buFont typeface="Wingdings" charset="2"/>
        <a:buChar char="§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p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6"/>
          <a:stretch/>
        </p:blipFill>
        <p:spPr>
          <a:xfrm>
            <a:off x="0" y="974749"/>
            <a:ext cx="9144000" cy="168251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19200"/>
            <a:ext cx="8138160" cy="495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489859" y="76200"/>
            <a:ext cx="6812866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5695950" y="6450013"/>
            <a:ext cx="3124199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Strategy</a:t>
            </a:r>
            <a:r>
              <a:rPr lang="en-US" sz="1000" baseline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FY18 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en-US" sz="1000" baseline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x-none" sz="1000" baseline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2/21/17</a:t>
            </a:r>
            <a:r>
              <a:rPr lang="en-US" sz="1000" baseline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|  Page </a:t>
            </a:r>
            <a:fld id="{E36DE0CC-8049-C84D-AF7B-19EE6E2E5EFF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ooter Placeholder 4"/>
          <p:cNvSpPr>
            <a:spLocks noGrp="1"/>
          </p:cNvSpPr>
          <p:nvPr/>
        </p:nvSpPr>
        <p:spPr>
          <a:xfrm>
            <a:off x="451134" y="6450013"/>
            <a:ext cx="1486996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MTS CONFIDENTIAL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606" y="334801"/>
            <a:ext cx="687984" cy="414004"/>
          </a:xfrm>
          <a:prstGeom prst="rect">
            <a:avLst/>
          </a:prstGeom>
        </p:spPr>
      </p:pic>
      <p:sp>
        <p:nvSpPr>
          <p:cNvPr id="14" name="TextBox 17"/>
          <p:cNvSpPr txBox="1"/>
          <p:nvPr/>
        </p:nvSpPr>
        <p:spPr>
          <a:xfrm>
            <a:off x="3870284" y="6461910"/>
            <a:ext cx="14034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000" spc="300" baseline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FINANCE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949651" y="6461907"/>
            <a:ext cx="1244698" cy="228600"/>
            <a:chOff x="3956909" y="6418362"/>
            <a:chExt cx="1448799" cy="304800"/>
          </a:xfrm>
        </p:grpSpPr>
        <p:cxnSp>
          <p:nvCxnSpPr>
            <p:cNvPr id="17" name="Straight Connector 16"/>
            <p:cNvCxnSpPr/>
            <p:nvPr userDrawn="1"/>
          </p:nvCxnSpPr>
          <p:spPr>
            <a:xfrm>
              <a:off x="3956909" y="6723162"/>
              <a:ext cx="1448799" cy="0"/>
            </a:xfrm>
            <a:prstGeom prst="line">
              <a:avLst/>
            </a:prstGeom>
            <a:ln w="6350" cmpd="sng">
              <a:solidFill>
                <a:srgbClr val="7F7F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3956909" y="6418362"/>
              <a:ext cx="1448799" cy="0"/>
            </a:xfrm>
            <a:prstGeom prst="line">
              <a:avLst/>
            </a:prstGeom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662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3" r:id="rId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C1543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9pPr>
    </p:titleStyle>
    <p:bodyStyle>
      <a:lvl1pPr marL="342900" indent="-342900" algn="l" rtl="0" eaLnBrk="1" fontAlgn="base" hangingPunct="1">
        <a:spcBef>
          <a:spcPts val="0"/>
        </a:spcBef>
        <a:spcAft>
          <a:spcPts val="600"/>
        </a:spcAft>
        <a:buClr>
          <a:srgbClr val="CC1543"/>
        </a:buClr>
        <a:buFont typeface="Arial Narrow" charset="0"/>
        <a:buChar char="»"/>
        <a:defRPr sz="20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ts val="0"/>
        </a:spcBef>
        <a:spcAft>
          <a:spcPts val="600"/>
        </a:spcAft>
        <a:buClr>
          <a:srgbClr val="CC1543"/>
        </a:buClr>
        <a:buChar char="–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2pPr>
      <a:lvl3pPr marL="1143000" indent="-228600" algn="l" rtl="0" eaLnBrk="1" fontAlgn="base" hangingPunct="1">
        <a:spcBef>
          <a:spcPts val="0"/>
        </a:spcBef>
        <a:spcAft>
          <a:spcPts val="600"/>
        </a:spcAft>
        <a:buClr>
          <a:srgbClr val="CC1543"/>
        </a:buClr>
        <a:buFont typeface="Arial"/>
        <a:buChar char="•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3pPr>
      <a:lvl4pPr marL="1600200" indent="-228600" algn="l" rtl="0" eaLnBrk="1" fontAlgn="base" hangingPunct="1">
        <a:spcBef>
          <a:spcPts val="0"/>
        </a:spcBef>
        <a:spcAft>
          <a:spcPts val="600"/>
        </a:spcAft>
        <a:buClr>
          <a:srgbClr val="CC1543"/>
        </a:buClr>
        <a:buFont typeface="Lucida Grande"/>
        <a:buChar char="›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4pPr>
      <a:lvl5pPr marL="2057400" indent="-228600" algn="l" rtl="0" eaLnBrk="1" fontAlgn="base" hangingPunct="1">
        <a:spcBef>
          <a:spcPts val="0"/>
        </a:spcBef>
        <a:spcAft>
          <a:spcPts val="600"/>
        </a:spcAft>
        <a:buClr>
          <a:srgbClr val="CC1543"/>
        </a:buClr>
        <a:buFont typeface="Wingdings" charset="2"/>
        <a:buChar char="§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p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6"/>
          <a:stretch/>
        </p:blipFill>
        <p:spPr>
          <a:xfrm>
            <a:off x="0" y="974749"/>
            <a:ext cx="9144000" cy="168251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19200"/>
            <a:ext cx="8138160" cy="495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489859" y="76200"/>
            <a:ext cx="6812866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5695950" y="6450013"/>
            <a:ext cx="3124199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Strategy</a:t>
            </a:r>
            <a:r>
              <a:rPr lang="en-US" sz="1000" baseline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FY18 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en-US" sz="1000" baseline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x-none" sz="1000" baseline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2/21/17</a:t>
            </a:r>
            <a:r>
              <a:rPr lang="en-US" sz="1000" baseline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|  Page </a:t>
            </a:r>
            <a:fld id="{E36DE0CC-8049-C84D-AF7B-19EE6E2E5EFF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ooter Placeholder 4"/>
          <p:cNvSpPr>
            <a:spLocks noGrp="1"/>
          </p:cNvSpPr>
          <p:nvPr/>
        </p:nvSpPr>
        <p:spPr>
          <a:xfrm>
            <a:off x="451134" y="6450013"/>
            <a:ext cx="1486996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MTS CONFIDENTIAL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606" y="334801"/>
            <a:ext cx="687984" cy="414004"/>
          </a:xfrm>
          <a:prstGeom prst="rect">
            <a:avLst/>
          </a:prstGeom>
        </p:spPr>
      </p:pic>
      <p:sp>
        <p:nvSpPr>
          <p:cNvPr id="14" name="TextBox 17"/>
          <p:cNvSpPr txBox="1"/>
          <p:nvPr/>
        </p:nvSpPr>
        <p:spPr>
          <a:xfrm>
            <a:off x="3870284" y="6461910"/>
            <a:ext cx="14034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000" spc="300" baseline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LEGAL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949651" y="6461907"/>
            <a:ext cx="1244698" cy="228600"/>
            <a:chOff x="3956909" y="6418362"/>
            <a:chExt cx="1448799" cy="304800"/>
          </a:xfrm>
        </p:grpSpPr>
        <p:cxnSp>
          <p:nvCxnSpPr>
            <p:cNvPr id="17" name="Straight Connector 16"/>
            <p:cNvCxnSpPr/>
            <p:nvPr userDrawn="1"/>
          </p:nvCxnSpPr>
          <p:spPr>
            <a:xfrm>
              <a:off x="3956909" y="6723162"/>
              <a:ext cx="1448799" cy="0"/>
            </a:xfrm>
            <a:prstGeom prst="line">
              <a:avLst/>
            </a:prstGeom>
            <a:ln w="6350" cmpd="sng">
              <a:solidFill>
                <a:srgbClr val="7F7F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3956909" y="6418362"/>
              <a:ext cx="1448799" cy="0"/>
            </a:xfrm>
            <a:prstGeom prst="line">
              <a:avLst/>
            </a:prstGeom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505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24" r:id="rId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C1543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9pPr>
    </p:titleStyle>
    <p:bodyStyle>
      <a:lvl1pPr marL="342900" indent="-342900" algn="l" rtl="0" eaLnBrk="1" fontAlgn="base" hangingPunct="1">
        <a:spcBef>
          <a:spcPts val="0"/>
        </a:spcBef>
        <a:spcAft>
          <a:spcPts val="600"/>
        </a:spcAft>
        <a:buClr>
          <a:srgbClr val="CC1543"/>
        </a:buClr>
        <a:buFont typeface="Arial Narrow" charset="0"/>
        <a:buChar char="»"/>
        <a:defRPr sz="20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ts val="0"/>
        </a:spcBef>
        <a:spcAft>
          <a:spcPts val="600"/>
        </a:spcAft>
        <a:buClr>
          <a:srgbClr val="CC1543"/>
        </a:buClr>
        <a:buChar char="–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2pPr>
      <a:lvl3pPr marL="1143000" indent="-228600" algn="l" rtl="0" eaLnBrk="1" fontAlgn="base" hangingPunct="1">
        <a:spcBef>
          <a:spcPts val="0"/>
        </a:spcBef>
        <a:spcAft>
          <a:spcPts val="600"/>
        </a:spcAft>
        <a:buClr>
          <a:srgbClr val="CC1543"/>
        </a:buClr>
        <a:buFont typeface="Arial"/>
        <a:buChar char="•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3pPr>
      <a:lvl4pPr marL="1600200" indent="-228600" algn="l" rtl="0" eaLnBrk="1" fontAlgn="base" hangingPunct="1">
        <a:spcBef>
          <a:spcPts val="0"/>
        </a:spcBef>
        <a:spcAft>
          <a:spcPts val="600"/>
        </a:spcAft>
        <a:buClr>
          <a:srgbClr val="CC1543"/>
        </a:buClr>
        <a:buFont typeface="Lucida Grande"/>
        <a:buChar char="›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4pPr>
      <a:lvl5pPr marL="2057400" indent="-228600" algn="l" rtl="0" eaLnBrk="1" fontAlgn="base" hangingPunct="1">
        <a:spcBef>
          <a:spcPts val="0"/>
        </a:spcBef>
        <a:spcAft>
          <a:spcPts val="600"/>
        </a:spcAft>
        <a:buClr>
          <a:srgbClr val="CC1543"/>
        </a:buClr>
        <a:buFont typeface="Wingdings" charset="2"/>
        <a:buChar char="§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p2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6"/>
          <a:stretch/>
        </p:blipFill>
        <p:spPr>
          <a:xfrm>
            <a:off x="0" y="974749"/>
            <a:ext cx="9144000" cy="168251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19200"/>
            <a:ext cx="8138160" cy="495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489859" y="76200"/>
            <a:ext cx="6812866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5695950" y="6450013"/>
            <a:ext cx="3124199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Strategy</a:t>
            </a:r>
            <a:r>
              <a:rPr lang="en-US" sz="1000" baseline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FY18 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en-US" sz="1000" baseline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x-none" sz="1000" baseline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2/21/17</a:t>
            </a:r>
            <a:r>
              <a:rPr lang="en-US" sz="1000" baseline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|  Page </a:t>
            </a:r>
            <a:fld id="{E36DE0CC-8049-C84D-AF7B-19EE6E2E5EFF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ooter Placeholder 4"/>
          <p:cNvSpPr>
            <a:spLocks noGrp="1"/>
          </p:cNvSpPr>
          <p:nvPr/>
        </p:nvSpPr>
        <p:spPr>
          <a:xfrm>
            <a:off x="451134" y="6450013"/>
            <a:ext cx="1486996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MTS CONFIDENTIAL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606" y="334801"/>
            <a:ext cx="687984" cy="41400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283026" y="6449872"/>
            <a:ext cx="2577949" cy="251191"/>
            <a:chOff x="796124" y="3968548"/>
            <a:chExt cx="2577949" cy="251191"/>
          </a:xfrm>
        </p:grpSpPr>
        <p:sp>
          <p:nvSpPr>
            <p:cNvPr id="21" name="TextBox 17"/>
            <p:cNvSpPr txBox="1"/>
            <p:nvPr/>
          </p:nvSpPr>
          <p:spPr>
            <a:xfrm>
              <a:off x="796124" y="3973518"/>
              <a:ext cx="2577949" cy="246221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r"/>
              <a:r>
                <a:rPr lang="en-US" sz="1000" spc="200" baseline="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INFORMATION TECHNOLOGY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804938" y="4214948"/>
              <a:ext cx="2560320" cy="0"/>
            </a:xfrm>
            <a:prstGeom prst="line">
              <a:avLst/>
            </a:prstGeom>
            <a:ln w="6350" cmpd="sng">
              <a:solidFill>
                <a:srgbClr val="7F7F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04938" y="3968548"/>
              <a:ext cx="2560320" cy="0"/>
            </a:xfrm>
            <a:prstGeom prst="line">
              <a:avLst/>
            </a:prstGeom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751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5" r:id="rId2"/>
    <p:sldLayoutId id="2147483728" r:id="rId3"/>
    <p:sldLayoutId id="2147483729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C1543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9pPr>
    </p:titleStyle>
    <p:bodyStyle>
      <a:lvl1pPr marL="342900" indent="-342900" algn="l" rtl="0" eaLnBrk="1" fontAlgn="base" hangingPunct="1">
        <a:spcBef>
          <a:spcPts val="0"/>
        </a:spcBef>
        <a:spcAft>
          <a:spcPts val="600"/>
        </a:spcAft>
        <a:buClr>
          <a:srgbClr val="CC1543"/>
        </a:buClr>
        <a:buFont typeface="Arial Narrow" charset="0"/>
        <a:buChar char="»"/>
        <a:defRPr sz="20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ts val="0"/>
        </a:spcBef>
        <a:spcAft>
          <a:spcPts val="600"/>
        </a:spcAft>
        <a:buClr>
          <a:srgbClr val="CC1543"/>
        </a:buClr>
        <a:buChar char="–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2pPr>
      <a:lvl3pPr marL="1143000" indent="-228600" algn="l" rtl="0" eaLnBrk="1" fontAlgn="base" hangingPunct="1">
        <a:spcBef>
          <a:spcPts val="0"/>
        </a:spcBef>
        <a:spcAft>
          <a:spcPts val="600"/>
        </a:spcAft>
        <a:buClr>
          <a:srgbClr val="CC1543"/>
        </a:buClr>
        <a:buFont typeface="Arial"/>
        <a:buChar char="•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3pPr>
      <a:lvl4pPr marL="1600200" indent="-228600" algn="l" rtl="0" eaLnBrk="1" fontAlgn="base" hangingPunct="1">
        <a:spcBef>
          <a:spcPts val="0"/>
        </a:spcBef>
        <a:spcAft>
          <a:spcPts val="600"/>
        </a:spcAft>
        <a:buClr>
          <a:srgbClr val="CC1543"/>
        </a:buClr>
        <a:buFont typeface="Lucida Grande"/>
        <a:buChar char="›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4pPr>
      <a:lvl5pPr marL="2057400" indent="-228600" algn="l" rtl="0" eaLnBrk="1" fontAlgn="base" hangingPunct="1">
        <a:spcBef>
          <a:spcPts val="0"/>
        </a:spcBef>
        <a:spcAft>
          <a:spcPts val="600"/>
        </a:spcAft>
        <a:buClr>
          <a:srgbClr val="CC1543"/>
        </a:buClr>
        <a:buFont typeface="Wingdings" charset="2"/>
        <a:buChar char="§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p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6"/>
          <a:stretch/>
        </p:blipFill>
        <p:spPr>
          <a:xfrm>
            <a:off x="0" y="974749"/>
            <a:ext cx="9144000" cy="168251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124" y="1229139"/>
            <a:ext cx="8138160" cy="495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489859" y="76200"/>
            <a:ext cx="6812866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5695950" y="6450013"/>
            <a:ext cx="3124199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Strategy</a:t>
            </a:r>
            <a:r>
              <a:rPr lang="en-US" sz="1000" baseline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FY18 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en-US" sz="1000" baseline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x-none" sz="1000" baseline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2/21/17</a:t>
            </a:r>
            <a:r>
              <a:rPr lang="en-US" sz="1000" baseline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|  Page </a:t>
            </a:r>
            <a:fld id="{E36DE0CC-8049-C84D-AF7B-19EE6E2E5EFF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ooter Placeholder 4"/>
          <p:cNvSpPr>
            <a:spLocks noGrp="1"/>
          </p:cNvSpPr>
          <p:nvPr/>
        </p:nvSpPr>
        <p:spPr>
          <a:xfrm>
            <a:off x="451134" y="6450013"/>
            <a:ext cx="1486996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MTS CONFIDENTIAL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606" y="334801"/>
            <a:ext cx="687984" cy="414004"/>
          </a:xfrm>
          <a:prstGeom prst="rect">
            <a:avLst/>
          </a:prstGeom>
        </p:spPr>
      </p:pic>
      <p:sp>
        <p:nvSpPr>
          <p:cNvPr id="14" name="TextBox 17"/>
          <p:cNvSpPr txBox="1"/>
          <p:nvPr/>
        </p:nvSpPr>
        <p:spPr>
          <a:xfrm>
            <a:off x="3284211" y="6461910"/>
            <a:ext cx="2138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000" spc="3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HUMAN RESOURCES</a:t>
            </a:r>
            <a:endParaRPr lang="en-US" sz="1000" spc="300" baseline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418114" y="6461915"/>
            <a:ext cx="1839686" cy="246216"/>
            <a:chOff x="3592383" y="6418373"/>
            <a:chExt cx="2141351" cy="328288"/>
          </a:xfrm>
        </p:grpSpPr>
        <p:cxnSp>
          <p:nvCxnSpPr>
            <p:cNvPr id="17" name="Straight Connector 16"/>
            <p:cNvCxnSpPr/>
            <p:nvPr userDrawn="1"/>
          </p:nvCxnSpPr>
          <p:spPr>
            <a:xfrm flipV="1">
              <a:off x="3592383" y="6728470"/>
              <a:ext cx="2141351" cy="18191"/>
            </a:xfrm>
            <a:prstGeom prst="line">
              <a:avLst/>
            </a:prstGeom>
            <a:ln w="6350" cmpd="sng">
              <a:solidFill>
                <a:srgbClr val="7F7F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3592383" y="6418373"/>
              <a:ext cx="2141351" cy="0"/>
            </a:xfrm>
            <a:prstGeom prst="line">
              <a:avLst/>
            </a:prstGeom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538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6" r:id="rId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C1543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9pPr>
    </p:titleStyle>
    <p:bodyStyle>
      <a:lvl1pPr marL="342900" indent="-342900" algn="l" rtl="0" eaLnBrk="1" fontAlgn="base" hangingPunct="1">
        <a:spcBef>
          <a:spcPts val="0"/>
        </a:spcBef>
        <a:spcAft>
          <a:spcPts val="600"/>
        </a:spcAft>
        <a:buClr>
          <a:srgbClr val="CC1543"/>
        </a:buClr>
        <a:buFont typeface="Arial Narrow" charset="0"/>
        <a:buChar char="»"/>
        <a:defRPr sz="20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ts val="0"/>
        </a:spcBef>
        <a:spcAft>
          <a:spcPts val="600"/>
        </a:spcAft>
        <a:buClr>
          <a:srgbClr val="CC1543"/>
        </a:buClr>
        <a:buChar char="–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2pPr>
      <a:lvl3pPr marL="1143000" indent="-228600" algn="l" rtl="0" eaLnBrk="1" fontAlgn="base" hangingPunct="1">
        <a:spcBef>
          <a:spcPts val="0"/>
        </a:spcBef>
        <a:spcAft>
          <a:spcPts val="600"/>
        </a:spcAft>
        <a:buClr>
          <a:srgbClr val="CC1543"/>
        </a:buClr>
        <a:buFont typeface="Arial"/>
        <a:buChar char="•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3pPr>
      <a:lvl4pPr marL="1600200" indent="-228600" algn="l" rtl="0" eaLnBrk="1" fontAlgn="base" hangingPunct="1">
        <a:spcBef>
          <a:spcPts val="0"/>
        </a:spcBef>
        <a:spcAft>
          <a:spcPts val="600"/>
        </a:spcAft>
        <a:buClr>
          <a:srgbClr val="CC1543"/>
        </a:buClr>
        <a:buFont typeface="Lucida Grande"/>
        <a:buChar char="›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4pPr>
      <a:lvl5pPr marL="2057400" indent="-228600" algn="l" rtl="0" eaLnBrk="1" fontAlgn="base" hangingPunct="1">
        <a:spcBef>
          <a:spcPts val="0"/>
        </a:spcBef>
        <a:spcAft>
          <a:spcPts val="600"/>
        </a:spcAft>
        <a:buClr>
          <a:srgbClr val="CC1543"/>
        </a:buClr>
        <a:buFont typeface="Wingdings" charset="2"/>
        <a:buChar char="§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privacy@mts.com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531628" y="4724400"/>
            <a:ext cx="8231371" cy="1625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Open Sans"/>
              </a:rPr>
              <a:t>Privacy and Data Protection Training</a:t>
            </a:r>
            <a:br>
              <a:rPr lang="en-US" sz="2000" dirty="0">
                <a:solidFill>
                  <a:srgbClr val="C00000"/>
                </a:solidFill>
                <a:latin typeface="Open Sans"/>
              </a:rPr>
            </a:br>
            <a:r>
              <a:rPr lang="en-US" sz="2000" dirty="0">
                <a:solidFill>
                  <a:srgbClr val="C00000"/>
                </a:solidFill>
                <a:latin typeface="Open Sans"/>
              </a:rPr>
              <a:t>Human Resources Responsibilities</a:t>
            </a:r>
            <a:endParaRPr lang="en-US" altLang="en-US" sz="2000" dirty="0">
              <a:solidFill>
                <a:srgbClr val="C00000"/>
              </a:solidFill>
              <a:latin typeface="Open Sans"/>
              <a:ea typeface="ＭＳ Ｐゴシック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D16A8-5C6E-4679-B04F-7EBBC057985E}"/>
              </a:ext>
            </a:extLst>
          </p:cNvPr>
          <p:cNvSpPr txBox="1"/>
          <p:nvPr/>
        </p:nvSpPr>
        <p:spPr>
          <a:xfrm>
            <a:off x="5608320" y="508000"/>
            <a:ext cx="3342640" cy="436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3F97EC-2784-4D59-AAE9-0360D5A2B464}"/>
              </a:ext>
            </a:extLst>
          </p:cNvPr>
          <p:cNvCxnSpPr>
            <a:cxnSpLocks/>
          </p:cNvCxnSpPr>
          <p:nvPr/>
        </p:nvCxnSpPr>
        <p:spPr>
          <a:xfrm>
            <a:off x="172720" y="4724400"/>
            <a:ext cx="8778240" cy="0"/>
          </a:xfrm>
          <a:prstGeom prst="line">
            <a:avLst/>
          </a:prstGeom>
          <a:ln w="12700">
            <a:solidFill>
              <a:srgbClr val="0071B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7EB8DB3-0000-4706-A217-7C7AA50E2814}"/>
              </a:ext>
            </a:extLst>
          </p:cNvPr>
          <p:cNvSpPr txBox="1"/>
          <p:nvPr/>
        </p:nvSpPr>
        <p:spPr>
          <a:xfrm>
            <a:off x="7962472" y="6503542"/>
            <a:ext cx="6319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May 2021</a:t>
            </a:r>
          </a:p>
        </p:txBody>
      </p:sp>
    </p:spTree>
    <p:extLst>
      <p:ext uri="{BB962C8B-B14F-4D97-AF65-F5344CB8AC3E}">
        <p14:creationId xmlns:p14="http://schemas.microsoft.com/office/powerpoint/2010/main" val="3929394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"/>
          <p:cNvSpPr>
            <a:spLocks noGrp="1"/>
          </p:cNvSpPr>
          <p:nvPr>
            <p:ph type="title"/>
          </p:nvPr>
        </p:nvSpPr>
        <p:spPr>
          <a:xfrm>
            <a:off x="355600" y="204788"/>
            <a:ext cx="8280400" cy="333375"/>
          </a:xfrm>
        </p:spPr>
        <p:txBody>
          <a:bodyPr>
            <a:noAutofit/>
          </a:bodyPr>
          <a:lstStyle/>
          <a:p>
            <a:pPr eaLnBrk="1" hangingPunct="1"/>
            <a:br>
              <a:rPr altLang="en-US" dirty="0">
                <a:latin typeface="Open Sans"/>
              </a:rPr>
            </a:br>
            <a:r>
              <a:rPr lang="en-US" altLang="en-US" dirty="0">
                <a:latin typeface="Open Sans"/>
              </a:rPr>
              <a:t>Privacy and Data Protection</a:t>
            </a:r>
            <a:br>
              <a:rPr lang="en-US" altLang="en-US" dirty="0">
                <a:latin typeface="Open Sans"/>
              </a:rPr>
            </a:br>
            <a:r>
              <a:rPr lang="en-US" altLang="en-US" sz="2000" i="1" dirty="0">
                <a:latin typeface="Open Sans"/>
              </a:rPr>
              <a:t>Compliance Program Structure</a:t>
            </a:r>
            <a:r>
              <a:rPr altLang="en-US" dirty="0">
                <a:latin typeface="Open Sans"/>
              </a:rPr>
              <a:t>	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0" y="1238337"/>
            <a:ext cx="914400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Open Sans"/>
              </a:rPr>
              <a:t>MTS has a formal Privacy and Data Protection Compliance Program, with related practices and standards managed and executed across different business areas.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40002" y="2138622"/>
            <a:ext cx="2311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Open Sans"/>
              </a:rPr>
              <a:t>Business Area Roles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79FA510-B0D1-4C16-A6C5-7DF7141D6A9D}"/>
              </a:ext>
            </a:extLst>
          </p:cNvPr>
          <p:cNvSpPr txBox="1"/>
          <p:nvPr/>
        </p:nvSpPr>
        <p:spPr>
          <a:xfrm>
            <a:off x="6241901" y="2861825"/>
            <a:ext cx="2304788" cy="2554545"/>
          </a:xfrm>
          <a:prstGeom prst="rect">
            <a:avLst/>
          </a:prstGeom>
          <a:solidFill>
            <a:srgbClr val="0071BC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>
                <a:solidFill>
                  <a:schemeClr val="bg1"/>
                </a:solidFill>
                <a:latin typeface="Open Sans"/>
              </a:rPr>
              <a:t>Information Technology and Security </a:t>
            </a:r>
            <a:r>
              <a:rPr lang="en-US" sz="1600" dirty="0">
                <a:solidFill>
                  <a:schemeClr val="bg1"/>
                </a:solidFill>
                <a:latin typeface="Open Sans"/>
              </a:rPr>
              <a:t>owns security measures to protect MTS networks and systems and safeguard data from loss, misuse, unauthorized access, disclosure, alteration or destruction.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56528FA-7EEB-4A8C-B259-5A2E90649669}"/>
              </a:ext>
            </a:extLst>
          </p:cNvPr>
          <p:cNvSpPr txBox="1"/>
          <p:nvPr/>
        </p:nvSpPr>
        <p:spPr>
          <a:xfrm>
            <a:off x="531621" y="2849641"/>
            <a:ext cx="2289071" cy="1569660"/>
          </a:xfrm>
          <a:prstGeom prst="rect">
            <a:avLst/>
          </a:prstGeom>
          <a:solidFill>
            <a:srgbClr val="0071BC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>
                <a:solidFill>
                  <a:schemeClr val="bg1"/>
                </a:solidFill>
                <a:latin typeface="Open Sans"/>
              </a:rPr>
              <a:t>Office of Risk and Compliance </a:t>
            </a:r>
            <a:r>
              <a:rPr lang="en-US" sz="1600" dirty="0">
                <a:solidFill>
                  <a:schemeClr val="bg1"/>
                </a:solidFill>
                <a:latin typeface="Open Sans"/>
              </a:rPr>
              <a:t>sets organizational compliance expectations through policies and trainings.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A0B25A0-E2B2-456A-AEDF-280CC3E29D5F}"/>
              </a:ext>
            </a:extLst>
          </p:cNvPr>
          <p:cNvSpPr txBox="1"/>
          <p:nvPr/>
        </p:nvSpPr>
        <p:spPr>
          <a:xfrm>
            <a:off x="3412798" y="2861825"/>
            <a:ext cx="2304788" cy="1569660"/>
          </a:xfrm>
          <a:prstGeom prst="rect">
            <a:avLst/>
          </a:prstGeom>
          <a:solidFill>
            <a:srgbClr val="0071BC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>
                <a:solidFill>
                  <a:schemeClr val="bg1"/>
                </a:solidFill>
                <a:latin typeface="Open Sans"/>
              </a:rPr>
              <a:t>Human Resources </a:t>
            </a:r>
            <a:r>
              <a:rPr lang="en-US" sz="1600" dirty="0">
                <a:solidFill>
                  <a:schemeClr val="bg1"/>
                </a:solidFill>
                <a:latin typeface="Open Sans"/>
              </a:rPr>
              <a:t>adheres to compliance requirements to safeguard personal data as they manage daily HR practices.</a:t>
            </a: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4D35DC6B-9CEC-440B-9D29-3ACF97577045}"/>
              </a:ext>
            </a:extLst>
          </p:cNvPr>
          <p:cNvSpPr/>
          <p:nvPr/>
        </p:nvSpPr>
        <p:spPr>
          <a:xfrm>
            <a:off x="3095989" y="2506803"/>
            <a:ext cx="390417" cy="355022"/>
          </a:xfrm>
          <a:prstGeom prst="star5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1011A6-8DE8-41AD-AC6E-B01518DAA67D}"/>
              </a:ext>
            </a:extLst>
          </p:cNvPr>
          <p:cNvCxnSpPr/>
          <p:nvPr/>
        </p:nvCxnSpPr>
        <p:spPr>
          <a:xfrm flipH="1">
            <a:off x="355600" y="2323288"/>
            <a:ext cx="2654728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A1BFCED-EE30-4966-9519-26813CF77DA6}"/>
              </a:ext>
            </a:extLst>
          </p:cNvPr>
          <p:cNvCxnSpPr/>
          <p:nvPr/>
        </p:nvCxnSpPr>
        <p:spPr>
          <a:xfrm flipH="1">
            <a:off x="6073738" y="2354110"/>
            <a:ext cx="2654728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3639935-4857-4D79-8B91-0C54667EFA4A}"/>
              </a:ext>
            </a:extLst>
          </p:cNvPr>
          <p:cNvSpPr txBox="1"/>
          <p:nvPr/>
        </p:nvSpPr>
        <p:spPr>
          <a:xfrm>
            <a:off x="531621" y="5631696"/>
            <a:ext cx="801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Open Sans"/>
              </a:rPr>
              <a:t>This training will focus on the role of Human Resources regarding privacy related practices and standards.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07AFB1-ED6F-4A98-BC30-6EE617675CB0}"/>
              </a:ext>
            </a:extLst>
          </p:cNvPr>
          <p:cNvSpPr txBox="1"/>
          <p:nvPr/>
        </p:nvSpPr>
        <p:spPr>
          <a:xfrm>
            <a:off x="8305917" y="6437768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47916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DB4A5D9-4CB0-4F53-A8A5-056945C5756A}"/>
              </a:ext>
            </a:extLst>
          </p:cNvPr>
          <p:cNvSpPr txBox="1"/>
          <p:nvPr/>
        </p:nvSpPr>
        <p:spPr>
          <a:xfrm>
            <a:off x="0" y="1338803"/>
            <a:ext cx="914400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bg1"/>
                </a:solidFill>
                <a:latin typeface="Open Sans"/>
              </a:rPr>
              <a:t>As HR employees, you are responsible for protecting the personal data you have access to as you execute HR business activities.  Follow the key principles outlined below.</a:t>
            </a:r>
          </a:p>
        </p:txBody>
      </p:sp>
      <p:sp>
        <p:nvSpPr>
          <p:cNvPr id="9219" name="TextBox 5">
            <a:extLst>
              <a:ext uri="{FF2B5EF4-FFF2-40B4-BE49-F238E27FC236}">
                <a16:creationId xmlns:a16="http://schemas.microsoft.com/office/drawing/2014/main" id="{39FDA21E-C4A0-4917-A554-68F93E934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93663"/>
            <a:ext cx="77612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1543"/>
              </a:buClr>
              <a:buFont typeface="Arial Narrow" panose="020B060602020203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154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154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Open Sans"/>
              </a:rPr>
              <a:t>Privacy and Data Protection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i="1" dirty="0">
                <a:solidFill>
                  <a:srgbClr val="C00000"/>
                </a:solidFill>
                <a:latin typeface="Open Sans"/>
              </a:rPr>
              <a:t>Privacy Principles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DA7036A-44B6-445C-8FEF-E3FC0173938D}"/>
              </a:ext>
            </a:extLst>
          </p:cNvPr>
          <p:cNvSpPr txBox="1">
            <a:spLocks/>
          </p:cNvSpPr>
          <p:nvPr/>
        </p:nvSpPr>
        <p:spPr>
          <a:xfrm>
            <a:off x="1139179" y="3940743"/>
            <a:ext cx="2344305" cy="862612"/>
          </a:xfrm>
          <a:prstGeom prst="rect">
            <a:avLst/>
          </a:prstGeom>
          <a:solidFill>
            <a:srgbClr val="0071BC"/>
          </a:solidFill>
        </p:spPr>
        <p:txBody>
          <a:bodyPr anchor="ctr"/>
          <a:lstStyle>
            <a:lvl1pPr defTabSz="685800">
              <a:spcBef>
                <a:spcPts val="1200"/>
              </a:spcBef>
              <a:buClr>
                <a:schemeClr val="accent1"/>
              </a:buClr>
              <a:buFont typeface="Verdana" pitchFamily="34" charset="0"/>
              <a:buChar char="─"/>
              <a:defRPr sz="2100">
                <a:solidFill>
                  <a:schemeClr val="tx1"/>
                </a:solidFill>
                <a:latin typeface="Verdana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Verdana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charset="0"/>
              <a:buChar char="•"/>
              <a:defRPr sz="1300">
                <a:solidFill>
                  <a:schemeClr val="tx1"/>
                </a:solidFill>
                <a:latin typeface="Verdana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charset="0"/>
              <a:buChar char="•"/>
              <a:defRPr sz="1300">
                <a:solidFill>
                  <a:schemeClr val="tx1"/>
                </a:solidFill>
                <a:latin typeface="Verdana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300">
                <a:solidFill>
                  <a:schemeClr val="tx1"/>
                </a:solidFill>
                <a:latin typeface="Verdana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300">
                <a:solidFill>
                  <a:schemeClr val="tx1"/>
                </a:solidFill>
                <a:latin typeface="Verdana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300">
                <a:solidFill>
                  <a:schemeClr val="tx1"/>
                </a:solidFill>
                <a:latin typeface="Verdana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defTabSz="4889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Verdana" pitchFamily="34" charset="0"/>
              <a:buNone/>
              <a:defRPr/>
            </a:pPr>
            <a:r>
              <a:rPr lang="en-GB" sz="1400" dirty="0">
                <a:solidFill>
                  <a:schemeClr val="bg1"/>
                </a:solidFill>
                <a:latin typeface="Open Sans"/>
              </a:rPr>
              <a:t>Follow operational and technical safeguards to avoid unauthorized </a:t>
            </a:r>
            <a:r>
              <a:rPr lang="en-GB" sz="1400" b="1" dirty="0">
                <a:solidFill>
                  <a:schemeClr val="bg1"/>
                </a:solidFill>
                <a:latin typeface="Open Sans"/>
              </a:rPr>
              <a:t>access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219CCAF-06FF-4DE8-B457-26B858502F0D}"/>
              </a:ext>
            </a:extLst>
          </p:cNvPr>
          <p:cNvSpPr txBox="1">
            <a:spLocks/>
          </p:cNvSpPr>
          <p:nvPr/>
        </p:nvSpPr>
        <p:spPr>
          <a:xfrm>
            <a:off x="1139178" y="2780271"/>
            <a:ext cx="2344305" cy="866152"/>
          </a:xfrm>
          <a:prstGeom prst="rect">
            <a:avLst/>
          </a:prstGeom>
          <a:solidFill>
            <a:srgbClr val="0071BC"/>
          </a:solidFill>
        </p:spPr>
        <p:txBody>
          <a:bodyPr anchor="ctr"/>
          <a:lstStyle>
            <a:lvl1pPr defTabSz="685800">
              <a:spcBef>
                <a:spcPts val="1200"/>
              </a:spcBef>
              <a:buClr>
                <a:schemeClr val="accent1"/>
              </a:buClr>
              <a:buFont typeface="Verdana" pitchFamily="34" charset="0"/>
              <a:buChar char="─"/>
              <a:defRPr sz="2100">
                <a:solidFill>
                  <a:schemeClr val="tx1"/>
                </a:solidFill>
                <a:latin typeface="Verdana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Verdana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charset="0"/>
              <a:buChar char="•"/>
              <a:defRPr sz="1300">
                <a:solidFill>
                  <a:schemeClr val="tx1"/>
                </a:solidFill>
                <a:latin typeface="Verdana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charset="0"/>
              <a:buChar char="•"/>
              <a:defRPr sz="1300">
                <a:solidFill>
                  <a:schemeClr val="tx1"/>
                </a:solidFill>
                <a:latin typeface="Verdana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300">
                <a:solidFill>
                  <a:schemeClr val="tx1"/>
                </a:solidFill>
                <a:latin typeface="Verdana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300">
                <a:solidFill>
                  <a:schemeClr val="tx1"/>
                </a:solidFill>
                <a:latin typeface="Verdana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300">
                <a:solidFill>
                  <a:schemeClr val="tx1"/>
                </a:solidFill>
                <a:latin typeface="Verdana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lvl="1" indent="0" algn="ctr" defTabSz="488950" eaLnBrk="1" fontAlgn="auto" hangingPunct="1">
              <a:spcBef>
                <a:spcPts val="0"/>
              </a:spcBef>
              <a:spcAft>
                <a:spcPts val="300"/>
              </a:spcAft>
              <a:buFont typeface="Arial" charset="0"/>
              <a:buNone/>
              <a:defRPr/>
            </a:pPr>
            <a:r>
              <a:rPr lang="en-GB" sz="1400" dirty="0">
                <a:solidFill>
                  <a:schemeClr val="bg1"/>
                </a:solidFill>
                <a:latin typeface="Open Sans"/>
              </a:rPr>
              <a:t>Only use and share personal data for its intended </a:t>
            </a:r>
            <a:r>
              <a:rPr lang="en-GB" sz="1400" b="1" dirty="0">
                <a:solidFill>
                  <a:schemeClr val="bg1"/>
                </a:solidFill>
                <a:latin typeface="Open Sans"/>
              </a:rPr>
              <a:t>business purpose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300FCF3-8942-44CF-96E8-39D6A023ED81}"/>
              </a:ext>
            </a:extLst>
          </p:cNvPr>
          <p:cNvSpPr txBox="1">
            <a:spLocks/>
          </p:cNvSpPr>
          <p:nvPr/>
        </p:nvSpPr>
        <p:spPr>
          <a:xfrm>
            <a:off x="1139180" y="5087891"/>
            <a:ext cx="2344305" cy="862612"/>
          </a:xfrm>
          <a:prstGeom prst="rect">
            <a:avLst/>
          </a:prstGeom>
          <a:solidFill>
            <a:srgbClr val="0071BC"/>
          </a:solidFill>
        </p:spPr>
        <p:txBody>
          <a:bodyPr anchor="ctr"/>
          <a:lstStyle>
            <a:lvl1pPr defTabSz="685800">
              <a:spcBef>
                <a:spcPts val="1200"/>
              </a:spcBef>
              <a:buClr>
                <a:schemeClr val="accent1"/>
              </a:buClr>
              <a:buFont typeface="Verdana" pitchFamily="34" charset="0"/>
              <a:buChar char="─"/>
              <a:defRPr sz="2100">
                <a:solidFill>
                  <a:schemeClr val="tx1"/>
                </a:solidFill>
                <a:latin typeface="Verdana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charset="0"/>
              <a:buChar char="•"/>
              <a:defRPr sz="1500">
                <a:solidFill>
                  <a:schemeClr val="tx1"/>
                </a:solidFill>
                <a:latin typeface="Verdana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charset="0"/>
              <a:buChar char="•"/>
              <a:defRPr sz="1300">
                <a:solidFill>
                  <a:schemeClr val="tx1"/>
                </a:solidFill>
                <a:latin typeface="Verdana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charset="0"/>
              <a:buChar char="•"/>
              <a:defRPr sz="1300">
                <a:solidFill>
                  <a:schemeClr val="tx1"/>
                </a:solidFill>
                <a:latin typeface="Verdana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300">
                <a:solidFill>
                  <a:schemeClr val="tx1"/>
                </a:solidFill>
                <a:latin typeface="Verdana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300">
                <a:solidFill>
                  <a:schemeClr val="tx1"/>
                </a:solidFill>
                <a:latin typeface="Verdana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300">
                <a:solidFill>
                  <a:schemeClr val="tx1"/>
                </a:solidFill>
                <a:latin typeface="Verdana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3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buNone/>
              <a:defRPr/>
            </a:pPr>
            <a:r>
              <a:rPr lang="en-US" sz="1400" dirty="0">
                <a:solidFill>
                  <a:schemeClr val="bg1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en-US" sz="1400" dirty="0">
                <a:solidFill>
                  <a:schemeClr val="bg1"/>
                </a:solidFill>
                <a:effectLst/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en-US" sz="1400" b="1" dirty="0">
                <a:solidFill>
                  <a:schemeClr val="bg1"/>
                </a:solidFill>
                <a:effectLst/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minimum amount </a:t>
            </a:r>
            <a:r>
              <a:rPr lang="en-US" sz="1400" dirty="0">
                <a:solidFill>
                  <a:schemeClr val="bg1"/>
                </a:solidFill>
                <a:effectLst/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of personal information necessary for your work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7A5265-193C-4A79-AAF5-4A69198A95B4}"/>
              </a:ext>
            </a:extLst>
          </p:cNvPr>
          <p:cNvSpPr txBox="1"/>
          <p:nvPr/>
        </p:nvSpPr>
        <p:spPr>
          <a:xfrm>
            <a:off x="1043547" y="2269670"/>
            <a:ext cx="2535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Open Sans"/>
              </a:rPr>
              <a:t>Key Privacy Principles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637A560-8FC5-4F5A-8E80-56D7F6F8B443}"/>
              </a:ext>
            </a:extLst>
          </p:cNvPr>
          <p:cNvSpPr/>
          <p:nvPr/>
        </p:nvSpPr>
        <p:spPr>
          <a:xfrm>
            <a:off x="4179995" y="4048883"/>
            <a:ext cx="784010" cy="64633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C18D36-9574-477F-83AF-AF8B1605D1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0728544"/>
              </p:ext>
            </p:extLst>
          </p:nvPr>
        </p:nvGraphicFramePr>
        <p:xfrm>
          <a:off x="4694034" y="2999728"/>
          <a:ext cx="4367774" cy="2993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3A3E494-FDF5-4631-AC8E-880809CFF888}"/>
              </a:ext>
            </a:extLst>
          </p:cNvPr>
          <p:cNvSpPr txBox="1"/>
          <p:nvPr/>
        </p:nvSpPr>
        <p:spPr>
          <a:xfrm>
            <a:off x="4694034" y="2224342"/>
            <a:ext cx="39279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eaLnBrk="1" hangingPunct="1">
              <a:buFont typeface="Verdana" panose="020B0604030504040204" pitchFamily="34" charset="0"/>
              <a:buNone/>
            </a:pPr>
            <a:r>
              <a:rPr lang="en-GB" altLang="de-DE" sz="1400" b="1" dirty="0">
                <a:latin typeface="Open Sans"/>
              </a:rPr>
              <a:t>These key principles apply to the full lifecycle of personal data: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3EA2BC-AF39-4AE6-A192-7E652FCA4CC1}"/>
              </a:ext>
            </a:extLst>
          </p:cNvPr>
          <p:cNvSpPr txBox="1"/>
          <p:nvPr/>
        </p:nvSpPr>
        <p:spPr>
          <a:xfrm>
            <a:off x="8305917" y="6437768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2">
            <a:extLst>
              <a:ext uri="{FF2B5EF4-FFF2-40B4-BE49-F238E27FC236}">
                <a16:creationId xmlns:a16="http://schemas.microsoft.com/office/drawing/2014/main" id="{A12D3796-093E-4218-A77C-955666751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0"/>
            <a:ext cx="45720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CC1543"/>
              </a:buClr>
              <a:buFont typeface="Arial Narrow" panose="020B060602020203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822325" indent="-273050">
              <a:spcBef>
                <a:spcPct val="20000"/>
              </a:spcBef>
              <a:buClr>
                <a:srgbClr val="CC154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154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lvl="2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endParaRPr lang="en-US" altLang="en-US" sz="1000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DE88EDCE-E65E-45A8-B102-98E3AB95E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93663"/>
            <a:ext cx="77612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1543"/>
              </a:buClr>
              <a:buFont typeface="Arial Narrow" panose="020B060602020203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154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154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Open Sans"/>
              </a:rPr>
              <a:t>Privacy and Data Protection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i="1" dirty="0">
                <a:solidFill>
                  <a:srgbClr val="C00000"/>
                </a:solidFill>
                <a:latin typeface="Open Sans"/>
              </a:rPr>
              <a:t>Requirements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9F5F4B-616C-44E8-AF80-8C4DFAD449EA}"/>
              </a:ext>
            </a:extLst>
          </p:cNvPr>
          <p:cNvSpPr txBox="1"/>
          <p:nvPr/>
        </p:nvSpPr>
        <p:spPr>
          <a:xfrm>
            <a:off x="0" y="1167870"/>
            <a:ext cx="9144000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1"/>
                </a:solidFill>
                <a:latin typeface="Open Sans"/>
              </a:rPr>
              <a:t>     Creating, Collecting, and Storing Personal Data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6DFC4BE5-F5EC-4A65-8CCC-392488971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839" y="1839539"/>
            <a:ext cx="695993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rgbClr val="CC1543"/>
              </a:buClr>
              <a:buFont typeface="Arial Narrow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1543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154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1600" b="1" dirty="0">
                <a:latin typeface="Open Sans"/>
              </a:rPr>
              <a:t>Create / Collect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latin typeface="Open Sans"/>
              </a:rPr>
              <a:t>Only create or collect the personal data needed to specifically perform an operational task or business-related project.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US" sz="1600" dirty="0">
              <a:latin typeface="Open Sans"/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92C78FAE-836F-4CBF-AB9E-4733CF184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076" y="3012474"/>
            <a:ext cx="695670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rgbClr val="CC1543"/>
              </a:buClr>
              <a:buFont typeface="Arial Narrow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1543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154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1600" b="1" dirty="0">
                <a:latin typeface="Open Sans"/>
              </a:rPr>
              <a:t>Store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latin typeface="Open Sans"/>
              </a:rPr>
              <a:t>Store information on approved devices and locations only.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latin typeface="Open Sans"/>
              </a:rPr>
              <a:t>Ensure that documents that contain personal data are kept in secure locations with access only to those employees that need it to perform their job function.</a:t>
            </a:r>
            <a:endParaRPr lang="en-US" altLang="en-US" sz="1600" dirty="0">
              <a:latin typeface="Open Sans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en-US" sz="1600" dirty="0">
                <a:latin typeface="Open Sans"/>
              </a:rPr>
              <a:t>Regularly review access rights on HR shared drives that include personal data.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latin typeface="Open Sans"/>
                <a:ea typeface="Times New Roman" panose="02020603050405020304" pitchFamily="18" charset="0"/>
              </a:rPr>
              <a:t>For sensitive personal data, safeguard data through file-level security controls  (e.g., password protecting files) and dispose of immediately after business use.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CDA636-C82E-4787-94CE-3506FAA29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778" y="1839539"/>
            <a:ext cx="1875222" cy="16248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459E76-8F9B-464E-97FE-2F1E50F42B64}"/>
              </a:ext>
            </a:extLst>
          </p:cNvPr>
          <p:cNvSpPr txBox="1"/>
          <p:nvPr/>
        </p:nvSpPr>
        <p:spPr>
          <a:xfrm>
            <a:off x="8305917" y="6437768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2">
            <a:extLst>
              <a:ext uri="{FF2B5EF4-FFF2-40B4-BE49-F238E27FC236}">
                <a16:creationId xmlns:a16="http://schemas.microsoft.com/office/drawing/2014/main" id="{A12D3796-093E-4218-A77C-955666751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0"/>
            <a:ext cx="45720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CC1543"/>
              </a:buClr>
              <a:buFont typeface="Arial Narrow" panose="020B060602020203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822325" indent="-273050">
              <a:spcBef>
                <a:spcPct val="20000"/>
              </a:spcBef>
              <a:buClr>
                <a:srgbClr val="CC154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154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lvl="2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endParaRPr lang="en-US" altLang="en-US" sz="1000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DE88EDCE-E65E-45A8-B102-98E3AB95E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93663"/>
            <a:ext cx="77612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1543"/>
              </a:buClr>
              <a:buFont typeface="Arial Narrow" panose="020B060602020203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154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154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Open Sans"/>
              </a:rPr>
              <a:t>Privacy and Data Protection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i="1" dirty="0">
                <a:solidFill>
                  <a:srgbClr val="C00000"/>
                </a:solidFill>
                <a:latin typeface="Open Sans"/>
              </a:rPr>
              <a:t>Requirements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9F5F4B-616C-44E8-AF80-8C4DFAD449EA}"/>
              </a:ext>
            </a:extLst>
          </p:cNvPr>
          <p:cNvSpPr txBox="1"/>
          <p:nvPr/>
        </p:nvSpPr>
        <p:spPr>
          <a:xfrm>
            <a:off x="0" y="1167870"/>
            <a:ext cx="9144000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1"/>
                </a:solidFill>
                <a:latin typeface="Open Sans"/>
              </a:rPr>
              <a:t>     Using Personal Data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937E4E43-F672-4079-8276-D4306E323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781736"/>
            <a:ext cx="6715446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rgbClr val="CC1543"/>
              </a:buClr>
              <a:buFont typeface="Arial Narrow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1543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154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sz="1600" b="1" dirty="0">
                <a:latin typeface="Open Sans"/>
              </a:rPr>
              <a:t>Use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effectLst/>
                <a:latin typeface="Open Sans"/>
                <a:ea typeface="Times New Roman" panose="02020603050405020304" pitchFamily="18" charset="0"/>
              </a:rPr>
              <a:t>Further protect </a:t>
            </a:r>
            <a:r>
              <a:rPr lang="en-US" sz="1600" u="sng" dirty="0">
                <a:effectLst/>
                <a:latin typeface="Open Sans"/>
                <a:ea typeface="Times New Roman" panose="02020603050405020304" pitchFamily="18" charset="0"/>
              </a:rPr>
              <a:t>sensitive*</a:t>
            </a:r>
            <a:r>
              <a:rPr lang="en-US" sz="1600" dirty="0">
                <a:effectLst/>
                <a:latin typeface="Open Sans"/>
                <a:ea typeface="Times New Roman" panose="02020603050405020304" pitchFamily="18" charset="0"/>
              </a:rPr>
              <a:t> personal information by adding additional security controls on documents (such as password protection, email encryption, etc.).</a:t>
            </a:r>
            <a:endParaRPr lang="en-GB" sz="1600" dirty="0">
              <a:latin typeface="Open Sans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GB" sz="1600" dirty="0">
                <a:latin typeface="Open Sans"/>
              </a:rPr>
              <a:t>Avoid duplicating personal data, including saving personal data in multiple locations or unnecessarily </a:t>
            </a:r>
            <a:r>
              <a:rPr lang="en-US" sz="1600" dirty="0">
                <a:latin typeface="Open Sans"/>
              </a:rPr>
              <a:t>printing copies.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latin typeface="Open Sans"/>
              </a:rPr>
              <a:t>Avoid downloading or saving personal data that is not needed for a specific operational task or project.</a:t>
            </a:r>
            <a:endParaRPr lang="en-GB" sz="1600" dirty="0">
              <a:latin typeface="Open Sans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GB" sz="1600" dirty="0">
                <a:latin typeface="Open Sans"/>
              </a:rPr>
              <a:t>Lock your screen and secure personal data when you are away from your desk.</a:t>
            </a:r>
            <a:endParaRPr lang="en-US" sz="1600" dirty="0">
              <a:latin typeface="Open San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F1BE93-4F7E-40C1-8103-42C8AF777531}"/>
              </a:ext>
            </a:extLst>
          </p:cNvPr>
          <p:cNvSpPr txBox="1"/>
          <p:nvPr/>
        </p:nvSpPr>
        <p:spPr>
          <a:xfrm>
            <a:off x="342900" y="5320798"/>
            <a:ext cx="8420956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indent="0" eaLnBrk="1" hangingPunct="1">
              <a:buFont typeface="Verdana" pitchFamily="34" charset="0"/>
              <a:buNone/>
              <a:defRPr/>
            </a:pPr>
            <a:r>
              <a:rPr lang="en-GB" altLang="en-US" sz="1400" dirty="0">
                <a:latin typeface="Open Sans"/>
              </a:rPr>
              <a:t>* Sensitive personal data requires additional protection, as processing of this kind of data is heavily regulated by country-specific privacy laws and regulations.  Some examples include social security or national identification number, personal health information, religious beliefs, race, ethnicity.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C868D8-226A-4B92-B5BD-4320D45D9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257" y="1841968"/>
            <a:ext cx="1843862" cy="17034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BF3866-7A83-4FBF-9C27-396F2F11D152}"/>
              </a:ext>
            </a:extLst>
          </p:cNvPr>
          <p:cNvSpPr txBox="1"/>
          <p:nvPr/>
        </p:nvSpPr>
        <p:spPr>
          <a:xfrm>
            <a:off x="8305917" y="6437768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78537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2">
            <a:extLst>
              <a:ext uri="{FF2B5EF4-FFF2-40B4-BE49-F238E27FC236}">
                <a16:creationId xmlns:a16="http://schemas.microsoft.com/office/drawing/2014/main" id="{D2E4185F-BE82-48FA-BC02-01322372D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5" y="0"/>
            <a:ext cx="45720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CC1543"/>
              </a:buClr>
              <a:buFont typeface="Arial Narrow" panose="020B060602020203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822325" indent="-273050">
              <a:spcBef>
                <a:spcPct val="20000"/>
              </a:spcBef>
              <a:buClr>
                <a:srgbClr val="CC154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154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lvl="2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endParaRPr lang="en-US" altLang="en-US" sz="1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19229C-8CB8-4132-A055-2D603907CD08}"/>
              </a:ext>
            </a:extLst>
          </p:cNvPr>
          <p:cNvSpPr txBox="1"/>
          <p:nvPr/>
        </p:nvSpPr>
        <p:spPr>
          <a:xfrm>
            <a:off x="0" y="1207320"/>
            <a:ext cx="9144000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1"/>
                </a:solidFill>
                <a:latin typeface="Open Sans"/>
              </a:rPr>
              <a:t>     Sharing Personal Data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8A76FD2E-5528-488F-BC25-4EFCD650A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821186"/>
            <a:ext cx="6545549" cy="524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rgbClr val="CC1543"/>
              </a:buClr>
              <a:buFont typeface="Arial Narrow" panose="020B060602020203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154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154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1500" b="1" dirty="0">
                <a:latin typeface="Open Sans"/>
              </a:rPr>
              <a:t>Share: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en-US" sz="1500" dirty="0">
                <a:latin typeface="Open Sans"/>
              </a:rPr>
              <a:t>Only share personal data with those who need it to fulfill their job responsibilities.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de-DE" sz="1500" dirty="0">
                <a:latin typeface="Open Sans"/>
              </a:rPr>
              <a:t>If sharing personal data via email as part of an HR process, use MTS’s email system; Do not use personal email accounts.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de-DE" sz="1500" dirty="0">
                <a:latin typeface="Open Sans"/>
              </a:rPr>
              <a:t>Prior to sending an email that contains personal data, review the distribution list to ensure only those who need data have been included on the email.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de-DE" sz="1500" dirty="0">
                <a:latin typeface="Open Sans"/>
              </a:rPr>
              <a:t>Include a note on the subject line or within the email stating that personal data is included.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de-DE" sz="1500" dirty="0">
                <a:latin typeface="Open Sans"/>
              </a:rPr>
              <a:t>When transferring personal data internally between MTS employees, it is best practice to secure with an email encryption feature.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de-DE" sz="1500" dirty="0">
                <a:latin typeface="Open Sans"/>
              </a:rPr>
              <a:t>When transferring personal data between an MTS employee and a third party, it is required to use a secure method such as an email encryption feature.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altLang="de-DE" sz="1500" dirty="0">
              <a:latin typeface="Open Sans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altLang="de-DE" sz="1500" dirty="0">
              <a:latin typeface="Open Sans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9F26F438-5AEE-405E-BA77-643418695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93663"/>
            <a:ext cx="77612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1543"/>
              </a:buClr>
              <a:buFont typeface="Arial Narrow" panose="020B060602020203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154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154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Open Sans"/>
              </a:rPr>
              <a:t>Privacy and Data Protection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i="1" dirty="0">
                <a:solidFill>
                  <a:srgbClr val="C00000"/>
                </a:solidFill>
                <a:latin typeface="Open Sans"/>
              </a:rPr>
              <a:t>Requirements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C9BD93-7C35-46D4-84B4-7F811E3A3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864" y="1920868"/>
            <a:ext cx="1739236" cy="16369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32A3F2-949D-4FEB-BCCF-0F9C6C246B73}"/>
              </a:ext>
            </a:extLst>
          </p:cNvPr>
          <p:cNvSpPr txBox="1"/>
          <p:nvPr/>
        </p:nvSpPr>
        <p:spPr>
          <a:xfrm>
            <a:off x="8305917" y="6437768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19BB8-3420-43F6-A6EA-C0DB866C0DE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2900" y="1889579"/>
            <a:ext cx="6581882" cy="4295464"/>
          </a:xfrm>
        </p:spPr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228600" algn="l"/>
              </a:tabLst>
            </a:pPr>
            <a:r>
              <a:rPr lang="en-US" altLang="en-US" sz="1600" b="1" dirty="0">
                <a:latin typeface="Open Sans"/>
              </a:rPr>
              <a:t>Retain / Destroy:</a:t>
            </a:r>
          </a:p>
          <a:p>
            <a:pPr marR="0"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en-US" sz="1600" dirty="0">
                <a:effectLst/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Strictly follow document retention policy and related guidelines – review, archive and delete electronic and paper documents when no longer needed or retention timeframe has been met.</a:t>
            </a:r>
          </a:p>
          <a:p>
            <a:pPr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en-US" sz="16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Take caution with disposal method of sensitive data on hard drives and network drives, when no longer needed.</a:t>
            </a:r>
            <a:endParaRPr lang="en-US" sz="1600" dirty="0">
              <a:effectLst/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en-US" sz="1600" dirty="0">
                <a:effectLst/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Take caution with disposal method of sensitive data in paper files, ensuring disposal is handled using currently approved secure handling methods (</a:t>
            </a:r>
            <a:r>
              <a:rPr lang="en-US" sz="16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e.g., </a:t>
            </a:r>
            <a:r>
              <a:rPr lang="en-US" sz="1600" dirty="0">
                <a:effectLst/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shred</a:t>
            </a:r>
            <a:r>
              <a:rPr lang="en-US" sz="16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en-US" sz="16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600" dirty="0">
                <a:effectLst/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elete any documents with personal data that are saved on personal drives and no longer serve a business or legal need. 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  <a:tabLst>
                <a:tab pos="228600" algn="l"/>
              </a:tabLst>
            </a:pPr>
            <a:endParaRPr lang="en-US" sz="1600" dirty="0"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4DABE2E6-E8D7-459B-97EB-2DDFD2B68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93663"/>
            <a:ext cx="77612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1543"/>
              </a:buClr>
              <a:buFont typeface="Arial Narrow" panose="020B060602020203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154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154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Open Sans"/>
              </a:rPr>
              <a:t>Privacy and Data Protection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i="1" dirty="0">
                <a:solidFill>
                  <a:srgbClr val="C00000"/>
                </a:solidFill>
                <a:latin typeface="Open Sans"/>
              </a:rPr>
              <a:t>Requirements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17233A-FDFB-4094-9D35-C4F21A17997B}"/>
              </a:ext>
            </a:extLst>
          </p:cNvPr>
          <p:cNvSpPr txBox="1"/>
          <p:nvPr/>
        </p:nvSpPr>
        <p:spPr>
          <a:xfrm>
            <a:off x="0" y="1167870"/>
            <a:ext cx="9144000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1"/>
                </a:solidFill>
                <a:latin typeface="Open Sans"/>
              </a:rPr>
              <a:t>     Retaining and Destroying Personal 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FF57FF-C8E6-4538-84B0-553A7DFE6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700" y="1889579"/>
            <a:ext cx="1776975" cy="17185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083ACA-C0AC-445A-A73A-65B731F37F5E}"/>
              </a:ext>
            </a:extLst>
          </p:cNvPr>
          <p:cNvSpPr txBox="1"/>
          <p:nvPr/>
        </p:nvSpPr>
        <p:spPr>
          <a:xfrm>
            <a:off x="465971" y="5882396"/>
            <a:ext cx="8335129" cy="302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lnSpc>
                <a:spcPct val="115000"/>
              </a:lnSpc>
              <a:spcBef>
                <a:spcPts val="600"/>
              </a:spcBef>
              <a:buNone/>
              <a:tabLst>
                <a:tab pos="228600" algn="l"/>
              </a:tabLst>
            </a:pPr>
            <a:r>
              <a:rPr lang="en-US" sz="1300" dirty="0">
                <a:effectLst/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If you have questions on retention or destruction of data, please consult with your legal or compliance partners.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A10497-FFC9-4899-8FC8-E0077BE4E173}"/>
              </a:ext>
            </a:extLst>
          </p:cNvPr>
          <p:cNvSpPr txBox="1"/>
          <p:nvPr/>
        </p:nvSpPr>
        <p:spPr>
          <a:xfrm>
            <a:off x="8305917" y="6437768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94146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Content Placeholder 4">
            <a:extLst>
              <a:ext uri="{FF2B5EF4-FFF2-40B4-BE49-F238E27FC236}">
                <a16:creationId xmlns:a16="http://schemas.microsoft.com/office/drawing/2014/main" id="{B0AE959B-52F7-4F1F-9BE1-C0748A3DAF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3855404"/>
            <a:ext cx="8497888" cy="893852"/>
          </a:xfrm>
        </p:spPr>
        <p:txBody>
          <a:bodyPr/>
          <a:lstStyle/>
          <a:p>
            <a:pPr marL="0" indent="0" algn="ctr" eaLnBrk="1" hangingPunct="1">
              <a:spcBef>
                <a:spcPts val="600"/>
              </a:spcBef>
              <a:buNone/>
            </a:pPr>
            <a:r>
              <a:rPr altLang="en-US" sz="1800" dirty="0">
                <a:latin typeface="Open Sans"/>
              </a:rPr>
              <a:t>ORC, Legal, IT, and HR </a:t>
            </a:r>
            <a:r>
              <a:rPr lang="en-US" altLang="en-US" sz="1800" dirty="0">
                <a:latin typeface="Open Sans"/>
              </a:rPr>
              <a:t>teams work together and </a:t>
            </a:r>
            <a:r>
              <a:rPr altLang="en-US" sz="1800" dirty="0">
                <a:latin typeface="Open Sans"/>
              </a:rPr>
              <a:t>follow the Privacy Incident Response Polic</a:t>
            </a:r>
            <a:r>
              <a:rPr lang="en-US" altLang="en-US" sz="1800" dirty="0">
                <a:latin typeface="Open Sans"/>
              </a:rPr>
              <a:t>y</a:t>
            </a:r>
            <a:r>
              <a:rPr altLang="en-US" sz="1800" dirty="0">
                <a:latin typeface="Open Sans"/>
              </a:rPr>
              <a:t> to address a reported </a:t>
            </a:r>
            <a:r>
              <a:rPr lang="en-US" altLang="en-US" sz="1800" dirty="0">
                <a:latin typeface="Open Sans"/>
              </a:rPr>
              <a:t>incident</a:t>
            </a:r>
            <a:r>
              <a:rPr altLang="en-US" sz="1800" dirty="0">
                <a:latin typeface="Open Sans"/>
              </a:rPr>
              <a:t>.</a:t>
            </a:r>
          </a:p>
          <a:p>
            <a:pPr lvl="1" algn="ctr" eaLnBrk="1" hangingPunct="1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None/>
            </a:pPr>
            <a:endParaRPr lang="en-GB" altLang="en-US" sz="1800" dirty="0">
              <a:solidFill>
                <a:srgbClr val="CD051D"/>
              </a:solidFill>
              <a:latin typeface="Open Sans"/>
            </a:endParaRPr>
          </a:p>
          <a:p>
            <a:pPr lvl="1" algn="ctr" eaLnBrk="1" hangingPunct="1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None/>
            </a:pPr>
            <a:endParaRPr lang="en-GB" altLang="en-US" sz="1800" dirty="0">
              <a:solidFill>
                <a:srgbClr val="CD051D"/>
              </a:solidFill>
              <a:latin typeface="Open Sans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42E5EC30-7918-4442-8964-BC9873113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93663"/>
            <a:ext cx="77612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1543"/>
              </a:buClr>
              <a:buFont typeface="Arial Narrow" panose="020B060602020203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154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154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Open Sans"/>
              </a:rPr>
              <a:t>Privacy and Data Protection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i="1" dirty="0">
                <a:solidFill>
                  <a:srgbClr val="C00000"/>
                </a:solidFill>
                <a:latin typeface="Open Sans"/>
              </a:rPr>
              <a:t>Reporting a Privacy Incident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9171C1-5AFB-4845-A277-10852149C10C}"/>
              </a:ext>
            </a:extLst>
          </p:cNvPr>
          <p:cNvSpPr txBox="1"/>
          <p:nvPr/>
        </p:nvSpPr>
        <p:spPr>
          <a:xfrm>
            <a:off x="0" y="1167870"/>
            <a:ext cx="914400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bg1"/>
                </a:solidFill>
                <a:latin typeface="Open Sans"/>
              </a:rPr>
              <a:t>Because of your day-to-day responsibilities and access to employee personal data, you may be the first to identify a privacy incident related to personal data.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F49D3-6355-4C91-868E-200EA0322CDB}"/>
              </a:ext>
            </a:extLst>
          </p:cNvPr>
          <p:cNvSpPr txBox="1"/>
          <p:nvPr/>
        </p:nvSpPr>
        <p:spPr>
          <a:xfrm>
            <a:off x="1168292" y="2761746"/>
            <a:ext cx="6807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1800" b="1" dirty="0">
                <a:latin typeface="Open Sans"/>
              </a:rPr>
              <a:t>Report a potential incident immediately to </a:t>
            </a:r>
            <a:r>
              <a:rPr lang="en-US" altLang="en-US" sz="1800" b="1" dirty="0">
                <a:latin typeface="Open Sans"/>
                <a:hlinkClick r:id="rId2"/>
              </a:rPr>
              <a:t>privacy@mts.com</a:t>
            </a:r>
            <a:r>
              <a:rPr lang="en-US" altLang="en-US" sz="1800" b="1" dirty="0">
                <a:latin typeface="Open Sans"/>
              </a:rPr>
              <a:t>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807E93-6AC1-4EF0-AFE3-D1140F0FB7B9}"/>
              </a:ext>
            </a:extLst>
          </p:cNvPr>
          <p:cNvCxnSpPr/>
          <p:nvPr/>
        </p:nvCxnSpPr>
        <p:spPr>
          <a:xfrm>
            <a:off x="675824" y="3750066"/>
            <a:ext cx="7792351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row: Down 3">
            <a:extLst>
              <a:ext uri="{FF2B5EF4-FFF2-40B4-BE49-F238E27FC236}">
                <a16:creationId xmlns:a16="http://schemas.microsoft.com/office/drawing/2014/main" id="{2D8CB5EF-5148-4468-BD9B-B30F23DEB455}"/>
              </a:ext>
            </a:extLst>
          </p:cNvPr>
          <p:cNvSpPr/>
          <p:nvPr/>
        </p:nvSpPr>
        <p:spPr>
          <a:xfrm>
            <a:off x="4114800" y="2118967"/>
            <a:ext cx="914400" cy="36933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B8668DA-004A-4071-B0DF-B7B30EDD4578}"/>
              </a:ext>
            </a:extLst>
          </p:cNvPr>
          <p:cNvCxnSpPr/>
          <p:nvPr/>
        </p:nvCxnSpPr>
        <p:spPr>
          <a:xfrm>
            <a:off x="650768" y="4590834"/>
            <a:ext cx="7792351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8A490A1-196C-41AA-A6F5-ED2C089C2046}"/>
              </a:ext>
            </a:extLst>
          </p:cNvPr>
          <p:cNvSpPr/>
          <p:nvPr/>
        </p:nvSpPr>
        <p:spPr>
          <a:xfrm>
            <a:off x="675824" y="5270641"/>
            <a:ext cx="1448657" cy="520627"/>
          </a:xfrm>
          <a:prstGeom prst="rect">
            <a:avLst/>
          </a:prstGeom>
          <a:solidFill>
            <a:srgbClr val="0071BC"/>
          </a:solidFill>
          <a:ln>
            <a:solidFill>
              <a:srgbClr val="0071B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 Privacy Policy ORC-012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C78E48-F405-48D0-8465-5C8D069121E5}"/>
              </a:ext>
            </a:extLst>
          </p:cNvPr>
          <p:cNvSpPr/>
          <p:nvPr/>
        </p:nvSpPr>
        <p:spPr>
          <a:xfrm>
            <a:off x="2771183" y="5270641"/>
            <a:ext cx="1448657" cy="520627"/>
          </a:xfrm>
          <a:prstGeom prst="rect">
            <a:avLst/>
          </a:prstGeom>
          <a:solidFill>
            <a:srgbClr val="0071BC"/>
          </a:solidFill>
          <a:ln>
            <a:solidFill>
              <a:srgbClr val="0071B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 Response Policy ORC-013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C6519E-1BD8-4733-825E-6F01C86F21BF}"/>
              </a:ext>
            </a:extLst>
          </p:cNvPr>
          <p:cNvSpPr/>
          <p:nvPr/>
        </p:nvSpPr>
        <p:spPr>
          <a:xfrm>
            <a:off x="4895350" y="5270641"/>
            <a:ext cx="1448657" cy="520627"/>
          </a:xfrm>
          <a:prstGeom prst="rect">
            <a:avLst/>
          </a:prstGeom>
          <a:solidFill>
            <a:srgbClr val="0071BC"/>
          </a:solidFill>
          <a:ln>
            <a:solidFill>
              <a:srgbClr val="0071B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Privacy Policy ORC-014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D1816B-ADA8-49B9-9BAA-BED697D9882A}"/>
              </a:ext>
            </a:extLst>
          </p:cNvPr>
          <p:cNvSpPr/>
          <p:nvPr/>
        </p:nvSpPr>
        <p:spPr>
          <a:xfrm>
            <a:off x="7019518" y="5270641"/>
            <a:ext cx="1448657" cy="520627"/>
          </a:xfrm>
          <a:prstGeom prst="rect">
            <a:avLst/>
          </a:prstGeom>
          <a:solidFill>
            <a:srgbClr val="0071BC"/>
          </a:solidFill>
          <a:ln>
            <a:solidFill>
              <a:srgbClr val="0071B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America Privacy Policy ORC-015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38AF81-1D1F-4714-B759-EB051571447F}"/>
              </a:ext>
            </a:extLst>
          </p:cNvPr>
          <p:cNvSpPr txBox="1"/>
          <p:nvPr/>
        </p:nvSpPr>
        <p:spPr>
          <a:xfrm>
            <a:off x="8305917" y="6437768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7948F0-E6C1-4355-BAD1-33508374D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225" y="2420735"/>
            <a:ext cx="2242875" cy="1503994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495D5006-44F0-4D4D-8BD6-4E29FE592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93663"/>
            <a:ext cx="77612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1543"/>
              </a:buClr>
              <a:buFont typeface="Arial Narrow" panose="020B060602020203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154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154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Open Sans"/>
              </a:rPr>
              <a:t>Privacy and Data Protection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i="1" dirty="0">
                <a:solidFill>
                  <a:srgbClr val="C00000"/>
                </a:solidFill>
                <a:latin typeface="Open Sans"/>
              </a:rPr>
              <a:t>Lessons Learned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35352-7899-4270-8C4E-5A69C6FD8C7D}"/>
              </a:ext>
            </a:extLst>
          </p:cNvPr>
          <p:cNvSpPr txBox="1"/>
          <p:nvPr/>
        </p:nvSpPr>
        <p:spPr>
          <a:xfrm>
            <a:off x="0" y="1167870"/>
            <a:ext cx="914400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bg1"/>
                </a:solidFill>
                <a:latin typeface="Open Sans"/>
              </a:rPr>
              <a:t>In summary, MTS had many key takeaways from the recent cyber event.  Lessons learned related to HR data include: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52F8DC-B30F-4E3A-A208-FE078DC29CD1}"/>
              </a:ext>
            </a:extLst>
          </p:cNvPr>
          <p:cNvSpPr txBox="1"/>
          <p:nvPr/>
        </p:nvSpPr>
        <p:spPr>
          <a:xfrm>
            <a:off x="342900" y="2420735"/>
            <a:ext cx="5779213" cy="2767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en-US" sz="1800" b="1" dirty="0">
                <a:latin typeface="Open Sans"/>
              </a:rPr>
              <a:t>Use Minimum Personal Data: </a:t>
            </a:r>
            <a:r>
              <a:rPr lang="en-US" sz="1800" dirty="0">
                <a:latin typeface="Open Sans"/>
              </a:rPr>
              <a:t>Only download what you need for a specific task or project.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en-US" sz="1800" b="1" dirty="0">
                <a:latin typeface="Open Sans"/>
              </a:rPr>
              <a:t>Safeguard Personal Data: </a:t>
            </a:r>
            <a:r>
              <a:rPr lang="en-US" sz="1800" dirty="0">
                <a:latin typeface="Open Sans"/>
              </a:rPr>
              <a:t>While the personal data is in your possession, secure it (e.g., password protect project files).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228600" algn="l"/>
              </a:tabLst>
            </a:pPr>
            <a:r>
              <a:rPr lang="en-US" sz="1800" b="1" dirty="0">
                <a:latin typeface="Open Sans"/>
              </a:rPr>
              <a:t>Destroy Personal Data: </a:t>
            </a:r>
            <a:r>
              <a:rPr lang="en-US" sz="1800" dirty="0">
                <a:latin typeface="Open Sans"/>
              </a:rPr>
              <a:t>When you no longer need the data for its business purpose, destroy files following record retention guidelines.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99ECA7-5D38-4EF7-BCCD-ED2156A7A22F}"/>
              </a:ext>
            </a:extLst>
          </p:cNvPr>
          <p:cNvSpPr txBox="1"/>
          <p:nvPr/>
        </p:nvSpPr>
        <p:spPr>
          <a:xfrm>
            <a:off x="8305917" y="6437768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A56EA0-8DB8-4D61-8547-708CAB7FD1C8}"/>
              </a:ext>
            </a:extLst>
          </p:cNvPr>
          <p:cNvSpPr txBox="1"/>
          <p:nvPr/>
        </p:nvSpPr>
        <p:spPr>
          <a:xfrm>
            <a:off x="452063" y="5502113"/>
            <a:ext cx="8349037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effectLst/>
                <a:latin typeface="Open Sans"/>
                <a:ea typeface="Calibri" panose="020F0502020204030204" pitchFamily="34" charset="0"/>
              </a:rPr>
              <a:t>HR is partnering with IT to evaluate solutions to identify sensitive </a:t>
            </a:r>
            <a:r>
              <a:rPr lang="en-US" sz="1600" dirty="0">
                <a:latin typeface="Open Sans"/>
                <a:ea typeface="Calibri" panose="020F0502020204030204" pitchFamily="34" charset="0"/>
              </a:rPr>
              <a:t>personal data</a:t>
            </a:r>
            <a:r>
              <a:rPr lang="en-US" sz="1600" dirty="0">
                <a:effectLst/>
                <a:latin typeface="Open Sans"/>
                <a:ea typeface="Calibri" panose="020F0502020204030204" pitchFamily="34" charset="0"/>
              </a:rPr>
              <a:t> in our network folders, to support ongoing file clean up and monitoring efforts. </a:t>
            </a:r>
            <a:endParaRPr lang="en-US" sz="1600" dirty="0">
              <a:latin typeface="Open Sans"/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E64FCC9F-137C-4C1E-BA37-8AB92A3316D8}"/>
              </a:ext>
            </a:extLst>
          </p:cNvPr>
          <p:cNvSpPr/>
          <p:nvPr/>
        </p:nvSpPr>
        <p:spPr>
          <a:xfrm>
            <a:off x="154112" y="5322013"/>
            <a:ext cx="380144" cy="368117"/>
          </a:xfrm>
          <a:prstGeom prst="star5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0026"/>
      </p:ext>
    </p:extLst>
  </p:cSld>
  <p:clrMapOvr>
    <a:masterClrMapping/>
  </p:clrMapOvr>
</p:sld>
</file>

<file path=ppt/theme/theme1.xml><?xml version="1.0" encoding="utf-8"?>
<a:theme xmlns:a="http://schemas.openxmlformats.org/drawingml/2006/main" name="0t- kls'Debra's BoD CORP template- 2013'0410">
  <a:themeElements>
    <a:clrScheme name="Custom 2">
      <a:dk1>
        <a:srgbClr val="000000"/>
      </a:dk1>
      <a:lt1>
        <a:srgbClr val="FFFFFF"/>
      </a:lt1>
      <a:dk2>
        <a:srgbClr val="CC0000"/>
      </a:dk2>
      <a:lt2>
        <a:srgbClr val="2D2015"/>
      </a:lt2>
      <a:accent1>
        <a:srgbClr val="D9D9D9"/>
      </a:accent1>
      <a:accent2>
        <a:srgbClr val="4D6A8A"/>
      </a:accent2>
      <a:accent3>
        <a:srgbClr val="487AB9"/>
      </a:accent3>
      <a:accent4>
        <a:srgbClr val="587C05"/>
      </a:accent4>
      <a:accent5>
        <a:srgbClr val="D25900"/>
      </a:accent5>
      <a:accent6>
        <a:srgbClr val="C4C4C4"/>
      </a:accent6>
      <a:hlink>
        <a:srgbClr val="5D98E2"/>
      </a:hlink>
      <a:folHlink>
        <a:srgbClr val="85A5A7"/>
      </a:folHlink>
    </a:clrScheme>
    <a:fontScheme name="seismic_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eismi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3">
        <a:dk1>
          <a:srgbClr val="000000"/>
        </a:dk1>
        <a:lt1>
          <a:srgbClr val="FFFFFF"/>
        </a:lt1>
        <a:dk2>
          <a:srgbClr val="CC0000"/>
        </a:dk2>
        <a:lt2>
          <a:srgbClr val="808080"/>
        </a:lt2>
        <a:accent1>
          <a:srgbClr val="8BCACF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C4E1E4"/>
        </a:accent5>
        <a:accent6>
          <a:srgbClr val="008A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4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5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A9A9A9"/>
        </a:accent1>
        <a:accent2>
          <a:srgbClr val="5F9CD3"/>
        </a:accent2>
        <a:accent3>
          <a:srgbClr val="FFFFFF"/>
        </a:accent3>
        <a:accent4>
          <a:srgbClr val="000000"/>
        </a:accent4>
        <a:accent5>
          <a:srgbClr val="D1D1D1"/>
        </a:accent5>
        <a:accent6>
          <a:srgbClr val="558DBF"/>
        </a:accent6>
        <a:hlink>
          <a:srgbClr val="537779"/>
        </a:hlink>
        <a:folHlink>
          <a:srgbClr val="85A5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st">
  <a:themeElements>
    <a:clrScheme name="KLS Strat Plan- BoD w'cal">
      <a:dk1>
        <a:srgbClr val="000000"/>
      </a:dk1>
      <a:lt1>
        <a:srgbClr val="FFFFFF"/>
      </a:lt1>
      <a:dk2>
        <a:srgbClr val="CC0000"/>
      </a:dk2>
      <a:lt2>
        <a:srgbClr val="2D2015"/>
      </a:lt2>
      <a:accent1>
        <a:srgbClr val="9D9282"/>
      </a:accent1>
      <a:accent2>
        <a:srgbClr val="4D6A8A"/>
      </a:accent2>
      <a:accent3>
        <a:srgbClr val="AB7D04"/>
      </a:accent3>
      <a:accent4>
        <a:srgbClr val="4C5931"/>
      </a:accent4>
      <a:accent5>
        <a:srgbClr val="D25900"/>
      </a:accent5>
      <a:accent6>
        <a:srgbClr val="DDD9C3"/>
      </a:accent6>
      <a:hlink>
        <a:srgbClr val="537779"/>
      </a:hlink>
      <a:folHlink>
        <a:srgbClr val="85A5A7"/>
      </a:folHlink>
    </a:clrScheme>
    <a:fontScheme name="seismic_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eismi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3">
        <a:dk1>
          <a:srgbClr val="000000"/>
        </a:dk1>
        <a:lt1>
          <a:srgbClr val="FFFFFF"/>
        </a:lt1>
        <a:dk2>
          <a:srgbClr val="CC0000"/>
        </a:dk2>
        <a:lt2>
          <a:srgbClr val="808080"/>
        </a:lt2>
        <a:accent1>
          <a:srgbClr val="8BCACF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C4E1E4"/>
        </a:accent5>
        <a:accent6>
          <a:srgbClr val="008A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4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5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A9A9A9"/>
        </a:accent1>
        <a:accent2>
          <a:srgbClr val="5F9CD3"/>
        </a:accent2>
        <a:accent3>
          <a:srgbClr val="FFFFFF"/>
        </a:accent3>
        <a:accent4>
          <a:srgbClr val="000000"/>
        </a:accent4>
        <a:accent5>
          <a:srgbClr val="D1D1D1"/>
        </a:accent5>
        <a:accent6>
          <a:srgbClr val="558DBF"/>
        </a:accent6>
        <a:hlink>
          <a:srgbClr val="537779"/>
        </a:hlink>
        <a:folHlink>
          <a:srgbClr val="85A5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nsors">
  <a:themeElements>
    <a:clrScheme name="KLS Strat Plan- BoD w'cal">
      <a:dk1>
        <a:srgbClr val="000000"/>
      </a:dk1>
      <a:lt1>
        <a:srgbClr val="FFFFFF"/>
      </a:lt1>
      <a:dk2>
        <a:srgbClr val="CC0000"/>
      </a:dk2>
      <a:lt2>
        <a:srgbClr val="2D2015"/>
      </a:lt2>
      <a:accent1>
        <a:srgbClr val="9D9282"/>
      </a:accent1>
      <a:accent2>
        <a:srgbClr val="4D6A8A"/>
      </a:accent2>
      <a:accent3>
        <a:srgbClr val="AB7D04"/>
      </a:accent3>
      <a:accent4>
        <a:srgbClr val="4C5931"/>
      </a:accent4>
      <a:accent5>
        <a:srgbClr val="D25900"/>
      </a:accent5>
      <a:accent6>
        <a:srgbClr val="DDD9C3"/>
      </a:accent6>
      <a:hlink>
        <a:srgbClr val="537779"/>
      </a:hlink>
      <a:folHlink>
        <a:srgbClr val="85A5A7"/>
      </a:folHlink>
    </a:clrScheme>
    <a:fontScheme name="seismic_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eismi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3">
        <a:dk1>
          <a:srgbClr val="000000"/>
        </a:dk1>
        <a:lt1>
          <a:srgbClr val="FFFFFF"/>
        </a:lt1>
        <a:dk2>
          <a:srgbClr val="CC0000"/>
        </a:dk2>
        <a:lt2>
          <a:srgbClr val="808080"/>
        </a:lt2>
        <a:accent1>
          <a:srgbClr val="8BCACF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C4E1E4"/>
        </a:accent5>
        <a:accent6>
          <a:srgbClr val="008A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4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5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A9A9A9"/>
        </a:accent1>
        <a:accent2>
          <a:srgbClr val="5F9CD3"/>
        </a:accent2>
        <a:accent3>
          <a:srgbClr val="FFFFFF"/>
        </a:accent3>
        <a:accent4>
          <a:srgbClr val="000000"/>
        </a:accent4>
        <a:accent5>
          <a:srgbClr val="D1D1D1"/>
        </a:accent5>
        <a:accent6>
          <a:srgbClr val="558DBF"/>
        </a:accent6>
        <a:hlink>
          <a:srgbClr val="537779"/>
        </a:hlink>
        <a:folHlink>
          <a:srgbClr val="85A5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inance">
  <a:themeElements>
    <a:clrScheme name="KLS Strat Plan- BoD w'cal">
      <a:dk1>
        <a:srgbClr val="000000"/>
      </a:dk1>
      <a:lt1>
        <a:srgbClr val="FFFFFF"/>
      </a:lt1>
      <a:dk2>
        <a:srgbClr val="CC0000"/>
      </a:dk2>
      <a:lt2>
        <a:srgbClr val="2D2015"/>
      </a:lt2>
      <a:accent1>
        <a:srgbClr val="9D9282"/>
      </a:accent1>
      <a:accent2>
        <a:srgbClr val="4D6A8A"/>
      </a:accent2>
      <a:accent3>
        <a:srgbClr val="AB7D04"/>
      </a:accent3>
      <a:accent4>
        <a:srgbClr val="4C5931"/>
      </a:accent4>
      <a:accent5>
        <a:srgbClr val="D25900"/>
      </a:accent5>
      <a:accent6>
        <a:srgbClr val="DDD9C3"/>
      </a:accent6>
      <a:hlink>
        <a:srgbClr val="537779"/>
      </a:hlink>
      <a:folHlink>
        <a:srgbClr val="85A5A7"/>
      </a:folHlink>
    </a:clrScheme>
    <a:fontScheme name="seismic_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eismi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3">
        <a:dk1>
          <a:srgbClr val="000000"/>
        </a:dk1>
        <a:lt1>
          <a:srgbClr val="FFFFFF"/>
        </a:lt1>
        <a:dk2>
          <a:srgbClr val="CC0000"/>
        </a:dk2>
        <a:lt2>
          <a:srgbClr val="808080"/>
        </a:lt2>
        <a:accent1>
          <a:srgbClr val="8BCACF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C4E1E4"/>
        </a:accent5>
        <a:accent6>
          <a:srgbClr val="008A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4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5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A9A9A9"/>
        </a:accent1>
        <a:accent2>
          <a:srgbClr val="5F9CD3"/>
        </a:accent2>
        <a:accent3>
          <a:srgbClr val="FFFFFF"/>
        </a:accent3>
        <a:accent4>
          <a:srgbClr val="000000"/>
        </a:accent4>
        <a:accent5>
          <a:srgbClr val="D1D1D1"/>
        </a:accent5>
        <a:accent6>
          <a:srgbClr val="558DBF"/>
        </a:accent6>
        <a:hlink>
          <a:srgbClr val="537779"/>
        </a:hlink>
        <a:folHlink>
          <a:srgbClr val="85A5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egal">
  <a:themeElements>
    <a:clrScheme name="KLS Strat Plan- BoD w'cal">
      <a:dk1>
        <a:srgbClr val="000000"/>
      </a:dk1>
      <a:lt1>
        <a:srgbClr val="FFFFFF"/>
      </a:lt1>
      <a:dk2>
        <a:srgbClr val="CC0000"/>
      </a:dk2>
      <a:lt2>
        <a:srgbClr val="2D2015"/>
      </a:lt2>
      <a:accent1>
        <a:srgbClr val="9D9282"/>
      </a:accent1>
      <a:accent2>
        <a:srgbClr val="4D6A8A"/>
      </a:accent2>
      <a:accent3>
        <a:srgbClr val="AB7D04"/>
      </a:accent3>
      <a:accent4>
        <a:srgbClr val="4C5931"/>
      </a:accent4>
      <a:accent5>
        <a:srgbClr val="D25900"/>
      </a:accent5>
      <a:accent6>
        <a:srgbClr val="DDD9C3"/>
      </a:accent6>
      <a:hlink>
        <a:srgbClr val="537779"/>
      </a:hlink>
      <a:folHlink>
        <a:srgbClr val="85A5A7"/>
      </a:folHlink>
    </a:clrScheme>
    <a:fontScheme name="seismic_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eismi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3">
        <a:dk1>
          <a:srgbClr val="000000"/>
        </a:dk1>
        <a:lt1>
          <a:srgbClr val="FFFFFF"/>
        </a:lt1>
        <a:dk2>
          <a:srgbClr val="CC0000"/>
        </a:dk2>
        <a:lt2>
          <a:srgbClr val="808080"/>
        </a:lt2>
        <a:accent1>
          <a:srgbClr val="8BCACF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C4E1E4"/>
        </a:accent5>
        <a:accent6>
          <a:srgbClr val="008A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4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5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A9A9A9"/>
        </a:accent1>
        <a:accent2>
          <a:srgbClr val="5F9CD3"/>
        </a:accent2>
        <a:accent3>
          <a:srgbClr val="FFFFFF"/>
        </a:accent3>
        <a:accent4>
          <a:srgbClr val="000000"/>
        </a:accent4>
        <a:accent5>
          <a:srgbClr val="D1D1D1"/>
        </a:accent5>
        <a:accent6>
          <a:srgbClr val="558DBF"/>
        </a:accent6>
        <a:hlink>
          <a:srgbClr val="537779"/>
        </a:hlink>
        <a:folHlink>
          <a:srgbClr val="85A5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IT">
  <a:themeElements>
    <a:clrScheme name="KLS Strat Plan- BoD w'cal">
      <a:dk1>
        <a:srgbClr val="000000"/>
      </a:dk1>
      <a:lt1>
        <a:srgbClr val="FFFFFF"/>
      </a:lt1>
      <a:dk2>
        <a:srgbClr val="CC0000"/>
      </a:dk2>
      <a:lt2>
        <a:srgbClr val="2D2015"/>
      </a:lt2>
      <a:accent1>
        <a:srgbClr val="9D9282"/>
      </a:accent1>
      <a:accent2>
        <a:srgbClr val="4D6A8A"/>
      </a:accent2>
      <a:accent3>
        <a:srgbClr val="AB7D04"/>
      </a:accent3>
      <a:accent4>
        <a:srgbClr val="4C5931"/>
      </a:accent4>
      <a:accent5>
        <a:srgbClr val="D25900"/>
      </a:accent5>
      <a:accent6>
        <a:srgbClr val="DDD9C3"/>
      </a:accent6>
      <a:hlink>
        <a:srgbClr val="537779"/>
      </a:hlink>
      <a:folHlink>
        <a:srgbClr val="85A5A7"/>
      </a:folHlink>
    </a:clrScheme>
    <a:fontScheme name="seismic_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eismi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3">
        <a:dk1>
          <a:srgbClr val="000000"/>
        </a:dk1>
        <a:lt1>
          <a:srgbClr val="FFFFFF"/>
        </a:lt1>
        <a:dk2>
          <a:srgbClr val="CC0000"/>
        </a:dk2>
        <a:lt2>
          <a:srgbClr val="808080"/>
        </a:lt2>
        <a:accent1>
          <a:srgbClr val="8BCACF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C4E1E4"/>
        </a:accent5>
        <a:accent6>
          <a:srgbClr val="008A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4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5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A9A9A9"/>
        </a:accent1>
        <a:accent2>
          <a:srgbClr val="5F9CD3"/>
        </a:accent2>
        <a:accent3>
          <a:srgbClr val="FFFFFF"/>
        </a:accent3>
        <a:accent4>
          <a:srgbClr val="000000"/>
        </a:accent4>
        <a:accent5>
          <a:srgbClr val="D1D1D1"/>
        </a:accent5>
        <a:accent6>
          <a:srgbClr val="558DBF"/>
        </a:accent6>
        <a:hlink>
          <a:srgbClr val="537779"/>
        </a:hlink>
        <a:folHlink>
          <a:srgbClr val="85A5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HR">
  <a:themeElements>
    <a:clrScheme name="KLS Strat Plan- BoD w'cal">
      <a:dk1>
        <a:srgbClr val="000000"/>
      </a:dk1>
      <a:lt1>
        <a:srgbClr val="FFFFFF"/>
      </a:lt1>
      <a:dk2>
        <a:srgbClr val="CC0000"/>
      </a:dk2>
      <a:lt2>
        <a:srgbClr val="2D2015"/>
      </a:lt2>
      <a:accent1>
        <a:srgbClr val="9D9282"/>
      </a:accent1>
      <a:accent2>
        <a:srgbClr val="4D6A8A"/>
      </a:accent2>
      <a:accent3>
        <a:srgbClr val="AB7D04"/>
      </a:accent3>
      <a:accent4>
        <a:srgbClr val="4C5931"/>
      </a:accent4>
      <a:accent5>
        <a:srgbClr val="D25900"/>
      </a:accent5>
      <a:accent6>
        <a:srgbClr val="DDD9C3"/>
      </a:accent6>
      <a:hlink>
        <a:srgbClr val="537779"/>
      </a:hlink>
      <a:folHlink>
        <a:srgbClr val="85A5A7"/>
      </a:folHlink>
    </a:clrScheme>
    <a:fontScheme name="seismic_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eismi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3">
        <a:dk1>
          <a:srgbClr val="000000"/>
        </a:dk1>
        <a:lt1>
          <a:srgbClr val="FFFFFF"/>
        </a:lt1>
        <a:dk2>
          <a:srgbClr val="CC0000"/>
        </a:dk2>
        <a:lt2>
          <a:srgbClr val="808080"/>
        </a:lt2>
        <a:accent1>
          <a:srgbClr val="8BCACF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C4E1E4"/>
        </a:accent5>
        <a:accent6>
          <a:srgbClr val="008A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4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5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A9A9A9"/>
        </a:accent1>
        <a:accent2>
          <a:srgbClr val="5F9CD3"/>
        </a:accent2>
        <a:accent3>
          <a:srgbClr val="FFFFFF"/>
        </a:accent3>
        <a:accent4>
          <a:srgbClr val="000000"/>
        </a:accent4>
        <a:accent5>
          <a:srgbClr val="D1D1D1"/>
        </a:accent5>
        <a:accent6>
          <a:srgbClr val="558DBF"/>
        </a:accent6>
        <a:hlink>
          <a:srgbClr val="537779"/>
        </a:hlink>
        <a:folHlink>
          <a:srgbClr val="85A5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9FA0496D2DC446910F91AC979F3483" ma:contentTypeVersion="0" ma:contentTypeDescription="Create a new document." ma:contentTypeScope="" ma:versionID="9215cfa9b03f91479b7db09f2908ca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bb0e4eda639ad38f4ffadfe7f49c49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D77755-59CF-4230-A4EE-D8E29EC376D1}"/>
</file>

<file path=customXml/itemProps2.xml><?xml version="1.0" encoding="utf-8"?>
<ds:datastoreItem xmlns:ds="http://schemas.openxmlformats.org/officeDocument/2006/customXml" ds:itemID="{7B1FFD00-3AB6-4343-9684-8AE664D24E84}"/>
</file>

<file path=customXml/itemProps3.xml><?xml version="1.0" encoding="utf-8"?>
<ds:datastoreItem xmlns:ds="http://schemas.openxmlformats.org/officeDocument/2006/customXml" ds:itemID="{A8F67A1E-9268-4086-9D85-655E262DD4EC}"/>
</file>

<file path=docProps/app.xml><?xml version="1.0" encoding="utf-8"?>
<Properties xmlns="http://schemas.openxmlformats.org/officeDocument/2006/extended-properties" xmlns:vt="http://schemas.openxmlformats.org/officeDocument/2006/docPropsVTypes">
  <Template>0t- kls'Debra's BoD CORP template- 2013'0410</Template>
  <TotalTime>51039</TotalTime>
  <Words>958</Words>
  <Application>Microsoft Office PowerPoint</Application>
  <PresentationFormat>On-screen Show (4:3)</PresentationFormat>
  <Paragraphs>84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Arial Narrow</vt:lpstr>
      <vt:lpstr>Lucida Grande</vt:lpstr>
      <vt:lpstr>Open Sans</vt:lpstr>
      <vt:lpstr>Verdana</vt:lpstr>
      <vt:lpstr>Wingdings</vt:lpstr>
      <vt:lpstr>0t- kls'Debra's BoD CORP template- 2013'0410</vt:lpstr>
      <vt:lpstr>Test</vt:lpstr>
      <vt:lpstr>Sensors</vt:lpstr>
      <vt:lpstr>Finance</vt:lpstr>
      <vt:lpstr>Legal</vt:lpstr>
      <vt:lpstr>IT</vt:lpstr>
      <vt:lpstr>HR</vt:lpstr>
      <vt:lpstr>Privacy and Data Protection Training Human Resources Responsibilities</vt:lpstr>
      <vt:lpstr> Privacy and Data Protection Compliance Program Structure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MTS Systems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FY21 Code Training</dc:title>
  <dc:creator>CFO's office</dc:creator>
  <cp:lastModifiedBy>Ronneberg, Melanie</cp:lastModifiedBy>
  <cp:revision>1145</cp:revision>
  <cp:lastPrinted>2016-05-18T20:01:37Z</cp:lastPrinted>
  <dcterms:created xsi:type="dcterms:W3CDTF">2014-02-10T22:38:06Z</dcterms:created>
  <dcterms:modified xsi:type="dcterms:W3CDTF">2021-05-10T14:37:51Z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0x010100999FA0496D2DC446910F91AC979F3483</vt:lpwstr>
  </property>
</Properties>
</file>