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4" r:id="rId4"/>
    <p:sldId id="267" r:id="rId5"/>
    <p:sldId id="265" r:id="rId6"/>
    <p:sldId id="266" r:id="rId7"/>
    <p:sldId id="263" r:id="rId8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32319-0F12-46FC-86A5-AF91A1B26C4D}" type="datetimeFigureOut">
              <a:rPr lang="en-US" smtClean="0"/>
              <a:t>5/25/2016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ADFC1-721F-4AA6-BD2D-9FA6D69D07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77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5B0840-DA1F-4514-8735-23976CFA1892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FADCA-87A7-4900-A131-84DF467154F5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292D8-32EA-401B-85E1-8775F4C1F35F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96F80-51C0-4FE7-9D5A-01B717D9D43D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D7323-D049-4825-9E62-955829D396EA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8E24-E672-405C-9BD9-54F04A39AD2A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9D5046-8B3C-44B5-A318-AFD5C926D24E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FFEA1-48EC-40EB-B2CB-2CEC668C2EC9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41693-3D1E-49E6-A168-CAFA362849EA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3FA36E-1A73-4AD3-A66C-02B8BEF4E43A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4636C5-4586-4901-B3C1-A769CEFB9372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1F5E13-3588-42BE-B730-A3E1BD8F7562}" type="datetime1">
              <a:rPr lang="en-US" smtClean="0"/>
              <a:t>5/25/2016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3138F6-D8C5-4755-94AC-BD1167067F6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May LMS Admin Call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8620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610600" cy="46908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Assignments to all locations have been made</a:t>
            </a:r>
          </a:p>
          <a:p>
            <a:pPr lvl="1"/>
            <a:r>
              <a:rPr lang="en-US" dirty="0"/>
              <a:t>U.S. and Europe assigned on May 9</a:t>
            </a:r>
            <a:r>
              <a:rPr lang="en-US" baseline="30000" dirty="0"/>
              <a:t>th </a:t>
            </a:r>
            <a:endParaRPr lang="en-US" baseline="30000" dirty="0" smtClean="0"/>
          </a:p>
          <a:p>
            <a:pPr lvl="1"/>
            <a:r>
              <a:rPr lang="en-US" dirty="0" smtClean="0"/>
              <a:t>Sensors Japan assigned on May 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2"/>
            <a:r>
              <a:rPr lang="en-US" dirty="0"/>
              <a:t>All Asia sites have 42 days for </a:t>
            </a:r>
            <a:r>
              <a:rPr lang="en-US" dirty="0" smtClean="0"/>
              <a:t>completion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 of 5-16-24 completion percentages by location</a:t>
            </a:r>
          </a:p>
          <a:p>
            <a:pPr lvl="1"/>
            <a:r>
              <a:rPr lang="en-US" dirty="0" smtClean="0"/>
              <a:t>Cary: 56%</a:t>
            </a:r>
          </a:p>
          <a:p>
            <a:pPr lvl="2"/>
            <a:r>
              <a:rPr lang="en-US" dirty="0" smtClean="0"/>
              <a:t>Required completion date is 6-01-16</a:t>
            </a:r>
          </a:p>
          <a:p>
            <a:pPr lvl="1"/>
            <a:r>
              <a:rPr lang="en-US" dirty="0" smtClean="0"/>
              <a:t>Japan Sensors: ILT version – 70%</a:t>
            </a:r>
          </a:p>
          <a:p>
            <a:pPr lvl="2"/>
            <a:r>
              <a:rPr lang="en-US" dirty="0" smtClean="0"/>
              <a:t>Sessions scheduled May 17</a:t>
            </a:r>
            <a:r>
              <a:rPr lang="en-US" baseline="30000" dirty="0" smtClean="0"/>
              <a:t>th</a:t>
            </a:r>
            <a:r>
              <a:rPr lang="en-US" dirty="0" smtClean="0"/>
              <a:t> and June 1</a:t>
            </a:r>
            <a:r>
              <a:rPr lang="en-US" baseline="30000" dirty="0" smtClean="0"/>
              <a:t>st</a:t>
            </a:r>
          </a:p>
          <a:p>
            <a:pPr lvl="2"/>
            <a:r>
              <a:rPr lang="en-US" dirty="0"/>
              <a:t>Required completion date is </a:t>
            </a:r>
            <a:r>
              <a:rPr lang="en-US" dirty="0" smtClean="0"/>
              <a:t>6-22-16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FY16 Ethics Training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38F6-D8C5-4755-94AC-BD1167067F6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3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233672"/>
          </a:xfrm>
        </p:spPr>
        <p:txBody>
          <a:bodyPr>
            <a:normAutofit/>
          </a:bodyPr>
          <a:lstStyle/>
          <a:p>
            <a:r>
              <a:rPr lang="en-US" dirty="0" smtClean="0"/>
              <a:t>Any issues raised by Cary employees</a:t>
            </a:r>
          </a:p>
          <a:p>
            <a:pPr lvl="1"/>
            <a:r>
              <a:rPr lang="en-US" dirty="0" smtClean="0"/>
              <a:t>Any issues with content will be discussed with new Global Head of Internal Assurance – </a:t>
            </a:r>
            <a:r>
              <a:rPr lang="en-US" b="1" dirty="0" smtClean="0"/>
              <a:t>Phyllis Nordstrom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Any employees missed or had wrong version assigned to them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Let me know if there is anything I can help with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Any Issues for Cary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38F6-D8C5-4755-94AC-BD1167067F6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5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Updated version being developed for existing employees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Target rollout is end of June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New course IDs related to FY16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Separate course and IDs for New Hires (NH) using FY15 material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More information to come from Dell Hartmann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Updated I.T. Security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38F6-D8C5-4755-94AC-BD1167067F6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6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610600" cy="4843272"/>
          </a:xfrm>
        </p:spPr>
        <p:txBody>
          <a:bodyPr>
            <a:normAutofit/>
          </a:bodyPr>
          <a:lstStyle/>
          <a:p>
            <a:r>
              <a:rPr lang="en-US" dirty="0" smtClean="0"/>
              <a:t>Reminder, the LMS can be used by global sites for activities at their locations. These include:</a:t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dirty="0" smtClean="0"/>
              <a:t>Reviewing local policies and procedures that are job specific, site specific. Can also include Safety courses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They can be simple Read and Acknowledge, or have a quiz to test their knowledge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They can be in your native language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Can include both OLT and ILT versions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Using LMS at Global Sites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38F6-D8C5-4755-94AC-BD1167067F6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610600" cy="4843272"/>
          </a:xfrm>
        </p:spPr>
        <p:txBody>
          <a:bodyPr>
            <a:normAutofit/>
          </a:bodyPr>
          <a:lstStyle/>
          <a:p>
            <a:r>
              <a:rPr lang="en-US" dirty="0" smtClean="0"/>
              <a:t>Course IDs will be specific to your location and be included in the ID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Training can be assigned by local managers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Curriculums can be created for local training requirements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Is there leaders at the location to discuss interest in using the LMS for local training?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Using LMS at Global Sites 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38F6-D8C5-4755-94AC-BD1167067F6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Q &amp; A:</a:t>
            </a:r>
            <a:endParaRPr lang="en-US" dirty="0"/>
          </a:p>
        </p:txBody>
      </p:sp>
      <p:pic>
        <p:nvPicPr>
          <p:cNvPr id="5" name="Picture 4" descr="C:\Users\navas\AppData\Local\Microsoft\Windows\Temporary Internet Files\Content.IE5\EL9L8T19\MP90038267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2" y="1219200"/>
            <a:ext cx="3156857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38F6-D8C5-4755-94AC-BD1167067F6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9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778</TotalTime>
  <Words>132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May LMS Admin Call</vt:lpstr>
      <vt:lpstr>FY16 Ethics Training Update</vt:lpstr>
      <vt:lpstr>Any Issues for Cary</vt:lpstr>
      <vt:lpstr>Updated I.T. Security Course</vt:lpstr>
      <vt:lpstr>Using LMS at Global Sites</vt:lpstr>
      <vt:lpstr>Using LMS at Global Sites – cont.</vt:lpstr>
      <vt:lpstr>Q &amp; 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FY14 Training</dc:title>
  <dc:creator>Nava, Steven</dc:creator>
  <cp:lastModifiedBy>Nava, Steven</cp:lastModifiedBy>
  <cp:revision>166</cp:revision>
  <cp:lastPrinted>2016-03-28T17:52:36Z</cp:lastPrinted>
  <dcterms:created xsi:type="dcterms:W3CDTF">2014-02-18T00:28:21Z</dcterms:created>
  <dcterms:modified xsi:type="dcterms:W3CDTF">2016-05-25T13:39:10Z</dcterms:modified>
</cp:coreProperties>
</file>