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54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8" autoAdjust="0"/>
    <p:restoredTop sz="94660"/>
  </p:normalViewPr>
  <p:slideViewPr>
    <p:cSldViewPr>
      <p:cViewPr>
        <p:scale>
          <a:sx n="70" d="100"/>
          <a:sy n="70" d="100"/>
        </p:scale>
        <p:origin x="130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10AF-7EF5-49CE-8D41-0D6C0CB64FB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mailto:c.gust@mt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289175"/>
          </a:xfrm>
        </p:spPr>
        <p:txBody>
          <a:bodyPr>
            <a:normAutofit/>
          </a:bodyPr>
          <a:lstStyle/>
          <a:p>
            <a:r>
              <a:rPr lang="de-DE" dirty="0"/>
              <a:t>MTS System GmbH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führt bis 10/ 2018 Umweltmanagementsystem ein.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Was bedeutet </a:t>
            </a:r>
            <a:r>
              <a:rPr lang="de-DE" dirty="0" smtClean="0"/>
              <a:t>Umweltmanagementsystem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und warum ist es wichtig?</a:t>
            </a:r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1" name="Grafik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57800"/>
            <a:ext cx="1429403" cy="14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Was bedeutet </a:t>
            </a:r>
            <a:r>
              <a:rPr lang="de-DE" dirty="0" smtClean="0">
                <a:solidFill>
                  <a:srgbClr val="C00000"/>
                </a:solidFill>
              </a:rPr>
              <a:t>Umweltmanagement?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Das Umweltmanagementsystem ist ein Instrument zur Beschreibung, Dokumentation und Kontrolle derjenigen Tätigkeiten in einem Unternehmen, die einen wesentlichen Einfluss auf dessen Umweltauswirkungen haben.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Warum ist ein Umweltmanagement wichtig?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Gründe der </a:t>
            </a:r>
            <a:r>
              <a:rPr lang="de-DE" dirty="0" smtClean="0"/>
              <a:t>Rechtssicherheit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Nutzen für die </a:t>
            </a:r>
            <a:r>
              <a:rPr lang="de-DE" dirty="0" smtClean="0"/>
              <a:t>Umwelt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Erhöhung der </a:t>
            </a:r>
            <a:r>
              <a:rPr lang="de-DE" dirty="0" smtClean="0"/>
              <a:t>Transparenz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ökonomische Gründe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Wesentliche Schritte zur Einführung </a:t>
            </a:r>
            <a:r>
              <a:rPr lang="de-DE" sz="1800" dirty="0" smtClean="0">
                <a:solidFill>
                  <a:srgbClr val="C00000"/>
                </a:solidFill>
              </a:rPr>
              <a:t>(1/3)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Benennung des EHS Verantwortlichen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Christian 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Festlegung von Kontext &amp; Umfeld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Wer/was beeinflusst uns?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Bewerten der Umweltauswirkungen / -aspekte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Wen/was </a:t>
            </a:r>
            <a:r>
              <a:rPr lang="de-DE" sz="2000" dirty="0"/>
              <a:t>beeinflussen </a:t>
            </a:r>
            <a:r>
              <a:rPr lang="de-DE" sz="2000" dirty="0" smtClean="0"/>
              <a:t>wir?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Definition von Umweltzielen (smart)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smtClean="0"/>
              <a:t>Was wollen wir, bis wann erreichen?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16865"/>
            <a:ext cx="2119526" cy="21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16865"/>
            <a:ext cx="2119526" cy="211952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Wesentliche Schritte zur Einführung </a:t>
            </a:r>
            <a:r>
              <a:rPr lang="de-DE" sz="1800" dirty="0" smtClean="0">
                <a:solidFill>
                  <a:srgbClr val="C00000"/>
                </a:solidFill>
              </a:rPr>
              <a:t>(2/3)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Umsetzen von Maßnahmen zur Verbesserung der Umweltleistung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Wie erhalten wir die Umwelt?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Dokumentation </a:t>
            </a:r>
            <a:r>
              <a:rPr lang="de-DE" sz="2400" dirty="0"/>
              <a:t>des Umweltmanagementsystems: </a:t>
            </a:r>
            <a:r>
              <a:rPr lang="de-DE" sz="2400" dirty="0" smtClean="0"/>
              <a:t>Übersichten, </a:t>
            </a:r>
            <a:r>
              <a:rPr lang="de-DE" sz="2400" dirty="0"/>
              <a:t>Verfahrensanweisungen, Arbeitsanweisungen</a:t>
            </a:r>
            <a:r>
              <a:rPr lang="de-DE" sz="24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Anleiten und Informieren der Mitarbeiter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Prozesse um Umweltcheck &amp; -handeln ergänzen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Wann &amp; wie entscheide ich im Tagesgeschäft,</a:t>
            </a:r>
            <a:br>
              <a:rPr lang="de-DE" sz="2000" dirty="0" smtClean="0"/>
            </a:br>
            <a:r>
              <a:rPr lang="de-DE" sz="2000" dirty="0" smtClean="0"/>
              <a:t>unter Berücksichtigung der Umweltauswirkungen?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06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Wesentliche Schritte zur Einführung </a:t>
            </a:r>
            <a:r>
              <a:rPr lang="de-DE" sz="1800" dirty="0" smtClean="0">
                <a:solidFill>
                  <a:srgbClr val="C00000"/>
                </a:solidFill>
              </a:rPr>
              <a:t>(3/3</a:t>
            </a:r>
            <a:r>
              <a:rPr lang="de-DE" sz="1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Regelmäßige </a:t>
            </a:r>
            <a:r>
              <a:rPr lang="de-DE" sz="2400" dirty="0"/>
              <a:t>Bewertung und kontinuierliche Verbesserung der </a:t>
            </a:r>
            <a:r>
              <a:rPr lang="de-DE" sz="2400" dirty="0" smtClean="0"/>
              <a:t>Leistung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Messung, Analyse &amp; Bewertung von Verbräuchen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Maßnahmen zum Minimieren des Verbrauchs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Auditieren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Zertifizierungs-Audit Stufe 1 (Dokumente) </a:t>
            </a:r>
            <a:r>
              <a:rPr lang="de-DE" sz="2000" dirty="0"/>
              <a:t>am </a:t>
            </a:r>
            <a:r>
              <a:rPr lang="de-DE" sz="2000" dirty="0" smtClean="0">
                <a:solidFill>
                  <a:srgbClr val="C00000"/>
                </a:solidFill>
              </a:rPr>
              <a:t>24.07.2018</a:t>
            </a:r>
            <a:endParaRPr lang="de-DE" sz="20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Interne Audit am </a:t>
            </a:r>
            <a:r>
              <a:rPr lang="de-DE" sz="2000" dirty="0" smtClean="0">
                <a:solidFill>
                  <a:srgbClr val="C00000"/>
                </a:solidFill>
              </a:rPr>
              <a:t>11. &amp; 12.09.2018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Zertifizierungs-Audit am </a:t>
            </a:r>
            <a:r>
              <a:rPr lang="de-DE" sz="2000" dirty="0" smtClean="0">
                <a:solidFill>
                  <a:srgbClr val="C00000"/>
                </a:solidFill>
              </a:rPr>
              <a:t>01. &amp; 02.10.2018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794250"/>
            <a:ext cx="1371600" cy="1948068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74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Eine Idee - wie Wir bei MTS - die Umwelt besser schonen?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27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/>
              <a:t>Deine Idee per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An </a:t>
            </a:r>
            <a:r>
              <a:rPr lang="de-DE" sz="2000" dirty="0" smtClean="0">
                <a:hlinkClick r:id="rId2"/>
              </a:rPr>
              <a:t>c.gust@mts.com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Betreff: Bereich/Prozesse &amp; Kurzinfo Umweltthema benennen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Beschreibung des Verbesserungspotentials </a:t>
            </a:r>
            <a:br>
              <a:rPr lang="de-DE" sz="2000" dirty="0" smtClean="0"/>
            </a:br>
            <a:r>
              <a:rPr lang="de-DE" sz="2000" dirty="0" smtClean="0"/>
              <a:t>mit Ist-Zustand und - wenn möglich - optimiertem Plan-Zustand.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xmlns="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xmlns="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17" y="4648200"/>
            <a:ext cx="3653366" cy="20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Bildschirmpräsentation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MTS System GmbH  führt bis 10/ 2018 Umweltmanagementsystem ein.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Kinney, James</dc:creator>
  <cp:lastModifiedBy>Frank Mertens</cp:lastModifiedBy>
  <cp:revision>140</cp:revision>
  <cp:lastPrinted>2018-06-12T16:19:53Z</cp:lastPrinted>
  <dcterms:created xsi:type="dcterms:W3CDTF">2015-05-07T23:43:01Z</dcterms:created>
  <dcterms:modified xsi:type="dcterms:W3CDTF">2018-06-22T12:34:20Z</dcterms:modified>
</cp:coreProperties>
</file>