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1" r:id="rId4"/>
    <p:sldId id="272" r:id="rId5"/>
    <p:sldId id="273" r:id="rId6"/>
    <p:sldId id="274" r:id="rId7"/>
    <p:sldId id="275" r:id="rId8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545"/>
    <a:srgbClr val="00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8" autoAdjust="0"/>
    <p:restoredTop sz="94660"/>
  </p:normalViewPr>
  <p:slideViewPr>
    <p:cSldViewPr>
      <p:cViewPr varScale="1">
        <p:scale>
          <a:sx n="84" d="100"/>
          <a:sy n="84" d="100"/>
        </p:scale>
        <p:origin x="692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8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0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1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7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3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6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6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8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3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7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310AF-7EF5-49CE-8D41-0D6C0CB64FBA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2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hyperlink" Target="mailto:HealthSafetyEurope@MT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2289175"/>
          </a:xfrm>
        </p:spPr>
        <p:txBody>
          <a:bodyPr>
            <a:normAutofit fontScale="90000"/>
          </a:bodyPr>
          <a:lstStyle/>
          <a:p>
            <a:r>
              <a:rPr lang="en-US"/>
              <a:t>MTS System GmbH </a:t>
            </a:r>
            <a:br>
              <a:rPr lang="en-US"/>
            </a:br>
            <a:r>
              <a:rPr lang="en-US"/>
              <a:t>introduces environmental management system until 10/2018.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371600"/>
          </a:xfrm>
        </p:spPr>
        <p:txBody>
          <a:bodyPr>
            <a:normAutofit fontScale="92500"/>
          </a:bodyPr>
          <a:lstStyle/>
          <a:p>
            <a:r>
              <a:rPr lang="en-US"/>
              <a:t>What does environmental management system mean and why is it important?</a:t>
            </a:r>
          </a:p>
        </p:txBody>
      </p:sp>
      <p:grpSp>
        <p:nvGrpSpPr>
          <p:cNvPr id="27" name="Gruppieren 26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38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9" name="Gruppieren 28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32" name="Rechteck 3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Gerader Verbinder 32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Grafik 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36" name="Gerader Verbinder 3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hteck 29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41" name="Grafik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257800"/>
            <a:ext cx="1429403" cy="14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9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What does environmental management mean?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environmental management system is a tool for the definition, documentation and control of those activities in a company which have a significant influence on its environmental impact.</a:t>
            </a: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5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>
                <a:solidFill>
                  <a:srgbClr val="C00000"/>
                </a:solidFill>
              </a:rPr>
              <a:t>Why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is</a:t>
            </a:r>
            <a:r>
              <a:rPr lang="de-DE" dirty="0">
                <a:solidFill>
                  <a:srgbClr val="C00000"/>
                </a:solidFill>
              </a:rPr>
              <a:t> environmental </a:t>
            </a:r>
            <a:r>
              <a:rPr lang="de-DE" dirty="0" err="1">
                <a:solidFill>
                  <a:srgbClr val="C00000"/>
                </a:solidFill>
              </a:rPr>
              <a:t>management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important</a:t>
            </a:r>
            <a:r>
              <a:rPr lang="de-DE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Reasons for legal compliance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Benefits for the environment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Increased transparency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Economic reasons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20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11" name="Gruppieren 1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5" name="Gerader Verbinder 14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8" name="Gerader Verbinder 17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hteck 11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3" name="Grafik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1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Essential steps for the introduction </a:t>
            </a:r>
            <a:r>
              <a:rPr lang="en-US" sz="1800" dirty="0">
                <a:solidFill>
                  <a:srgbClr val="C00000"/>
                </a:solidFill>
              </a:rPr>
              <a:t>(1/3)</a:t>
            </a:r>
            <a:endParaRPr lang="de-DE" sz="1800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Designation of the EHS responsible person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For Europe this is Christian Gust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Definition of context &amp; environment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Who/what influences us?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Assessment of environmental impacts / aspects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Who/what do we influence?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Definition of environmental goals (smart)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What do we want to achieve?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20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11" name="Gruppieren 1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5" name="Gerader Verbinder 14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8" name="Gerader Verbinder 17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hteck 11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716865"/>
            <a:ext cx="2119526" cy="21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9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716865"/>
            <a:ext cx="2119526" cy="2119526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Essential steps for the introduction </a:t>
            </a:r>
            <a:r>
              <a:rPr lang="en-US" sz="1800" dirty="0">
                <a:solidFill>
                  <a:srgbClr val="C00000"/>
                </a:solidFill>
              </a:rPr>
              <a:t>(2/3)</a:t>
            </a:r>
            <a:endParaRPr lang="de-DE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Implementation of measures to improve environmental performance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How do we preserve the environment?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Documentation of the environmental management system: overviews, procedural instructions, work instructions.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Instructing and informing employees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Add environmental check &amp; action to processes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When &amp; how do I make decisions in day-to-day business, </a:t>
            </a:r>
            <a:br>
              <a:rPr lang="en-US" sz="2000" dirty="0"/>
            </a:br>
            <a:r>
              <a:rPr lang="en-US" sz="2000" dirty="0"/>
              <a:t>taking into account the environmental impact?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0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20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11" name="Gruppieren 1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5" name="Gerader Verbinder 14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8" name="Gerader Verbinder 17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hteck 11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706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Essential steps for the introduction </a:t>
            </a:r>
            <a:r>
              <a:rPr lang="en-US" sz="1800" dirty="0">
                <a:solidFill>
                  <a:srgbClr val="C00000"/>
                </a:solidFill>
              </a:rPr>
              <a:t>(3/3)</a:t>
            </a:r>
            <a:endParaRPr lang="de-DE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Regular assessment and continuous improvement of performance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Measurement, Analysis &amp; Evaluation of Consumption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Measures to minimize consumption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Auditing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Certification audit stage 1 (documents) on 24.07.2018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Internal audit on 11 &amp; 12.09.2018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Certification audit on 04. &amp; 05.10.2018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794250"/>
            <a:ext cx="1371600" cy="1948068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20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11" name="Gruppieren 1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5" name="Gerader Verbinder 14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8" name="Gerader Verbinder 17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hteck 11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574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685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An idea - how We at MTS – can better protect the environment?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648326" cy="275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Your idea by email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To </a:t>
            </a:r>
            <a:r>
              <a:rPr lang="de-DE" sz="2000" dirty="0">
                <a:hlinkClick r:id="rId2"/>
              </a:rPr>
              <a:t>HealthSafetyEurope@MTS.com</a:t>
            </a: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Subjects: Area/Processes &amp; Brief information regarding environmental topic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Description of the improvement potential with actual state and </a:t>
            </a:r>
            <a:br>
              <a:rPr lang="en-US" sz="2000" dirty="0"/>
            </a:br>
            <a:r>
              <a:rPr lang="en-US" sz="2000" dirty="0"/>
              <a:t>- if possible – optimized or planned state.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20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11" name="Gruppieren 1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5" name="Gerader Verbinder 14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8" name="Gerader Verbinder 17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hteck 11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17" y="4775597"/>
            <a:ext cx="3426883" cy="192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86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Bildschirmpräsentation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MTS System GmbH  introduces environmental management system until 10/2018.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Kinney, James</dc:creator>
  <cp:lastModifiedBy>Finck, Florian</cp:lastModifiedBy>
  <cp:revision>144</cp:revision>
  <cp:lastPrinted>2018-06-12T16:19:53Z</cp:lastPrinted>
  <dcterms:created xsi:type="dcterms:W3CDTF">2015-05-07T23:43:01Z</dcterms:created>
  <dcterms:modified xsi:type="dcterms:W3CDTF">2018-10-05T13:53:12Z</dcterms:modified>
</cp:coreProperties>
</file>