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310" r:id="rId5"/>
    <p:sldId id="311" r:id="rId6"/>
    <p:sldId id="31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29" autoAdjust="0"/>
  </p:normalViewPr>
  <p:slideViewPr>
    <p:cSldViewPr>
      <p:cViewPr varScale="1">
        <p:scale>
          <a:sx n="89" d="100"/>
          <a:sy n="89" d="100"/>
        </p:scale>
        <p:origin x="22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4515B-081C-4A54-9A39-D8435254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ecertain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orpPpt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5720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86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E9088-135E-41E3-8020-87A070E1E8F8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C038175-0A0F-4742-A699-A0B70649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DD6BD-8412-44A0-8A7E-DA9998624EF9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60CEEF2-4490-4E0E-90B3-D76D4612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1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FF969-E82D-4A4E-87C3-BC7C81DEB96F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A0005DD-FAD6-4132-92D5-4C7094AAF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5C5A9-6644-457A-AA7D-ECF1DA38D1C7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C0CF9C-B560-4BAD-B9E0-65427EC76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FC7A-225A-43ED-A73D-A211F0ECD82D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BFB774B-061A-4AC5-AE49-3F81C2BCE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4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73E1-3A6E-4290-A185-4FFC704B345A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A6F1519-F965-45F1-9C67-4F901A5ED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fld id="{283E6B82-1C2D-497C-B72A-C4911320CD95}" type="datetime1">
              <a:rPr lang="en-US" altLang="en-US"/>
              <a:pPr/>
              <a:t>3/18/2024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r>
              <a:rPr lang="en-US" altLang="en-US"/>
              <a:t>Page </a:t>
            </a:r>
            <a:fld id="{942B7551-DBD1-45EA-88A3-4F714A370A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29" descr="mtsCn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0"/>
            <a:ext cx="2249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ＭＳ Ｐゴシック" pitchFamily="-107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s.mts.com/riskassessment/view.aspx?id=19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Driving in the “U” for the Purpose of EV Car Charging -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RA </a:t>
            </a:r>
            <a:r>
              <a:rPr lang="en-US" dirty="0">
                <a:hlinkClick r:id="rId2"/>
              </a:rPr>
              <a:t>1934</a:t>
            </a:r>
            <a:r>
              <a:rPr lang="en-US" dirty="0"/>
              <a:t> for reference.</a:t>
            </a:r>
          </a:p>
          <a:p>
            <a:r>
              <a:rPr lang="en-US" dirty="0"/>
              <a:t>Identified hazards that are present are:</a:t>
            </a:r>
          </a:p>
          <a:p>
            <a:pPr lvl="1"/>
            <a:r>
              <a:rPr lang="en-US" dirty="0"/>
              <a:t>Vehicular collision (vehicle on vehicle or vehicle on person)</a:t>
            </a:r>
          </a:p>
          <a:p>
            <a:pPr lvl="1"/>
            <a:r>
              <a:rPr lang="en-US" dirty="0"/>
              <a:t>Damage to property (personal and MTS)</a:t>
            </a:r>
          </a:p>
          <a:p>
            <a:r>
              <a:rPr lang="en-US" dirty="0"/>
              <a:t>Only enter and exit the “U” from the East entrance.  Don’t use the West entrance.</a:t>
            </a:r>
          </a:p>
          <a:p>
            <a:r>
              <a:rPr lang="en-US" dirty="0"/>
              <a:t>Only drive to and from the charging location.  Do not drive to any other location.</a:t>
            </a:r>
          </a:p>
          <a:p>
            <a:pPr lvl="1"/>
            <a:r>
              <a:rPr lang="en-US" dirty="0"/>
              <a:t>See the picture on the next page for the allowed entrance and exit path</a:t>
            </a:r>
          </a:p>
          <a:p>
            <a:r>
              <a:rPr lang="en-US" dirty="0"/>
              <a:t>Do not exceed 15 mph while driving in the “U”</a:t>
            </a:r>
          </a:p>
          <a:p>
            <a:r>
              <a:rPr lang="en-US" dirty="0"/>
              <a:t>Turn the Hazard / Warning Lights on in your vehicle when driving in the “U”</a:t>
            </a:r>
          </a:p>
          <a:p>
            <a:r>
              <a:rPr lang="en-US" dirty="0"/>
              <a:t>Carefully look for any traffic in the “U”.  Typical traffic may be Trucks, Fork Trucks, Pedestrians.</a:t>
            </a:r>
          </a:p>
          <a:p>
            <a:r>
              <a:rPr lang="en-US" dirty="0"/>
              <a:t>Park only in the two designated spots.</a:t>
            </a:r>
          </a:p>
          <a:p>
            <a:r>
              <a:rPr lang="en-US" dirty="0"/>
              <a:t>Enter and exit the building only from the shipping door.</a:t>
            </a:r>
          </a:p>
          <a:p>
            <a:pPr lvl="1"/>
            <a:r>
              <a:rPr lang="en-US" dirty="0"/>
              <a:t>Ensure you have safety glasses with you as they will be required to walk through the plant.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3/18/2024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2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Driving in the “U” for the Purpose of EV Car Charging – Pilot &amp;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program can be terminated at any time</a:t>
            </a:r>
          </a:p>
          <a:p>
            <a:r>
              <a:rPr lang="en-US" dirty="0"/>
              <a:t>Fill out the chart for SOC before and after charging daily.  Submit monthly with a check to MTS.</a:t>
            </a:r>
          </a:p>
          <a:p>
            <a:r>
              <a:rPr lang="en-US" dirty="0"/>
              <a:t>Return the Charge points to the holder when complete with charging.</a:t>
            </a:r>
          </a:p>
          <a:p>
            <a:r>
              <a:rPr lang="en-US" dirty="0"/>
              <a:t>If questions arise please contact the following people:</a:t>
            </a:r>
          </a:p>
          <a:p>
            <a:pPr lvl="1"/>
            <a:r>
              <a:rPr lang="en-US" dirty="0"/>
              <a:t>Program Coordinator  – Todd Nelson  ext. 4319</a:t>
            </a:r>
          </a:p>
          <a:p>
            <a:pPr lvl="1"/>
            <a:r>
              <a:rPr lang="en-US" dirty="0"/>
              <a:t>Facilities – Randy Stelten, ext.  6024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3/18/2024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3/18/2024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34500"/>
          <a:stretch/>
        </p:blipFill>
        <p:spPr bwMode="auto">
          <a:xfrm>
            <a:off x="1295400" y="1371600"/>
            <a:ext cx="7192273" cy="44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35482"/>
      </p:ext>
    </p:extLst>
  </p:cSld>
  <p:clrMapOvr>
    <a:masterClrMapping/>
  </p:clrMapOvr>
</p:sld>
</file>

<file path=ppt/theme/theme1.xml><?xml version="1.0" encoding="utf-8"?>
<a:theme xmlns:a="http://schemas.openxmlformats.org/drawingml/2006/main" name="Corp_template_internal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E559EA2A76747BAB82E60A8DA6550" ma:contentTypeVersion="" ma:contentTypeDescription="Create a new document." ma:contentTypeScope="" ma:versionID="1c2208f70899e94050c96591c82d70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3064D-7FF6-4B79-BA1A-5F81E708C3FB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015554-B763-43DA-AD15-747E63CD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FA1958-781D-4193-B297-E547BCDBD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Corp_template_internal</Template>
  <TotalTime>1622</TotalTime>
  <Words>279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Arial Narrow</vt:lpstr>
      <vt:lpstr>Corp_template_internal</vt:lpstr>
      <vt:lpstr>Training for Driving in the “U” for the Purpose of EV Car Charging - Safety</vt:lpstr>
      <vt:lpstr>Training for Driving in the “U” for the Purpose of EV Car Charging – Pilot &amp; Payment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Firman, Scott</dc:creator>
  <cp:lastModifiedBy>Stelten, Randy</cp:lastModifiedBy>
  <cp:revision>235</cp:revision>
  <dcterms:created xsi:type="dcterms:W3CDTF">2017-03-06T21:41:06Z</dcterms:created>
  <dcterms:modified xsi:type="dcterms:W3CDTF">2024-03-18T16:14:11Z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0x010100CF6E559EA2A76747BAB82E60A8DA6550</vt:lpwstr>
  </property>
</Properties>
</file>