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0" r:id="rId3"/>
    <p:sldId id="263" r:id="rId4"/>
    <p:sldId id="278" r:id="rId5"/>
    <p:sldId id="279" r:id="rId6"/>
    <p:sldId id="292" r:id="rId7"/>
    <p:sldId id="281" r:id="rId8"/>
    <p:sldId id="282" r:id="rId9"/>
    <p:sldId id="283" r:id="rId10"/>
    <p:sldId id="285" r:id="rId11"/>
    <p:sldId id="295" r:id="rId12"/>
    <p:sldId id="287" r:id="rId13"/>
    <p:sldId id="289" r:id="rId14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A500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3403" autoAdjust="0"/>
  </p:normalViewPr>
  <p:slideViewPr>
    <p:cSldViewPr>
      <p:cViewPr varScale="1">
        <p:scale>
          <a:sx n="148" d="100"/>
          <a:sy n="148" d="100"/>
        </p:scale>
        <p:origin x="136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AC915-CA3A-4D35-B221-5B62CDBE3C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569A91-8F4E-40B6-9AF5-742E5B7304A3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EX-Schutz </a:t>
          </a:r>
          <a:r>
            <a:rPr lang="en-US" b="1" dirty="0" err="1">
              <a:solidFill>
                <a:srgbClr val="FF0000"/>
              </a:solidFill>
            </a:rPr>
            <a:t>Beauftragter</a:t>
          </a:r>
          <a:endParaRPr lang="en-US" b="1" dirty="0">
            <a:solidFill>
              <a:srgbClr val="FF0000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Eugen Davidoff </a:t>
          </a:r>
        </a:p>
        <a:p>
          <a:r>
            <a:rPr lang="en-US" dirty="0">
              <a:solidFill>
                <a:schemeClr val="tx1"/>
              </a:solidFill>
            </a:rPr>
            <a:t>Tel: 02351 / 9587 - 8442</a:t>
          </a:r>
        </a:p>
      </dgm:t>
    </dgm:pt>
    <dgm:pt modelId="{ABDB7ED7-E3BF-4B7A-9D19-4D3A141B7695}" type="parTrans" cxnId="{FBA56B2B-11DA-444D-A129-848B035D34FA}">
      <dgm:prSet/>
      <dgm:spPr/>
      <dgm:t>
        <a:bodyPr/>
        <a:lstStyle/>
        <a:p>
          <a:endParaRPr lang="en-US"/>
        </a:p>
      </dgm:t>
    </dgm:pt>
    <dgm:pt modelId="{1FC1A93C-ED21-4368-86B6-A60464601307}" type="sibTrans" cxnId="{FBA56B2B-11DA-444D-A129-848B035D34FA}">
      <dgm:prSet/>
      <dgm:spPr/>
      <dgm:t>
        <a:bodyPr/>
        <a:lstStyle/>
        <a:p>
          <a:endParaRPr lang="en-US"/>
        </a:p>
      </dgm:t>
    </dgm:pt>
    <dgm:pt modelId="{C4A884C1-37A4-4B98-BBC6-B6A8E6B68638}" type="asst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R&amp;D</a:t>
          </a:r>
        </a:p>
        <a:p>
          <a:r>
            <a:rPr lang="en-US" dirty="0" err="1">
              <a:solidFill>
                <a:schemeClr val="tx1"/>
              </a:solidFill>
            </a:rPr>
            <a:t>Geschulte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Mitarbeiter</a:t>
          </a:r>
          <a:endParaRPr lang="en-US" dirty="0">
            <a:solidFill>
              <a:schemeClr val="tx1"/>
            </a:solidFill>
          </a:endParaRPr>
        </a:p>
      </dgm:t>
    </dgm:pt>
    <dgm:pt modelId="{C5B89237-E1D7-4991-96F1-8739704B4042}" type="parTrans" cxnId="{E8654D6D-4383-4FB5-A74B-51042A24BA6F}">
      <dgm:prSet/>
      <dgm:spPr/>
      <dgm:t>
        <a:bodyPr/>
        <a:lstStyle/>
        <a:p>
          <a:endParaRPr lang="en-US"/>
        </a:p>
      </dgm:t>
    </dgm:pt>
    <dgm:pt modelId="{65F4C237-8387-40C2-92D6-F769A04379CA}" type="sibTrans" cxnId="{E8654D6D-4383-4FB5-A74B-51042A24BA6F}">
      <dgm:prSet/>
      <dgm:spPr/>
      <dgm:t>
        <a:bodyPr/>
        <a:lstStyle/>
        <a:p>
          <a:endParaRPr lang="en-US"/>
        </a:p>
      </dgm:t>
    </dgm:pt>
    <dgm:pt modelId="{97C8FF18-A134-453A-BE2B-9B6FCF8D6F8B}" type="asst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Produktion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Fertigungsleiter</a:t>
          </a:r>
          <a:endParaRPr lang="en-US" dirty="0">
            <a:solidFill>
              <a:schemeClr val="tx1"/>
            </a:solidFill>
          </a:endParaRPr>
        </a:p>
      </dgm:t>
    </dgm:pt>
    <dgm:pt modelId="{5DB9409A-AA49-4F30-A61C-FD460B8A578A}" type="parTrans" cxnId="{4491C4AC-A3EF-4D1A-8485-0F25B427D68D}">
      <dgm:prSet/>
      <dgm:spPr/>
      <dgm:t>
        <a:bodyPr/>
        <a:lstStyle/>
        <a:p>
          <a:endParaRPr lang="en-US"/>
        </a:p>
      </dgm:t>
    </dgm:pt>
    <dgm:pt modelId="{A3856089-C938-4D8E-887F-F8C4F43440FA}" type="sibTrans" cxnId="{4491C4AC-A3EF-4D1A-8485-0F25B427D68D}">
      <dgm:prSet/>
      <dgm:spPr/>
      <dgm:t>
        <a:bodyPr/>
        <a:lstStyle/>
        <a:p>
          <a:endParaRPr lang="en-US"/>
        </a:p>
      </dgm:t>
    </dgm:pt>
    <dgm:pt modelId="{5CD2DCB8-DB68-4B42-B46A-CA774989496D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der </a:t>
          </a:r>
          <a:r>
            <a:rPr lang="en-US" dirty="0" err="1">
              <a:solidFill>
                <a:schemeClr val="tx1"/>
              </a:solidFill>
            </a:rPr>
            <a:t>Fertigung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Pipeshop</a:t>
          </a:r>
          <a:endParaRPr lang="en-US" dirty="0">
            <a:solidFill>
              <a:schemeClr val="tx1"/>
            </a:solidFill>
          </a:endParaRPr>
        </a:p>
      </dgm:t>
    </dgm:pt>
    <dgm:pt modelId="{40199E7A-C4EF-47CE-AC3D-823560C94B3D}" type="parTrans" cxnId="{4BE86FE3-DDF0-4F2C-A2B8-561F9B8AD9BB}">
      <dgm:prSet/>
      <dgm:spPr/>
      <dgm:t>
        <a:bodyPr/>
        <a:lstStyle/>
        <a:p>
          <a:endParaRPr lang="en-US"/>
        </a:p>
      </dgm:t>
    </dgm:pt>
    <dgm:pt modelId="{755AA3DD-5272-4B37-AFBD-08FDEE72C2C1}" type="sibTrans" cxnId="{4BE86FE3-DDF0-4F2C-A2B8-561F9B8AD9BB}">
      <dgm:prSet/>
      <dgm:spPr/>
      <dgm:t>
        <a:bodyPr/>
        <a:lstStyle/>
        <a:p>
          <a:endParaRPr lang="en-US"/>
        </a:p>
      </dgm:t>
    </dgm:pt>
    <dgm:pt modelId="{3D546659-7B34-4121-9EA0-34194E41272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der </a:t>
          </a:r>
          <a:r>
            <a:rPr lang="en-US" dirty="0" err="1">
              <a:solidFill>
                <a:schemeClr val="tx1"/>
              </a:solidFill>
            </a:rPr>
            <a:t>Fertigung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Montage</a:t>
          </a:r>
        </a:p>
      </dgm:t>
    </dgm:pt>
    <dgm:pt modelId="{ABB4DD4B-229B-487E-A16A-7789C71C46B7}" type="parTrans" cxnId="{90B6C99C-D893-4090-8CFB-66997D89893D}">
      <dgm:prSet/>
      <dgm:spPr/>
      <dgm:t>
        <a:bodyPr/>
        <a:lstStyle/>
        <a:p>
          <a:endParaRPr lang="en-US"/>
        </a:p>
      </dgm:t>
    </dgm:pt>
    <dgm:pt modelId="{AA4A5901-CF28-44E4-AB39-072DD8D64636}" type="sibTrans" cxnId="{90B6C99C-D893-4090-8CFB-66997D89893D}">
      <dgm:prSet/>
      <dgm:spPr/>
      <dgm:t>
        <a:bodyPr/>
        <a:lstStyle/>
        <a:p>
          <a:endParaRPr lang="en-US"/>
        </a:p>
      </dgm:t>
    </dgm:pt>
    <dgm:pt modelId="{06CF4396-4737-4BFA-A1B5-819BE4065D17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Pipeshop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Versand</a:t>
          </a:r>
          <a:endParaRPr lang="en-US" dirty="0">
            <a:solidFill>
              <a:schemeClr val="tx1"/>
            </a:solidFill>
          </a:endParaRPr>
        </a:p>
      </dgm:t>
    </dgm:pt>
    <dgm:pt modelId="{2FB5CA0F-F132-47C4-BE11-F797237357C6}" type="parTrans" cxnId="{DB244446-B302-4793-858B-448554C05B80}">
      <dgm:prSet/>
      <dgm:spPr/>
      <dgm:t>
        <a:bodyPr/>
        <a:lstStyle/>
        <a:p>
          <a:endParaRPr lang="en-US"/>
        </a:p>
      </dgm:t>
    </dgm:pt>
    <dgm:pt modelId="{1594453F-AAAB-4666-AA35-95C6D89AD18D}" type="sibTrans" cxnId="{DB244446-B302-4793-858B-448554C05B80}">
      <dgm:prSet/>
      <dgm:spPr/>
      <dgm:t>
        <a:bodyPr/>
        <a:lstStyle/>
        <a:p>
          <a:endParaRPr lang="en-US"/>
        </a:p>
      </dgm:t>
    </dgm:pt>
    <dgm:pt modelId="{C7FBCDB8-B3B3-47AD-A597-05284A75B48C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Teile</a:t>
          </a:r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QS </a:t>
          </a:r>
          <a:r>
            <a:rPr lang="en-US" dirty="0" err="1">
              <a:solidFill>
                <a:schemeClr val="tx1"/>
              </a:solidFill>
            </a:rPr>
            <a:t>Wareneingang</a:t>
          </a:r>
          <a:endParaRPr lang="en-US" dirty="0">
            <a:solidFill>
              <a:schemeClr val="tx1"/>
            </a:solidFill>
          </a:endParaRPr>
        </a:p>
      </dgm:t>
    </dgm:pt>
    <dgm:pt modelId="{B30BC82D-B484-4FF1-B335-E67412B1E0B7}" type="parTrans" cxnId="{45CD0DE2-E7AF-40D3-A5AC-2055ECF888DA}">
      <dgm:prSet/>
      <dgm:spPr/>
      <dgm:t>
        <a:bodyPr/>
        <a:lstStyle/>
        <a:p>
          <a:endParaRPr lang="en-US"/>
        </a:p>
      </dgm:t>
    </dgm:pt>
    <dgm:pt modelId="{AA75E081-F8DC-40C8-8297-F1FBB5916C28}" type="sibTrans" cxnId="{45CD0DE2-E7AF-40D3-A5AC-2055ECF888DA}">
      <dgm:prSet/>
      <dgm:spPr/>
      <dgm:t>
        <a:bodyPr/>
        <a:lstStyle/>
        <a:p>
          <a:endParaRPr lang="en-US"/>
        </a:p>
      </dgm:t>
    </dgm:pt>
    <dgm:pt modelId="{A5E58019-52CB-4EE1-AB37-93D867E9CC5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Kontolle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Prozesse</a:t>
          </a:r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QS-</a:t>
          </a:r>
          <a:r>
            <a:rPr lang="en-US" dirty="0" err="1">
              <a:solidFill>
                <a:schemeClr val="tx1"/>
              </a:solidFill>
            </a:rPr>
            <a:t>Ingenieure</a:t>
          </a:r>
          <a:r>
            <a:rPr lang="en-US" dirty="0">
              <a:solidFill>
                <a:schemeClr val="tx1"/>
              </a:solidFill>
            </a:rPr>
            <a:t> (Audit)</a:t>
          </a:r>
        </a:p>
      </dgm:t>
    </dgm:pt>
    <dgm:pt modelId="{9FCC47F3-8DEA-4F40-90FB-74851AAC3B5F}" type="parTrans" cxnId="{0333BC4E-7CFA-4004-99BD-D5E17C14E549}">
      <dgm:prSet/>
      <dgm:spPr/>
      <dgm:t>
        <a:bodyPr/>
        <a:lstStyle/>
        <a:p>
          <a:endParaRPr lang="en-US"/>
        </a:p>
      </dgm:t>
    </dgm:pt>
    <dgm:pt modelId="{75787C65-0E46-4E21-B4C8-A7623B144B5E}" type="sibTrans" cxnId="{0333BC4E-7CFA-4004-99BD-D5E17C14E549}">
      <dgm:prSet/>
      <dgm:spPr/>
      <dgm:t>
        <a:bodyPr/>
        <a:lstStyle/>
        <a:p>
          <a:endParaRPr lang="en-US"/>
        </a:p>
      </dgm:t>
    </dgm:pt>
    <dgm:pt modelId="{885EB3ED-4481-4867-A91A-F4C50C3D3FF7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Produktionsprozesse</a:t>
          </a:r>
          <a:endParaRPr lang="en-US" dirty="0">
            <a:solidFill>
              <a:schemeClr val="tx1"/>
            </a:solidFill>
          </a:endParaRPr>
        </a:p>
      </dgm:t>
    </dgm:pt>
    <dgm:pt modelId="{9C67137F-552C-490B-9759-F74D5CF0B5DD}" type="parTrans" cxnId="{08FA180C-EF7B-4E44-B480-7A193C8E24AF}">
      <dgm:prSet/>
      <dgm:spPr/>
      <dgm:t>
        <a:bodyPr/>
        <a:lstStyle/>
        <a:p>
          <a:endParaRPr lang="en-US"/>
        </a:p>
      </dgm:t>
    </dgm:pt>
    <dgm:pt modelId="{C6325910-600C-4F49-B327-19248197FC8F}" type="sibTrans" cxnId="{08FA180C-EF7B-4E44-B480-7A193C8E24AF}">
      <dgm:prSet/>
      <dgm:spPr/>
      <dgm:t>
        <a:bodyPr/>
        <a:lstStyle/>
        <a:p>
          <a:endParaRPr lang="en-US"/>
        </a:p>
      </dgm:t>
    </dgm:pt>
    <dgm:pt modelId="{900F936B-C85D-45C4-A982-EC0B31456494}" type="asst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des </a:t>
          </a:r>
          <a:r>
            <a:rPr lang="en-US" dirty="0" err="1">
              <a:solidFill>
                <a:schemeClr val="tx1"/>
              </a:solidFill>
            </a:rPr>
            <a:t>Produktes</a:t>
          </a:r>
          <a:r>
            <a:rPr lang="en-US" dirty="0">
              <a:solidFill>
                <a:schemeClr val="tx1"/>
              </a:solidFill>
            </a:rPr>
            <a:t> in der </a:t>
          </a:r>
          <a:r>
            <a:rPr lang="en-US" dirty="0" err="1">
              <a:solidFill>
                <a:schemeClr val="tx1"/>
              </a:solidFill>
            </a:rPr>
            <a:t>Produktqualifizierung</a:t>
          </a:r>
          <a:endParaRPr lang="en-US" dirty="0">
            <a:solidFill>
              <a:schemeClr val="tx1"/>
            </a:solidFill>
          </a:endParaRPr>
        </a:p>
      </dgm:t>
    </dgm:pt>
    <dgm:pt modelId="{2D52E0F7-4E7A-46FA-B576-DC72AF5ECF23}" type="parTrans" cxnId="{1F8BEEB4-1E4B-450B-A674-A5BF45D69488}">
      <dgm:prSet/>
      <dgm:spPr/>
      <dgm:t>
        <a:bodyPr/>
        <a:lstStyle/>
        <a:p>
          <a:endParaRPr lang="en-US"/>
        </a:p>
      </dgm:t>
    </dgm:pt>
    <dgm:pt modelId="{44C7D768-93DD-404F-8372-969FF0563BD4}" type="sibTrans" cxnId="{1F8BEEB4-1E4B-450B-A674-A5BF45D69488}">
      <dgm:prSet/>
      <dgm:spPr/>
      <dgm:t>
        <a:bodyPr/>
        <a:lstStyle/>
        <a:p>
          <a:endParaRPr lang="en-US"/>
        </a:p>
      </dgm:t>
    </dgm:pt>
    <dgm:pt modelId="{F9401C4B-EC5D-4CC8-B2BC-FFC825BBD964}" type="pres">
      <dgm:prSet presAssocID="{75FAC915-CA3A-4D35-B221-5B62CDBE3C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E170F8-B183-46EC-ACC8-D9E1A92349CB}" type="pres">
      <dgm:prSet presAssocID="{D3569A91-8F4E-40B6-9AF5-742E5B7304A3}" presName="hierRoot1" presStyleCnt="0">
        <dgm:presLayoutVars>
          <dgm:hierBranch val="init"/>
        </dgm:presLayoutVars>
      </dgm:prSet>
      <dgm:spPr/>
    </dgm:pt>
    <dgm:pt modelId="{610A5960-D0F7-44C3-A2E6-BE4CC5201F6D}" type="pres">
      <dgm:prSet presAssocID="{D3569A91-8F4E-40B6-9AF5-742E5B7304A3}" presName="rootComposite1" presStyleCnt="0"/>
      <dgm:spPr/>
    </dgm:pt>
    <dgm:pt modelId="{C24E5845-10B1-4A20-9427-0EA134DF6DD2}" type="pres">
      <dgm:prSet presAssocID="{D3569A91-8F4E-40B6-9AF5-742E5B7304A3}" presName="rootText1" presStyleLbl="node0" presStyleIdx="0" presStyleCnt="1" custScaleX="164909">
        <dgm:presLayoutVars>
          <dgm:chPref val="3"/>
        </dgm:presLayoutVars>
      </dgm:prSet>
      <dgm:spPr/>
    </dgm:pt>
    <dgm:pt modelId="{37DF4278-6596-4789-A9C7-48B5DF0147F2}" type="pres">
      <dgm:prSet presAssocID="{D3569A91-8F4E-40B6-9AF5-742E5B7304A3}" presName="rootConnector1" presStyleLbl="node1" presStyleIdx="0" presStyleCnt="0"/>
      <dgm:spPr/>
    </dgm:pt>
    <dgm:pt modelId="{0C9098C5-298F-43C4-A108-D0C4A8D1B94F}" type="pres">
      <dgm:prSet presAssocID="{D3569A91-8F4E-40B6-9AF5-742E5B7304A3}" presName="hierChild2" presStyleCnt="0"/>
      <dgm:spPr/>
    </dgm:pt>
    <dgm:pt modelId="{B798EFE0-685E-454C-AAEC-E9DFC071E0AC}" type="pres">
      <dgm:prSet presAssocID="{B30BC82D-B484-4FF1-B335-E67412B1E0B7}" presName="Name37" presStyleLbl="parChTrans1D2" presStyleIdx="0" presStyleCnt="4"/>
      <dgm:spPr/>
    </dgm:pt>
    <dgm:pt modelId="{3A58FD8C-2EE2-4707-B97A-068CAE06DACF}" type="pres">
      <dgm:prSet presAssocID="{C7FBCDB8-B3B3-47AD-A597-05284A75B48C}" presName="hierRoot2" presStyleCnt="0">
        <dgm:presLayoutVars>
          <dgm:hierBranch val="init"/>
        </dgm:presLayoutVars>
      </dgm:prSet>
      <dgm:spPr/>
    </dgm:pt>
    <dgm:pt modelId="{5AC97452-4E3E-4624-A433-CAF7A377E2EE}" type="pres">
      <dgm:prSet presAssocID="{C7FBCDB8-B3B3-47AD-A597-05284A75B48C}" presName="rootComposite" presStyleCnt="0"/>
      <dgm:spPr/>
    </dgm:pt>
    <dgm:pt modelId="{AAEC9336-4CB0-4256-8377-0D83EC9DEFB1}" type="pres">
      <dgm:prSet presAssocID="{C7FBCDB8-B3B3-47AD-A597-05284A75B48C}" presName="rootText" presStyleLbl="node2" presStyleIdx="0" presStyleCnt="2" custScaleX="164909" custLinFactY="-200000" custLinFactNeighborX="-61124" custLinFactNeighborY="-219899">
        <dgm:presLayoutVars>
          <dgm:chPref val="3"/>
        </dgm:presLayoutVars>
      </dgm:prSet>
      <dgm:spPr/>
    </dgm:pt>
    <dgm:pt modelId="{82C5CAE7-802F-4397-A081-0FA355B6A60E}" type="pres">
      <dgm:prSet presAssocID="{C7FBCDB8-B3B3-47AD-A597-05284A75B48C}" presName="rootConnector" presStyleLbl="node2" presStyleIdx="0" presStyleCnt="2"/>
      <dgm:spPr/>
    </dgm:pt>
    <dgm:pt modelId="{448109CE-EA04-4EC2-AC1F-7091A45CD89D}" type="pres">
      <dgm:prSet presAssocID="{C7FBCDB8-B3B3-47AD-A597-05284A75B48C}" presName="hierChild4" presStyleCnt="0"/>
      <dgm:spPr/>
    </dgm:pt>
    <dgm:pt modelId="{C1C49B2A-F836-41BD-BAD6-0A2E2D791638}" type="pres">
      <dgm:prSet presAssocID="{C7FBCDB8-B3B3-47AD-A597-05284A75B48C}" presName="hierChild5" presStyleCnt="0"/>
      <dgm:spPr/>
    </dgm:pt>
    <dgm:pt modelId="{E6C0CABA-4C0C-4922-A662-63E8959B7266}" type="pres">
      <dgm:prSet presAssocID="{9FCC47F3-8DEA-4F40-90FB-74851AAC3B5F}" presName="Name37" presStyleLbl="parChTrans1D2" presStyleIdx="1" presStyleCnt="4"/>
      <dgm:spPr/>
    </dgm:pt>
    <dgm:pt modelId="{43A06883-AD9C-4F1A-ACCB-8455DFC21ACC}" type="pres">
      <dgm:prSet presAssocID="{A5E58019-52CB-4EE1-AB37-93D867E9CC54}" presName="hierRoot2" presStyleCnt="0">
        <dgm:presLayoutVars>
          <dgm:hierBranch val="init"/>
        </dgm:presLayoutVars>
      </dgm:prSet>
      <dgm:spPr/>
    </dgm:pt>
    <dgm:pt modelId="{C34D351A-C5CD-4F80-972F-BB1EFE2FF7F1}" type="pres">
      <dgm:prSet presAssocID="{A5E58019-52CB-4EE1-AB37-93D867E9CC54}" presName="rootComposite" presStyleCnt="0"/>
      <dgm:spPr/>
    </dgm:pt>
    <dgm:pt modelId="{7B1DB3FC-E0D6-47C6-A270-A8CFC63E6ACE}" type="pres">
      <dgm:prSet presAssocID="{A5E58019-52CB-4EE1-AB37-93D867E9CC54}" presName="rootText" presStyleLbl="node2" presStyleIdx="1" presStyleCnt="2" custScaleX="164909" custLinFactX="-100000" custLinFactY="-100000" custLinFactNeighborX="-145045" custLinFactNeighborY="-171892">
        <dgm:presLayoutVars>
          <dgm:chPref val="3"/>
        </dgm:presLayoutVars>
      </dgm:prSet>
      <dgm:spPr/>
    </dgm:pt>
    <dgm:pt modelId="{67645376-E3D0-499D-A61C-FFB5D9F18E16}" type="pres">
      <dgm:prSet presAssocID="{A5E58019-52CB-4EE1-AB37-93D867E9CC54}" presName="rootConnector" presStyleLbl="node2" presStyleIdx="1" presStyleCnt="2"/>
      <dgm:spPr/>
    </dgm:pt>
    <dgm:pt modelId="{68D5FB9F-7F17-4272-8274-EFD807E18D6C}" type="pres">
      <dgm:prSet presAssocID="{A5E58019-52CB-4EE1-AB37-93D867E9CC54}" presName="hierChild4" presStyleCnt="0"/>
      <dgm:spPr/>
    </dgm:pt>
    <dgm:pt modelId="{6B487072-F974-4E36-B8F4-01D107725BBE}" type="pres">
      <dgm:prSet presAssocID="{A5E58019-52CB-4EE1-AB37-93D867E9CC54}" presName="hierChild5" presStyleCnt="0"/>
      <dgm:spPr/>
    </dgm:pt>
    <dgm:pt modelId="{D7042FF9-9EE7-47E3-8482-4858A8FC8AD3}" type="pres">
      <dgm:prSet presAssocID="{D3569A91-8F4E-40B6-9AF5-742E5B7304A3}" presName="hierChild3" presStyleCnt="0"/>
      <dgm:spPr/>
    </dgm:pt>
    <dgm:pt modelId="{CF664947-BB8F-4DF8-A97E-9219D70BF18E}" type="pres">
      <dgm:prSet presAssocID="{C5B89237-E1D7-4991-96F1-8739704B4042}" presName="Name111" presStyleLbl="parChTrans1D2" presStyleIdx="2" presStyleCnt="4"/>
      <dgm:spPr/>
    </dgm:pt>
    <dgm:pt modelId="{CE5E2D76-E2A4-44EE-8FA4-955F8F123A43}" type="pres">
      <dgm:prSet presAssocID="{C4A884C1-37A4-4B98-BBC6-B6A8E6B68638}" presName="hierRoot3" presStyleCnt="0">
        <dgm:presLayoutVars>
          <dgm:hierBranch val="init"/>
        </dgm:presLayoutVars>
      </dgm:prSet>
      <dgm:spPr/>
    </dgm:pt>
    <dgm:pt modelId="{28240969-F4E7-4B63-8192-1697A91CD57E}" type="pres">
      <dgm:prSet presAssocID="{C4A884C1-37A4-4B98-BBC6-B6A8E6B68638}" presName="rootComposite3" presStyleCnt="0"/>
      <dgm:spPr/>
    </dgm:pt>
    <dgm:pt modelId="{E2A54F9A-7A36-4157-BE14-0E8381B7A51A}" type="pres">
      <dgm:prSet presAssocID="{C4A884C1-37A4-4B98-BBC6-B6A8E6B68638}" presName="rootText3" presStyleLbl="asst1" presStyleIdx="0" presStyleCnt="3" custScaleX="164909">
        <dgm:presLayoutVars>
          <dgm:chPref val="3"/>
        </dgm:presLayoutVars>
      </dgm:prSet>
      <dgm:spPr/>
    </dgm:pt>
    <dgm:pt modelId="{D326ED97-F288-43E8-B199-DA6661711B0A}" type="pres">
      <dgm:prSet presAssocID="{C4A884C1-37A4-4B98-BBC6-B6A8E6B68638}" presName="rootConnector3" presStyleLbl="asst1" presStyleIdx="0" presStyleCnt="3"/>
      <dgm:spPr/>
    </dgm:pt>
    <dgm:pt modelId="{95AC3134-B519-43FB-BE49-42552A657EE5}" type="pres">
      <dgm:prSet presAssocID="{C4A884C1-37A4-4B98-BBC6-B6A8E6B68638}" presName="hierChild6" presStyleCnt="0"/>
      <dgm:spPr/>
    </dgm:pt>
    <dgm:pt modelId="{9003FBED-1B78-40F8-BCAE-F36A244EA267}" type="pres">
      <dgm:prSet presAssocID="{C4A884C1-37A4-4B98-BBC6-B6A8E6B68638}" presName="hierChild7" presStyleCnt="0"/>
      <dgm:spPr/>
    </dgm:pt>
    <dgm:pt modelId="{E2BB452F-F7FD-4BEA-89B0-359C248080D1}" type="pres">
      <dgm:prSet presAssocID="{2D52E0F7-4E7A-46FA-B576-DC72AF5ECF23}" presName="Name111" presStyleLbl="parChTrans1D3" presStyleIdx="0" presStyleCnt="5"/>
      <dgm:spPr/>
    </dgm:pt>
    <dgm:pt modelId="{F4CCD81E-4241-4C25-8C84-FF28E323C975}" type="pres">
      <dgm:prSet presAssocID="{900F936B-C85D-45C4-A982-EC0B31456494}" presName="hierRoot3" presStyleCnt="0">
        <dgm:presLayoutVars>
          <dgm:hierBranch val="init"/>
        </dgm:presLayoutVars>
      </dgm:prSet>
      <dgm:spPr/>
    </dgm:pt>
    <dgm:pt modelId="{3B5F4767-B189-427B-82A8-12DBECFADB78}" type="pres">
      <dgm:prSet presAssocID="{900F936B-C85D-45C4-A982-EC0B31456494}" presName="rootComposite3" presStyleCnt="0"/>
      <dgm:spPr/>
    </dgm:pt>
    <dgm:pt modelId="{F2DADE8C-8C81-47E0-B29F-1EB6C72BB156}" type="pres">
      <dgm:prSet presAssocID="{900F936B-C85D-45C4-A982-EC0B31456494}" presName="rootText3" presStyleLbl="asst1" presStyleIdx="1" presStyleCnt="3" custScaleX="164909">
        <dgm:presLayoutVars>
          <dgm:chPref val="3"/>
        </dgm:presLayoutVars>
      </dgm:prSet>
      <dgm:spPr/>
    </dgm:pt>
    <dgm:pt modelId="{107955F9-6BCA-43A0-BBE0-460F653DCB33}" type="pres">
      <dgm:prSet presAssocID="{900F936B-C85D-45C4-A982-EC0B31456494}" presName="rootConnector3" presStyleLbl="asst1" presStyleIdx="1" presStyleCnt="3"/>
      <dgm:spPr/>
    </dgm:pt>
    <dgm:pt modelId="{6645A894-A7D3-4C3C-9C54-970609148147}" type="pres">
      <dgm:prSet presAssocID="{900F936B-C85D-45C4-A982-EC0B31456494}" presName="hierChild6" presStyleCnt="0"/>
      <dgm:spPr/>
    </dgm:pt>
    <dgm:pt modelId="{E6CEA857-EE3D-4899-8679-854915DD0900}" type="pres">
      <dgm:prSet presAssocID="{900F936B-C85D-45C4-A982-EC0B31456494}" presName="hierChild7" presStyleCnt="0"/>
      <dgm:spPr/>
    </dgm:pt>
    <dgm:pt modelId="{1C79EBB4-71D8-4518-8A17-81938991915B}" type="pres">
      <dgm:prSet presAssocID="{5DB9409A-AA49-4F30-A61C-FD460B8A578A}" presName="Name111" presStyleLbl="parChTrans1D2" presStyleIdx="3" presStyleCnt="4"/>
      <dgm:spPr/>
    </dgm:pt>
    <dgm:pt modelId="{FC079DA8-3E61-4081-8E8C-8AEF3D6AA896}" type="pres">
      <dgm:prSet presAssocID="{97C8FF18-A134-453A-BE2B-9B6FCF8D6F8B}" presName="hierRoot3" presStyleCnt="0">
        <dgm:presLayoutVars>
          <dgm:hierBranch val="init"/>
        </dgm:presLayoutVars>
      </dgm:prSet>
      <dgm:spPr/>
    </dgm:pt>
    <dgm:pt modelId="{E30206AD-20B9-4B59-A5C7-F0ECC3333150}" type="pres">
      <dgm:prSet presAssocID="{97C8FF18-A134-453A-BE2B-9B6FCF8D6F8B}" presName="rootComposite3" presStyleCnt="0"/>
      <dgm:spPr/>
    </dgm:pt>
    <dgm:pt modelId="{90D9E488-F889-4D87-AFD8-A489965F979D}" type="pres">
      <dgm:prSet presAssocID="{97C8FF18-A134-453A-BE2B-9B6FCF8D6F8B}" presName="rootText3" presStyleLbl="asst1" presStyleIdx="2" presStyleCnt="3" custScaleX="164909">
        <dgm:presLayoutVars>
          <dgm:chPref val="3"/>
        </dgm:presLayoutVars>
      </dgm:prSet>
      <dgm:spPr/>
    </dgm:pt>
    <dgm:pt modelId="{7EE01DFE-7FA4-431F-8E24-B1C08071E1B7}" type="pres">
      <dgm:prSet presAssocID="{97C8FF18-A134-453A-BE2B-9B6FCF8D6F8B}" presName="rootConnector3" presStyleLbl="asst1" presStyleIdx="2" presStyleCnt="3"/>
      <dgm:spPr/>
    </dgm:pt>
    <dgm:pt modelId="{F3981FDC-BA6B-46E5-85B2-9F332D05F07D}" type="pres">
      <dgm:prSet presAssocID="{97C8FF18-A134-453A-BE2B-9B6FCF8D6F8B}" presName="hierChild6" presStyleCnt="0"/>
      <dgm:spPr/>
    </dgm:pt>
    <dgm:pt modelId="{ACD112FD-EE74-4961-9F06-4E9B142FD3BE}" type="pres">
      <dgm:prSet presAssocID="{40199E7A-C4EF-47CE-AC3D-823560C94B3D}" presName="Name37" presStyleLbl="parChTrans1D3" presStyleIdx="1" presStyleCnt="5"/>
      <dgm:spPr/>
    </dgm:pt>
    <dgm:pt modelId="{1320D552-7C28-429A-A615-A6734145F058}" type="pres">
      <dgm:prSet presAssocID="{5CD2DCB8-DB68-4B42-B46A-CA774989496D}" presName="hierRoot2" presStyleCnt="0">
        <dgm:presLayoutVars>
          <dgm:hierBranch val="init"/>
        </dgm:presLayoutVars>
      </dgm:prSet>
      <dgm:spPr/>
    </dgm:pt>
    <dgm:pt modelId="{F1060C19-352F-4F58-9A19-4E21FDDF4317}" type="pres">
      <dgm:prSet presAssocID="{5CD2DCB8-DB68-4B42-B46A-CA774989496D}" presName="rootComposite" presStyleCnt="0"/>
      <dgm:spPr/>
    </dgm:pt>
    <dgm:pt modelId="{FDA58125-34F8-4549-B115-82FFCC458FE2}" type="pres">
      <dgm:prSet presAssocID="{5CD2DCB8-DB68-4B42-B46A-CA774989496D}" presName="rootText" presStyleLbl="node3" presStyleIdx="0" presStyleCnt="4" custScaleX="164909">
        <dgm:presLayoutVars>
          <dgm:chPref val="3"/>
        </dgm:presLayoutVars>
      </dgm:prSet>
      <dgm:spPr/>
    </dgm:pt>
    <dgm:pt modelId="{81E249D2-5161-4CDB-AC30-A6A1B3B86E24}" type="pres">
      <dgm:prSet presAssocID="{5CD2DCB8-DB68-4B42-B46A-CA774989496D}" presName="rootConnector" presStyleLbl="node3" presStyleIdx="0" presStyleCnt="4"/>
      <dgm:spPr/>
    </dgm:pt>
    <dgm:pt modelId="{31467A97-C5B6-4FC9-8CBE-647DDDC85790}" type="pres">
      <dgm:prSet presAssocID="{5CD2DCB8-DB68-4B42-B46A-CA774989496D}" presName="hierChild4" presStyleCnt="0"/>
      <dgm:spPr/>
    </dgm:pt>
    <dgm:pt modelId="{191DBCA7-C602-41B4-A0FA-16E5AFD8AE6E}" type="pres">
      <dgm:prSet presAssocID="{5CD2DCB8-DB68-4B42-B46A-CA774989496D}" presName="hierChild5" presStyleCnt="0"/>
      <dgm:spPr/>
    </dgm:pt>
    <dgm:pt modelId="{AC0019E5-EB53-4B05-BCBA-B4AF9A2BEA4C}" type="pres">
      <dgm:prSet presAssocID="{ABB4DD4B-229B-487E-A16A-7789C71C46B7}" presName="Name37" presStyleLbl="parChTrans1D3" presStyleIdx="2" presStyleCnt="5"/>
      <dgm:spPr/>
    </dgm:pt>
    <dgm:pt modelId="{E9E04C28-EC0F-4677-9FC4-CB8FDEE6A9BD}" type="pres">
      <dgm:prSet presAssocID="{3D546659-7B34-4121-9EA0-34194E412724}" presName="hierRoot2" presStyleCnt="0">
        <dgm:presLayoutVars>
          <dgm:hierBranch val="init"/>
        </dgm:presLayoutVars>
      </dgm:prSet>
      <dgm:spPr/>
    </dgm:pt>
    <dgm:pt modelId="{C4D9C9D7-EBE0-4E71-91AD-62EDC8D64AEA}" type="pres">
      <dgm:prSet presAssocID="{3D546659-7B34-4121-9EA0-34194E412724}" presName="rootComposite" presStyleCnt="0"/>
      <dgm:spPr/>
    </dgm:pt>
    <dgm:pt modelId="{4B29D45F-9FB8-4624-93B6-7B7BC6ED6FE1}" type="pres">
      <dgm:prSet presAssocID="{3D546659-7B34-4121-9EA0-34194E412724}" presName="rootText" presStyleLbl="node3" presStyleIdx="1" presStyleCnt="4" custScaleX="164909">
        <dgm:presLayoutVars>
          <dgm:chPref val="3"/>
        </dgm:presLayoutVars>
      </dgm:prSet>
      <dgm:spPr/>
    </dgm:pt>
    <dgm:pt modelId="{7D011C0A-7C2B-476B-AEFC-F25BB2BE5A20}" type="pres">
      <dgm:prSet presAssocID="{3D546659-7B34-4121-9EA0-34194E412724}" presName="rootConnector" presStyleLbl="node3" presStyleIdx="1" presStyleCnt="4"/>
      <dgm:spPr/>
    </dgm:pt>
    <dgm:pt modelId="{7CDC4B9B-EE13-4E36-A55C-F87C040EB6AD}" type="pres">
      <dgm:prSet presAssocID="{3D546659-7B34-4121-9EA0-34194E412724}" presName="hierChild4" presStyleCnt="0"/>
      <dgm:spPr/>
    </dgm:pt>
    <dgm:pt modelId="{AF74BC39-91E8-4C0C-B93D-6D57ECA2F4B6}" type="pres">
      <dgm:prSet presAssocID="{3D546659-7B34-4121-9EA0-34194E412724}" presName="hierChild5" presStyleCnt="0"/>
      <dgm:spPr/>
    </dgm:pt>
    <dgm:pt modelId="{E9F3B7C3-5C93-4BB2-98F7-586ACA7ADB3E}" type="pres">
      <dgm:prSet presAssocID="{2FB5CA0F-F132-47C4-BE11-F797237357C6}" presName="Name37" presStyleLbl="parChTrans1D3" presStyleIdx="3" presStyleCnt="5"/>
      <dgm:spPr/>
    </dgm:pt>
    <dgm:pt modelId="{B9057C73-55F2-4D1E-987F-CF90A107906E}" type="pres">
      <dgm:prSet presAssocID="{06CF4396-4737-4BFA-A1B5-819BE4065D17}" presName="hierRoot2" presStyleCnt="0">
        <dgm:presLayoutVars>
          <dgm:hierBranch val="init"/>
        </dgm:presLayoutVars>
      </dgm:prSet>
      <dgm:spPr/>
    </dgm:pt>
    <dgm:pt modelId="{08B7BF8B-E7FA-4B74-A60F-3AD8E7681FD8}" type="pres">
      <dgm:prSet presAssocID="{06CF4396-4737-4BFA-A1B5-819BE4065D17}" presName="rootComposite" presStyleCnt="0"/>
      <dgm:spPr/>
    </dgm:pt>
    <dgm:pt modelId="{05FE97F3-3EE6-4CC6-8DB2-351555857378}" type="pres">
      <dgm:prSet presAssocID="{06CF4396-4737-4BFA-A1B5-819BE4065D17}" presName="rootText" presStyleLbl="node3" presStyleIdx="2" presStyleCnt="4" custScaleX="164909">
        <dgm:presLayoutVars>
          <dgm:chPref val="3"/>
        </dgm:presLayoutVars>
      </dgm:prSet>
      <dgm:spPr/>
    </dgm:pt>
    <dgm:pt modelId="{D7A53D24-CD70-42A2-96C6-ECF698434A53}" type="pres">
      <dgm:prSet presAssocID="{06CF4396-4737-4BFA-A1B5-819BE4065D17}" presName="rootConnector" presStyleLbl="node3" presStyleIdx="2" presStyleCnt="4"/>
      <dgm:spPr/>
    </dgm:pt>
    <dgm:pt modelId="{B04F6015-A4F9-4D97-B506-2E5050B044EE}" type="pres">
      <dgm:prSet presAssocID="{06CF4396-4737-4BFA-A1B5-819BE4065D17}" presName="hierChild4" presStyleCnt="0"/>
      <dgm:spPr/>
    </dgm:pt>
    <dgm:pt modelId="{2A391D91-C91E-45E6-884C-2CBB23280CC5}" type="pres">
      <dgm:prSet presAssocID="{06CF4396-4737-4BFA-A1B5-819BE4065D17}" presName="hierChild5" presStyleCnt="0"/>
      <dgm:spPr/>
    </dgm:pt>
    <dgm:pt modelId="{99A7E807-EA7B-4FF3-AD83-06BD305E9D81}" type="pres">
      <dgm:prSet presAssocID="{9C67137F-552C-490B-9759-F74D5CF0B5DD}" presName="Name37" presStyleLbl="parChTrans1D3" presStyleIdx="4" presStyleCnt="5"/>
      <dgm:spPr/>
    </dgm:pt>
    <dgm:pt modelId="{99914149-A127-4B18-A32C-DFA57FFB701B}" type="pres">
      <dgm:prSet presAssocID="{885EB3ED-4481-4867-A91A-F4C50C3D3FF7}" presName="hierRoot2" presStyleCnt="0">
        <dgm:presLayoutVars>
          <dgm:hierBranch val="init"/>
        </dgm:presLayoutVars>
      </dgm:prSet>
      <dgm:spPr/>
    </dgm:pt>
    <dgm:pt modelId="{76E3A6E6-399B-4D11-AE39-EBB81270A925}" type="pres">
      <dgm:prSet presAssocID="{885EB3ED-4481-4867-A91A-F4C50C3D3FF7}" presName="rootComposite" presStyleCnt="0"/>
      <dgm:spPr/>
    </dgm:pt>
    <dgm:pt modelId="{104698D5-9435-4962-B40F-E4B7439CEBB8}" type="pres">
      <dgm:prSet presAssocID="{885EB3ED-4481-4867-A91A-F4C50C3D3FF7}" presName="rootText" presStyleLbl="node3" presStyleIdx="3" presStyleCnt="4" custScaleX="164909">
        <dgm:presLayoutVars>
          <dgm:chPref val="3"/>
        </dgm:presLayoutVars>
      </dgm:prSet>
      <dgm:spPr/>
    </dgm:pt>
    <dgm:pt modelId="{5D3BB525-62A4-41F7-B62D-A6C93D694EBD}" type="pres">
      <dgm:prSet presAssocID="{885EB3ED-4481-4867-A91A-F4C50C3D3FF7}" presName="rootConnector" presStyleLbl="node3" presStyleIdx="3" presStyleCnt="4"/>
      <dgm:spPr/>
    </dgm:pt>
    <dgm:pt modelId="{28691D5B-30C3-4608-9768-9867B307C981}" type="pres">
      <dgm:prSet presAssocID="{885EB3ED-4481-4867-A91A-F4C50C3D3FF7}" presName="hierChild4" presStyleCnt="0"/>
      <dgm:spPr/>
    </dgm:pt>
    <dgm:pt modelId="{5567C4F1-7FB7-4B88-B874-EFF2BB8CC249}" type="pres">
      <dgm:prSet presAssocID="{885EB3ED-4481-4867-A91A-F4C50C3D3FF7}" presName="hierChild5" presStyleCnt="0"/>
      <dgm:spPr/>
    </dgm:pt>
    <dgm:pt modelId="{9046E57D-DDE0-4AAF-856C-E07A9FE85A81}" type="pres">
      <dgm:prSet presAssocID="{97C8FF18-A134-453A-BE2B-9B6FCF8D6F8B}" presName="hierChild7" presStyleCnt="0"/>
      <dgm:spPr/>
    </dgm:pt>
  </dgm:ptLst>
  <dgm:cxnLst>
    <dgm:cxn modelId="{75BA3504-0409-414A-98F1-CCA103FAB7B2}" type="presOf" srcId="{885EB3ED-4481-4867-A91A-F4C50C3D3FF7}" destId="{5D3BB525-62A4-41F7-B62D-A6C93D694EBD}" srcOrd="1" destOrd="0" presId="urn:microsoft.com/office/officeart/2005/8/layout/orgChart1"/>
    <dgm:cxn modelId="{08FA180C-EF7B-4E44-B480-7A193C8E24AF}" srcId="{97C8FF18-A134-453A-BE2B-9B6FCF8D6F8B}" destId="{885EB3ED-4481-4867-A91A-F4C50C3D3FF7}" srcOrd="3" destOrd="0" parTransId="{9C67137F-552C-490B-9759-F74D5CF0B5DD}" sibTransId="{C6325910-600C-4F49-B327-19248197FC8F}"/>
    <dgm:cxn modelId="{B2674028-4E15-4E09-8B50-636A6CBA527C}" type="presOf" srcId="{D3569A91-8F4E-40B6-9AF5-742E5B7304A3}" destId="{37DF4278-6596-4789-A9C7-48B5DF0147F2}" srcOrd="1" destOrd="0" presId="urn:microsoft.com/office/officeart/2005/8/layout/orgChart1"/>
    <dgm:cxn modelId="{2F73D528-34CA-439A-917C-59D71B06C642}" type="presOf" srcId="{5DB9409A-AA49-4F30-A61C-FD460B8A578A}" destId="{1C79EBB4-71D8-4518-8A17-81938991915B}" srcOrd="0" destOrd="0" presId="urn:microsoft.com/office/officeart/2005/8/layout/orgChart1"/>
    <dgm:cxn modelId="{FBA56B2B-11DA-444D-A129-848B035D34FA}" srcId="{75FAC915-CA3A-4D35-B221-5B62CDBE3CB9}" destId="{D3569A91-8F4E-40B6-9AF5-742E5B7304A3}" srcOrd="0" destOrd="0" parTransId="{ABDB7ED7-E3BF-4B7A-9D19-4D3A141B7695}" sibTransId="{1FC1A93C-ED21-4368-86B6-A60464601307}"/>
    <dgm:cxn modelId="{6F7E2E2F-D5F8-4F08-A123-C33D4483901E}" type="presOf" srcId="{A5E58019-52CB-4EE1-AB37-93D867E9CC54}" destId="{7B1DB3FC-E0D6-47C6-A270-A8CFC63E6ACE}" srcOrd="0" destOrd="0" presId="urn:microsoft.com/office/officeart/2005/8/layout/orgChart1"/>
    <dgm:cxn modelId="{E874653A-95C4-4859-8A8B-47EC55C527E7}" type="presOf" srcId="{97C8FF18-A134-453A-BE2B-9B6FCF8D6F8B}" destId="{7EE01DFE-7FA4-431F-8E24-B1C08071E1B7}" srcOrd="1" destOrd="0" presId="urn:microsoft.com/office/officeart/2005/8/layout/orgChart1"/>
    <dgm:cxn modelId="{4A79D23E-ADC1-4EC1-AA9E-5C8607CFB8B5}" type="presOf" srcId="{A5E58019-52CB-4EE1-AB37-93D867E9CC54}" destId="{67645376-E3D0-499D-A61C-FFB5D9F18E16}" srcOrd="1" destOrd="0" presId="urn:microsoft.com/office/officeart/2005/8/layout/orgChart1"/>
    <dgm:cxn modelId="{725FDB44-AEE2-4913-88A9-59049EC99CE8}" type="presOf" srcId="{40199E7A-C4EF-47CE-AC3D-823560C94B3D}" destId="{ACD112FD-EE74-4961-9F06-4E9B142FD3BE}" srcOrd="0" destOrd="0" presId="urn:microsoft.com/office/officeart/2005/8/layout/orgChart1"/>
    <dgm:cxn modelId="{DB244446-B302-4793-858B-448554C05B80}" srcId="{97C8FF18-A134-453A-BE2B-9B6FCF8D6F8B}" destId="{06CF4396-4737-4BFA-A1B5-819BE4065D17}" srcOrd="2" destOrd="0" parTransId="{2FB5CA0F-F132-47C4-BE11-F797237357C6}" sibTransId="{1594453F-AAAB-4666-AA35-95C6D89AD18D}"/>
    <dgm:cxn modelId="{0E1B7B66-10DD-4192-8A60-2968D9664BA8}" type="presOf" srcId="{97C8FF18-A134-453A-BE2B-9B6FCF8D6F8B}" destId="{90D9E488-F889-4D87-AFD8-A489965F979D}" srcOrd="0" destOrd="0" presId="urn:microsoft.com/office/officeart/2005/8/layout/orgChart1"/>
    <dgm:cxn modelId="{9307124A-62FE-41EB-AFEA-30D6430B59F7}" type="presOf" srcId="{900F936B-C85D-45C4-A982-EC0B31456494}" destId="{F2DADE8C-8C81-47E0-B29F-1EB6C72BB156}" srcOrd="0" destOrd="0" presId="urn:microsoft.com/office/officeart/2005/8/layout/orgChart1"/>
    <dgm:cxn modelId="{82641B4A-A9ED-4557-B91F-250DC4D80989}" type="presOf" srcId="{3D546659-7B34-4121-9EA0-34194E412724}" destId="{4B29D45F-9FB8-4624-93B6-7B7BC6ED6FE1}" srcOrd="0" destOrd="0" presId="urn:microsoft.com/office/officeart/2005/8/layout/orgChart1"/>
    <dgm:cxn modelId="{D3B2614B-B652-4A7C-BA7C-248E6CD9D616}" type="presOf" srcId="{75FAC915-CA3A-4D35-B221-5B62CDBE3CB9}" destId="{F9401C4B-EC5D-4CC8-B2BC-FFC825BBD964}" srcOrd="0" destOrd="0" presId="urn:microsoft.com/office/officeart/2005/8/layout/orgChart1"/>
    <dgm:cxn modelId="{E8654D6D-4383-4FB5-A74B-51042A24BA6F}" srcId="{D3569A91-8F4E-40B6-9AF5-742E5B7304A3}" destId="{C4A884C1-37A4-4B98-BBC6-B6A8E6B68638}" srcOrd="0" destOrd="0" parTransId="{C5B89237-E1D7-4991-96F1-8739704B4042}" sibTransId="{65F4C237-8387-40C2-92D6-F769A04379CA}"/>
    <dgm:cxn modelId="{294FC54D-446B-451F-848D-B0172343E444}" type="presOf" srcId="{3D546659-7B34-4121-9EA0-34194E412724}" destId="{7D011C0A-7C2B-476B-AEFC-F25BB2BE5A20}" srcOrd="1" destOrd="0" presId="urn:microsoft.com/office/officeart/2005/8/layout/orgChart1"/>
    <dgm:cxn modelId="{0333BC4E-7CFA-4004-99BD-D5E17C14E549}" srcId="{D3569A91-8F4E-40B6-9AF5-742E5B7304A3}" destId="{A5E58019-52CB-4EE1-AB37-93D867E9CC54}" srcOrd="3" destOrd="0" parTransId="{9FCC47F3-8DEA-4F40-90FB-74851AAC3B5F}" sibTransId="{75787C65-0E46-4E21-B4C8-A7623B144B5E}"/>
    <dgm:cxn modelId="{D183B66F-77C6-4A22-B25B-9F21D80EAE0D}" type="presOf" srcId="{5CD2DCB8-DB68-4B42-B46A-CA774989496D}" destId="{FDA58125-34F8-4549-B115-82FFCC458FE2}" srcOrd="0" destOrd="0" presId="urn:microsoft.com/office/officeart/2005/8/layout/orgChart1"/>
    <dgm:cxn modelId="{CFA8277B-CDEA-4335-A951-9E2D807144B4}" type="presOf" srcId="{B30BC82D-B484-4FF1-B335-E67412B1E0B7}" destId="{B798EFE0-685E-454C-AAEC-E9DFC071E0AC}" srcOrd="0" destOrd="0" presId="urn:microsoft.com/office/officeart/2005/8/layout/orgChart1"/>
    <dgm:cxn modelId="{F9837A7E-9BC7-42E9-AA96-172EF859CF1A}" type="presOf" srcId="{9C67137F-552C-490B-9759-F74D5CF0B5DD}" destId="{99A7E807-EA7B-4FF3-AD83-06BD305E9D81}" srcOrd="0" destOrd="0" presId="urn:microsoft.com/office/officeart/2005/8/layout/orgChart1"/>
    <dgm:cxn modelId="{FEE94680-E369-4ED5-A278-CD70978E8FA4}" type="presOf" srcId="{9FCC47F3-8DEA-4F40-90FB-74851AAC3B5F}" destId="{E6C0CABA-4C0C-4922-A662-63E8959B7266}" srcOrd="0" destOrd="0" presId="urn:microsoft.com/office/officeart/2005/8/layout/orgChart1"/>
    <dgm:cxn modelId="{6A149886-B214-410D-A1D4-A13318C66E76}" type="presOf" srcId="{06CF4396-4737-4BFA-A1B5-819BE4065D17}" destId="{D7A53D24-CD70-42A2-96C6-ECF698434A53}" srcOrd="1" destOrd="0" presId="urn:microsoft.com/office/officeart/2005/8/layout/orgChart1"/>
    <dgm:cxn modelId="{D5DA8F90-3C24-4BA8-8844-ADCACF005589}" type="presOf" srcId="{2D52E0F7-4E7A-46FA-B576-DC72AF5ECF23}" destId="{E2BB452F-F7FD-4BEA-89B0-359C248080D1}" srcOrd="0" destOrd="0" presId="urn:microsoft.com/office/officeart/2005/8/layout/orgChart1"/>
    <dgm:cxn modelId="{D1599C96-2053-42CE-860B-43F3284DB66D}" type="presOf" srcId="{5CD2DCB8-DB68-4B42-B46A-CA774989496D}" destId="{81E249D2-5161-4CDB-AC30-A6A1B3B86E24}" srcOrd="1" destOrd="0" presId="urn:microsoft.com/office/officeart/2005/8/layout/orgChart1"/>
    <dgm:cxn modelId="{EE245197-6549-4FF3-911B-27CFFACA5EE5}" type="presOf" srcId="{D3569A91-8F4E-40B6-9AF5-742E5B7304A3}" destId="{C24E5845-10B1-4A20-9427-0EA134DF6DD2}" srcOrd="0" destOrd="0" presId="urn:microsoft.com/office/officeart/2005/8/layout/orgChart1"/>
    <dgm:cxn modelId="{90B6C99C-D893-4090-8CFB-66997D89893D}" srcId="{97C8FF18-A134-453A-BE2B-9B6FCF8D6F8B}" destId="{3D546659-7B34-4121-9EA0-34194E412724}" srcOrd="1" destOrd="0" parTransId="{ABB4DD4B-229B-487E-A16A-7789C71C46B7}" sibTransId="{AA4A5901-CF28-44E4-AB39-072DD8D64636}"/>
    <dgm:cxn modelId="{4491C4AC-A3EF-4D1A-8485-0F25B427D68D}" srcId="{D3569A91-8F4E-40B6-9AF5-742E5B7304A3}" destId="{97C8FF18-A134-453A-BE2B-9B6FCF8D6F8B}" srcOrd="1" destOrd="0" parTransId="{5DB9409A-AA49-4F30-A61C-FD460B8A578A}" sibTransId="{A3856089-C938-4D8E-887F-F8C4F43440FA}"/>
    <dgm:cxn modelId="{BD7682B1-7B15-4D0F-ACB7-191D18076C49}" type="presOf" srcId="{C4A884C1-37A4-4B98-BBC6-B6A8E6B68638}" destId="{E2A54F9A-7A36-4157-BE14-0E8381B7A51A}" srcOrd="0" destOrd="0" presId="urn:microsoft.com/office/officeart/2005/8/layout/orgChart1"/>
    <dgm:cxn modelId="{DD1511B2-CE5E-451F-B6CF-E825BDC582F6}" type="presOf" srcId="{C7FBCDB8-B3B3-47AD-A597-05284A75B48C}" destId="{82C5CAE7-802F-4397-A081-0FA355B6A60E}" srcOrd="1" destOrd="0" presId="urn:microsoft.com/office/officeart/2005/8/layout/orgChart1"/>
    <dgm:cxn modelId="{1F8BEEB4-1E4B-450B-A674-A5BF45D69488}" srcId="{C4A884C1-37A4-4B98-BBC6-B6A8E6B68638}" destId="{900F936B-C85D-45C4-A982-EC0B31456494}" srcOrd="0" destOrd="0" parTransId="{2D52E0F7-4E7A-46FA-B576-DC72AF5ECF23}" sibTransId="{44C7D768-93DD-404F-8372-969FF0563BD4}"/>
    <dgm:cxn modelId="{4F95A6CB-6344-4E9E-9ECA-B932B2AF9E9B}" type="presOf" srcId="{ABB4DD4B-229B-487E-A16A-7789C71C46B7}" destId="{AC0019E5-EB53-4B05-BCBA-B4AF9A2BEA4C}" srcOrd="0" destOrd="0" presId="urn:microsoft.com/office/officeart/2005/8/layout/orgChart1"/>
    <dgm:cxn modelId="{AF0206CE-EDE5-42D7-92F8-5B9692A965D3}" type="presOf" srcId="{885EB3ED-4481-4867-A91A-F4C50C3D3FF7}" destId="{104698D5-9435-4962-B40F-E4B7439CEBB8}" srcOrd="0" destOrd="0" presId="urn:microsoft.com/office/officeart/2005/8/layout/orgChart1"/>
    <dgm:cxn modelId="{FF91C2CF-6A65-40A1-943F-0585A9B8D544}" type="presOf" srcId="{900F936B-C85D-45C4-A982-EC0B31456494}" destId="{107955F9-6BCA-43A0-BBE0-460F653DCB33}" srcOrd="1" destOrd="0" presId="urn:microsoft.com/office/officeart/2005/8/layout/orgChart1"/>
    <dgm:cxn modelId="{2EA9F8CF-F25F-4832-A087-9E21E5C581E2}" type="presOf" srcId="{C4A884C1-37A4-4B98-BBC6-B6A8E6B68638}" destId="{D326ED97-F288-43E8-B199-DA6661711B0A}" srcOrd="1" destOrd="0" presId="urn:microsoft.com/office/officeart/2005/8/layout/orgChart1"/>
    <dgm:cxn modelId="{386027DA-8863-4B92-9310-6F6BB7297109}" type="presOf" srcId="{2FB5CA0F-F132-47C4-BE11-F797237357C6}" destId="{E9F3B7C3-5C93-4BB2-98F7-586ACA7ADB3E}" srcOrd="0" destOrd="0" presId="urn:microsoft.com/office/officeart/2005/8/layout/orgChart1"/>
    <dgm:cxn modelId="{E4D5BCDE-BBE4-40A9-9CE7-47785E1C7D08}" type="presOf" srcId="{C7FBCDB8-B3B3-47AD-A597-05284A75B48C}" destId="{AAEC9336-4CB0-4256-8377-0D83EC9DEFB1}" srcOrd="0" destOrd="0" presId="urn:microsoft.com/office/officeart/2005/8/layout/orgChart1"/>
    <dgm:cxn modelId="{45CD0DE2-E7AF-40D3-A5AC-2055ECF888DA}" srcId="{D3569A91-8F4E-40B6-9AF5-742E5B7304A3}" destId="{C7FBCDB8-B3B3-47AD-A597-05284A75B48C}" srcOrd="2" destOrd="0" parTransId="{B30BC82D-B484-4FF1-B335-E67412B1E0B7}" sibTransId="{AA75E081-F8DC-40C8-8297-F1FBB5916C28}"/>
    <dgm:cxn modelId="{4BE86FE3-DDF0-4F2C-A2B8-561F9B8AD9BB}" srcId="{97C8FF18-A134-453A-BE2B-9B6FCF8D6F8B}" destId="{5CD2DCB8-DB68-4B42-B46A-CA774989496D}" srcOrd="0" destOrd="0" parTransId="{40199E7A-C4EF-47CE-AC3D-823560C94B3D}" sibTransId="{755AA3DD-5272-4B37-AFBD-08FDEE72C2C1}"/>
    <dgm:cxn modelId="{09A3A6F3-46D9-4AF5-9D06-051907DB18E0}" type="presOf" srcId="{C5B89237-E1D7-4991-96F1-8739704B4042}" destId="{CF664947-BB8F-4DF8-A97E-9219D70BF18E}" srcOrd="0" destOrd="0" presId="urn:microsoft.com/office/officeart/2005/8/layout/orgChart1"/>
    <dgm:cxn modelId="{2CF3BDF6-0ECF-4C5A-A3D5-92DB4A5407D0}" type="presOf" srcId="{06CF4396-4737-4BFA-A1B5-819BE4065D17}" destId="{05FE97F3-3EE6-4CC6-8DB2-351555857378}" srcOrd="0" destOrd="0" presId="urn:microsoft.com/office/officeart/2005/8/layout/orgChart1"/>
    <dgm:cxn modelId="{099D65BB-5584-4AE0-A9A4-1CDC8E984AC0}" type="presParOf" srcId="{F9401C4B-EC5D-4CC8-B2BC-FFC825BBD964}" destId="{EBE170F8-B183-46EC-ACC8-D9E1A92349CB}" srcOrd="0" destOrd="0" presId="urn:microsoft.com/office/officeart/2005/8/layout/orgChart1"/>
    <dgm:cxn modelId="{199FC528-95A3-4378-8A26-DA4E68D05A7C}" type="presParOf" srcId="{EBE170F8-B183-46EC-ACC8-D9E1A92349CB}" destId="{610A5960-D0F7-44C3-A2E6-BE4CC5201F6D}" srcOrd="0" destOrd="0" presId="urn:microsoft.com/office/officeart/2005/8/layout/orgChart1"/>
    <dgm:cxn modelId="{57BBAA33-3D21-4B98-8ABA-CB3C9F7785F8}" type="presParOf" srcId="{610A5960-D0F7-44C3-A2E6-BE4CC5201F6D}" destId="{C24E5845-10B1-4A20-9427-0EA134DF6DD2}" srcOrd="0" destOrd="0" presId="urn:microsoft.com/office/officeart/2005/8/layout/orgChart1"/>
    <dgm:cxn modelId="{B7F3441B-1434-472F-92E8-67268E83F722}" type="presParOf" srcId="{610A5960-D0F7-44C3-A2E6-BE4CC5201F6D}" destId="{37DF4278-6596-4789-A9C7-48B5DF0147F2}" srcOrd="1" destOrd="0" presId="urn:microsoft.com/office/officeart/2005/8/layout/orgChart1"/>
    <dgm:cxn modelId="{9A3F82DA-E057-43F9-9264-A2276C25BA1A}" type="presParOf" srcId="{EBE170F8-B183-46EC-ACC8-D9E1A92349CB}" destId="{0C9098C5-298F-43C4-A108-D0C4A8D1B94F}" srcOrd="1" destOrd="0" presId="urn:microsoft.com/office/officeart/2005/8/layout/orgChart1"/>
    <dgm:cxn modelId="{C337E70D-3C50-4D3D-8E36-72C71BAD6E16}" type="presParOf" srcId="{0C9098C5-298F-43C4-A108-D0C4A8D1B94F}" destId="{B798EFE0-685E-454C-AAEC-E9DFC071E0AC}" srcOrd="0" destOrd="0" presId="urn:microsoft.com/office/officeart/2005/8/layout/orgChart1"/>
    <dgm:cxn modelId="{474FE442-AB92-4480-9254-DF251D183286}" type="presParOf" srcId="{0C9098C5-298F-43C4-A108-D0C4A8D1B94F}" destId="{3A58FD8C-2EE2-4707-B97A-068CAE06DACF}" srcOrd="1" destOrd="0" presId="urn:microsoft.com/office/officeart/2005/8/layout/orgChart1"/>
    <dgm:cxn modelId="{9C1E1384-5AF8-459A-AF72-8FE1B6486B21}" type="presParOf" srcId="{3A58FD8C-2EE2-4707-B97A-068CAE06DACF}" destId="{5AC97452-4E3E-4624-A433-CAF7A377E2EE}" srcOrd="0" destOrd="0" presId="urn:microsoft.com/office/officeart/2005/8/layout/orgChart1"/>
    <dgm:cxn modelId="{543C43E2-BDC9-4FB4-A384-7F80D586F063}" type="presParOf" srcId="{5AC97452-4E3E-4624-A433-CAF7A377E2EE}" destId="{AAEC9336-4CB0-4256-8377-0D83EC9DEFB1}" srcOrd="0" destOrd="0" presId="urn:microsoft.com/office/officeart/2005/8/layout/orgChart1"/>
    <dgm:cxn modelId="{782A7B25-D5B0-4C74-839F-30E172846A83}" type="presParOf" srcId="{5AC97452-4E3E-4624-A433-CAF7A377E2EE}" destId="{82C5CAE7-802F-4397-A081-0FA355B6A60E}" srcOrd="1" destOrd="0" presId="urn:microsoft.com/office/officeart/2005/8/layout/orgChart1"/>
    <dgm:cxn modelId="{3605BB19-E40D-4A75-BA50-287D43C3ECAB}" type="presParOf" srcId="{3A58FD8C-2EE2-4707-B97A-068CAE06DACF}" destId="{448109CE-EA04-4EC2-AC1F-7091A45CD89D}" srcOrd="1" destOrd="0" presId="urn:microsoft.com/office/officeart/2005/8/layout/orgChart1"/>
    <dgm:cxn modelId="{C106A16B-B7A6-4797-B824-57B0F93E6401}" type="presParOf" srcId="{3A58FD8C-2EE2-4707-B97A-068CAE06DACF}" destId="{C1C49B2A-F836-41BD-BAD6-0A2E2D791638}" srcOrd="2" destOrd="0" presId="urn:microsoft.com/office/officeart/2005/8/layout/orgChart1"/>
    <dgm:cxn modelId="{19DC47FB-E045-4C1D-9BCA-DD18B8B00634}" type="presParOf" srcId="{0C9098C5-298F-43C4-A108-D0C4A8D1B94F}" destId="{E6C0CABA-4C0C-4922-A662-63E8959B7266}" srcOrd="2" destOrd="0" presId="urn:microsoft.com/office/officeart/2005/8/layout/orgChart1"/>
    <dgm:cxn modelId="{1DA55B5D-1BBA-4350-9BFD-AD61FBA18C04}" type="presParOf" srcId="{0C9098C5-298F-43C4-A108-D0C4A8D1B94F}" destId="{43A06883-AD9C-4F1A-ACCB-8455DFC21ACC}" srcOrd="3" destOrd="0" presId="urn:microsoft.com/office/officeart/2005/8/layout/orgChart1"/>
    <dgm:cxn modelId="{90A4D109-0086-4043-BCC3-37C144D2EF87}" type="presParOf" srcId="{43A06883-AD9C-4F1A-ACCB-8455DFC21ACC}" destId="{C34D351A-C5CD-4F80-972F-BB1EFE2FF7F1}" srcOrd="0" destOrd="0" presId="urn:microsoft.com/office/officeart/2005/8/layout/orgChart1"/>
    <dgm:cxn modelId="{3CD39637-5D82-42C3-9D8D-13186266FAE7}" type="presParOf" srcId="{C34D351A-C5CD-4F80-972F-BB1EFE2FF7F1}" destId="{7B1DB3FC-E0D6-47C6-A270-A8CFC63E6ACE}" srcOrd="0" destOrd="0" presId="urn:microsoft.com/office/officeart/2005/8/layout/orgChart1"/>
    <dgm:cxn modelId="{3DCBA7BE-E6E4-4CEE-B712-8B8721655468}" type="presParOf" srcId="{C34D351A-C5CD-4F80-972F-BB1EFE2FF7F1}" destId="{67645376-E3D0-499D-A61C-FFB5D9F18E16}" srcOrd="1" destOrd="0" presId="urn:microsoft.com/office/officeart/2005/8/layout/orgChart1"/>
    <dgm:cxn modelId="{64399A6A-640F-45D5-BEA6-80D4CCA935A3}" type="presParOf" srcId="{43A06883-AD9C-4F1A-ACCB-8455DFC21ACC}" destId="{68D5FB9F-7F17-4272-8274-EFD807E18D6C}" srcOrd="1" destOrd="0" presId="urn:microsoft.com/office/officeart/2005/8/layout/orgChart1"/>
    <dgm:cxn modelId="{B53F77A9-AB8F-4DA5-A8D8-F0316E0AFF32}" type="presParOf" srcId="{43A06883-AD9C-4F1A-ACCB-8455DFC21ACC}" destId="{6B487072-F974-4E36-B8F4-01D107725BBE}" srcOrd="2" destOrd="0" presId="urn:microsoft.com/office/officeart/2005/8/layout/orgChart1"/>
    <dgm:cxn modelId="{7E0E518E-C07F-491F-A7A4-C332222E30EB}" type="presParOf" srcId="{EBE170F8-B183-46EC-ACC8-D9E1A92349CB}" destId="{D7042FF9-9EE7-47E3-8482-4858A8FC8AD3}" srcOrd="2" destOrd="0" presId="urn:microsoft.com/office/officeart/2005/8/layout/orgChart1"/>
    <dgm:cxn modelId="{0F47B05F-CD42-44C2-A6C3-4AB223D804D7}" type="presParOf" srcId="{D7042FF9-9EE7-47E3-8482-4858A8FC8AD3}" destId="{CF664947-BB8F-4DF8-A97E-9219D70BF18E}" srcOrd="0" destOrd="0" presId="urn:microsoft.com/office/officeart/2005/8/layout/orgChart1"/>
    <dgm:cxn modelId="{A1EDBFD7-CAE5-42A8-85EA-EA92A9FA20B2}" type="presParOf" srcId="{D7042FF9-9EE7-47E3-8482-4858A8FC8AD3}" destId="{CE5E2D76-E2A4-44EE-8FA4-955F8F123A43}" srcOrd="1" destOrd="0" presId="urn:microsoft.com/office/officeart/2005/8/layout/orgChart1"/>
    <dgm:cxn modelId="{605ECADC-2084-4768-B017-B00C1BE67268}" type="presParOf" srcId="{CE5E2D76-E2A4-44EE-8FA4-955F8F123A43}" destId="{28240969-F4E7-4B63-8192-1697A91CD57E}" srcOrd="0" destOrd="0" presId="urn:microsoft.com/office/officeart/2005/8/layout/orgChart1"/>
    <dgm:cxn modelId="{D09954A4-8AC6-435C-B247-5B0DDBDED74B}" type="presParOf" srcId="{28240969-F4E7-4B63-8192-1697A91CD57E}" destId="{E2A54F9A-7A36-4157-BE14-0E8381B7A51A}" srcOrd="0" destOrd="0" presId="urn:microsoft.com/office/officeart/2005/8/layout/orgChart1"/>
    <dgm:cxn modelId="{E85A2154-9FEF-4B0D-888B-2ECEF10FB2DA}" type="presParOf" srcId="{28240969-F4E7-4B63-8192-1697A91CD57E}" destId="{D326ED97-F288-43E8-B199-DA6661711B0A}" srcOrd="1" destOrd="0" presId="urn:microsoft.com/office/officeart/2005/8/layout/orgChart1"/>
    <dgm:cxn modelId="{2B496F1A-EDF2-46AA-9407-D86150ED192A}" type="presParOf" srcId="{CE5E2D76-E2A4-44EE-8FA4-955F8F123A43}" destId="{95AC3134-B519-43FB-BE49-42552A657EE5}" srcOrd="1" destOrd="0" presId="urn:microsoft.com/office/officeart/2005/8/layout/orgChart1"/>
    <dgm:cxn modelId="{AA97E935-DDB2-4EBA-84DA-5C9BD3E24D27}" type="presParOf" srcId="{CE5E2D76-E2A4-44EE-8FA4-955F8F123A43}" destId="{9003FBED-1B78-40F8-BCAE-F36A244EA267}" srcOrd="2" destOrd="0" presId="urn:microsoft.com/office/officeart/2005/8/layout/orgChart1"/>
    <dgm:cxn modelId="{26C48615-9F62-4DD1-B2AE-96DABF3B3B73}" type="presParOf" srcId="{9003FBED-1B78-40F8-BCAE-F36A244EA267}" destId="{E2BB452F-F7FD-4BEA-89B0-359C248080D1}" srcOrd="0" destOrd="0" presId="urn:microsoft.com/office/officeart/2005/8/layout/orgChart1"/>
    <dgm:cxn modelId="{68993D95-F7E7-4345-BE0F-DB4F33CCCC04}" type="presParOf" srcId="{9003FBED-1B78-40F8-BCAE-F36A244EA267}" destId="{F4CCD81E-4241-4C25-8C84-FF28E323C975}" srcOrd="1" destOrd="0" presId="urn:microsoft.com/office/officeart/2005/8/layout/orgChart1"/>
    <dgm:cxn modelId="{DF792A92-CF88-4D1B-80A9-C9F1DC20D9EE}" type="presParOf" srcId="{F4CCD81E-4241-4C25-8C84-FF28E323C975}" destId="{3B5F4767-B189-427B-82A8-12DBECFADB78}" srcOrd="0" destOrd="0" presId="urn:microsoft.com/office/officeart/2005/8/layout/orgChart1"/>
    <dgm:cxn modelId="{4926C9E7-3537-4997-838B-CA0673546FA0}" type="presParOf" srcId="{3B5F4767-B189-427B-82A8-12DBECFADB78}" destId="{F2DADE8C-8C81-47E0-B29F-1EB6C72BB156}" srcOrd="0" destOrd="0" presId="urn:microsoft.com/office/officeart/2005/8/layout/orgChart1"/>
    <dgm:cxn modelId="{39E303B6-FEEB-44E2-B996-E7DD2781AF1B}" type="presParOf" srcId="{3B5F4767-B189-427B-82A8-12DBECFADB78}" destId="{107955F9-6BCA-43A0-BBE0-460F653DCB33}" srcOrd="1" destOrd="0" presId="urn:microsoft.com/office/officeart/2005/8/layout/orgChart1"/>
    <dgm:cxn modelId="{71B29859-63C1-4E1D-9F49-BFEA818FC821}" type="presParOf" srcId="{F4CCD81E-4241-4C25-8C84-FF28E323C975}" destId="{6645A894-A7D3-4C3C-9C54-970609148147}" srcOrd="1" destOrd="0" presId="urn:microsoft.com/office/officeart/2005/8/layout/orgChart1"/>
    <dgm:cxn modelId="{429E3A56-AC09-4640-8E14-7E12FAE8C528}" type="presParOf" srcId="{F4CCD81E-4241-4C25-8C84-FF28E323C975}" destId="{E6CEA857-EE3D-4899-8679-854915DD0900}" srcOrd="2" destOrd="0" presId="urn:microsoft.com/office/officeart/2005/8/layout/orgChart1"/>
    <dgm:cxn modelId="{541F7D96-1777-4C01-AF37-683DD3A38652}" type="presParOf" srcId="{D7042FF9-9EE7-47E3-8482-4858A8FC8AD3}" destId="{1C79EBB4-71D8-4518-8A17-81938991915B}" srcOrd="2" destOrd="0" presId="urn:microsoft.com/office/officeart/2005/8/layout/orgChart1"/>
    <dgm:cxn modelId="{622735FD-BF70-4605-A2F3-93E62997D340}" type="presParOf" srcId="{D7042FF9-9EE7-47E3-8482-4858A8FC8AD3}" destId="{FC079DA8-3E61-4081-8E8C-8AEF3D6AA896}" srcOrd="3" destOrd="0" presId="urn:microsoft.com/office/officeart/2005/8/layout/orgChart1"/>
    <dgm:cxn modelId="{1810AE29-6D58-4C8B-8F71-4742B828B260}" type="presParOf" srcId="{FC079DA8-3E61-4081-8E8C-8AEF3D6AA896}" destId="{E30206AD-20B9-4B59-A5C7-F0ECC3333150}" srcOrd="0" destOrd="0" presId="urn:microsoft.com/office/officeart/2005/8/layout/orgChart1"/>
    <dgm:cxn modelId="{0B73A10A-D772-40E1-B82A-AAC8E618FD39}" type="presParOf" srcId="{E30206AD-20B9-4B59-A5C7-F0ECC3333150}" destId="{90D9E488-F889-4D87-AFD8-A489965F979D}" srcOrd="0" destOrd="0" presId="urn:microsoft.com/office/officeart/2005/8/layout/orgChart1"/>
    <dgm:cxn modelId="{5BBA822E-324B-4F42-A9A8-BBB1D238AC7F}" type="presParOf" srcId="{E30206AD-20B9-4B59-A5C7-F0ECC3333150}" destId="{7EE01DFE-7FA4-431F-8E24-B1C08071E1B7}" srcOrd="1" destOrd="0" presId="urn:microsoft.com/office/officeart/2005/8/layout/orgChart1"/>
    <dgm:cxn modelId="{81780482-AD9E-4E06-B4BE-2531CE0760FD}" type="presParOf" srcId="{FC079DA8-3E61-4081-8E8C-8AEF3D6AA896}" destId="{F3981FDC-BA6B-46E5-85B2-9F332D05F07D}" srcOrd="1" destOrd="0" presId="urn:microsoft.com/office/officeart/2005/8/layout/orgChart1"/>
    <dgm:cxn modelId="{2C381214-A3E9-4422-B77B-DDA8E3B68B9A}" type="presParOf" srcId="{F3981FDC-BA6B-46E5-85B2-9F332D05F07D}" destId="{ACD112FD-EE74-4961-9F06-4E9B142FD3BE}" srcOrd="0" destOrd="0" presId="urn:microsoft.com/office/officeart/2005/8/layout/orgChart1"/>
    <dgm:cxn modelId="{7D1202BA-C275-4744-B10E-928E6CDF8EB6}" type="presParOf" srcId="{F3981FDC-BA6B-46E5-85B2-9F332D05F07D}" destId="{1320D552-7C28-429A-A615-A6734145F058}" srcOrd="1" destOrd="0" presId="urn:microsoft.com/office/officeart/2005/8/layout/orgChart1"/>
    <dgm:cxn modelId="{6EFE256E-8A2A-4168-923A-A8486644A655}" type="presParOf" srcId="{1320D552-7C28-429A-A615-A6734145F058}" destId="{F1060C19-352F-4F58-9A19-4E21FDDF4317}" srcOrd="0" destOrd="0" presId="urn:microsoft.com/office/officeart/2005/8/layout/orgChart1"/>
    <dgm:cxn modelId="{84DC8162-2D5C-407C-A1EB-941C7B211E2F}" type="presParOf" srcId="{F1060C19-352F-4F58-9A19-4E21FDDF4317}" destId="{FDA58125-34F8-4549-B115-82FFCC458FE2}" srcOrd="0" destOrd="0" presId="urn:microsoft.com/office/officeart/2005/8/layout/orgChart1"/>
    <dgm:cxn modelId="{A7D59769-AA88-459D-958A-8BFD01F5BA13}" type="presParOf" srcId="{F1060C19-352F-4F58-9A19-4E21FDDF4317}" destId="{81E249D2-5161-4CDB-AC30-A6A1B3B86E24}" srcOrd="1" destOrd="0" presId="urn:microsoft.com/office/officeart/2005/8/layout/orgChart1"/>
    <dgm:cxn modelId="{06D3A30F-DBE2-4956-94BB-6AA2139E2BEA}" type="presParOf" srcId="{1320D552-7C28-429A-A615-A6734145F058}" destId="{31467A97-C5B6-4FC9-8CBE-647DDDC85790}" srcOrd="1" destOrd="0" presId="urn:microsoft.com/office/officeart/2005/8/layout/orgChart1"/>
    <dgm:cxn modelId="{5B055DE9-3E41-42D9-A115-971A921BABB3}" type="presParOf" srcId="{1320D552-7C28-429A-A615-A6734145F058}" destId="{191DBCA7-C602-41B4-A0FA-16E5AFD8AE6E}" srcOrd="2" destOrd="0" presId="urn:microsoft.com/office/officeart/2005/8/layout/orgChart1"/>
    <dgm:cxn modelId="{9F479927-4928-4A04-8426-A05F8F8F0378}" type="presParOf" srcId="{F3981FDC-BA6B-46E5-85B2-9F332D05F07D}" destId="{AC0019E5-EB53-4B05-BCBA-B4AF9A2BEA4C}" srcOrd="2" destOrd="0" presId="urn:microsoft.com/office/officeart/2005/8/layout/orgChart1"/>
    <dgm:cxn modelId="{920308C9-46F1-4DDC-A066-CDD702BFD46C}" type="presParOf" srcId="{F3981FDC-BA6B-46E5-85B2-9F332D05F07D}" destId="{E9E04C28-EC0F-4677-9FC4-CB8FDEE6A9BD}" srcOrd="3" destOrd="0" presId="urn:microsoft.com/office/officeart/2005/8/layout/orgChart1"/>
    <dgm:cxn modelId="{1C0EB6C7-E011-4131-A38E-32D6EA6F71DD}" type="presParOf" srcId="{E9E04C28-EC0F-4677-9FC4-CB8FDEE6A9BD}" destId="{C4D9C9D7-EBE0-4E71-91AD-62EDC8D64AEA}" srcOrd="0" destOrd="0" presId="urn:microsoft.com/office/officeart/2005/8/layout/orgChart1"/>
    <dgm:cxn modelId="{E7691EF2-4D30-4F30-9E9B-145E9E7C7F61}" type="presParOf" srcId="{C4D9C9D7-EBE0-4E71-91AD-62EDC8D64AEA}" destId="{4B29D45F-9FB8-4624-93B6-7B7BC6ED6FE1}" srcOrd="0" destOrd="0" presId="urn:microsoft.com/office/officeart/2005/8/layout/orgChart1"/>
    <dgm:cxn modelId="{4AFAD102-3C30-4B90-B5D1-C4170858F1B9}" type="presParOf" srcId="{C4D9C9D7-EBE0-4E71-91AD-62EDC8D64AEA}" destId="{7D011C0A-7C2B-476B-AEFC-F25BB2BE5A20}" srcOrd="1" destOrd="0" presId="urn:microsoft.com/office/officeart/2005/8/layout/orgChart1"/>
    <dgm:cxn modelId="{96C302F7-95F1-4ABD-BEC8-7FB8DF06CAAC}" type="presParOf" srcId="{E9E04C28-EC0F-4677-9FC4-CB8FDEE6A9BD}" destId="{7CDC4B9B-EE13-4E36-A55C-F87C040EB6AD}" srcOrd="1" destOrd="0" presId="urn:microsoft.com/office/officeart/2005/8/layout/orgChart1"/>
    <dgm:cxn modelId="{C7627E55-A18F-4973-A512-9C749AB41186}" type="presParOf" srcId="{E9E04C28-EC0F-4677-9FC4-CB8FDEE6A9BD}" destId="{AF74BC39-91E8-4C0C-B93D-6D57ECA2F4B6}" srcOrd="2" destOrd="0" presId="urn:microsoft.com/office/officeart/2005/8/layout/orgChart1"/>
    <dgm:cxn modelId="{09AE6B14-CEAA-4F5A-AB14-93379ED41084}" type="presParOf" srcId="{F3981FDC-BA6B-46E5-85B2-9F332D05F07D}" destId="{E9F3B7C3-5C93-4BB2-98F7-586ACA7ADB3E}" srcOrd="4" destOrd="0" presId="urn:microsoft.com/office/officeart/2005/8/layout/orgChart1"/>
    <dgm:cxn modelId="{B1C05CF4-8806-4876-958D-67C320E5E4C7}" type="presParOf" srcId="{F3981FDC-BA6B-46E5-85B2-9F332D05F07D}" destId="{B9057C73-55F2-4D1E-987F-CF90A107906E}" srcOrd="5" destOrd="0" presId="urn:microsoft.com/office/officeart/2005/8/layout/orgChart1"/>
    <dgm:cxn modelId="{A53AFBE4-335E-48FD-BFB6-05218259FB38}" type="presParOf" srcId="{B9057C73-55F2-4D1E-987F-CF90A107906E}" destId="{08B7BF8B-E7FA-4B74-A60F-3AD8E7681FD8}" srcOrd="0" destOrd="0" presId="urn:microsoft.com/office/officeart/2005/8/layout/orgChart1"/>
    <dgm:cxn modelId="{3B4AB31E-05E9-41B0-9252-76FE01639125}" type="presParOf" srcId="{08B7BF8B-E7FA-4B74-A60F-3AD8E7681FD8}" destId="{05FE97F3-3EE6-4CC6-8DB2-351555857378}" srcOrd="0" destOrd="0" presId="urn:microsoft.com/office/officeart/2005/8/layout/orgChart1"/>
    <dgm:cxn modelId="{289F887F-3461-4121-96D1-42E145A4968E}" type="presParOf" srcId="{08B7BF8B-E7FA-4B74-A60F-3AD8E7681FD8}" destId="{D7A53D24-CD70-42A2-96C6-ECF698434A53}" srcOrd="1" destOrd="0" presId="urn:microsoft.com/office/officeart/2005/8/layout/orgChart1"/>
    <dgm:cxn modelId="{1D30E810-292C-4FC3-A2D9-2671FF3337F9}" type="presParOf" srcId="{B9057C73-55F2-4D1E-987F-CF90A107906E}" destId="{B04F6015-A4F9-4D97-B506-2E5050B044EE}" srcOrd="1" destOrd="0" presId="urn:microsoft.com/office/officeart/2005/8/layout/orgChart1"/>
    <dgm:cxn modelId="{5FF023A5-C428-4194-9438-FA73668CBE50}" type="presParOf" srcId="{B9057C73-55F2-4D1E-987F-CF90A107906E}" destId="{2A391D91-C91E-45E6-884C-2CBB23280CC5}" srcOrd="2" destOrd="0" presId="urn:microsoft.com/office/officeart/2005/8/layout/orgChart1"/>
    <dgm:cxn modelId="{A64AFBF1-ED93-46D1-8C54-A5F9E19FED63}" type="presParOf" srcId="{F3981FDC-BA6B-46E5-85B2-9F332D05F07D}" destId="{99A7E807-EA7B-4FF3-AD83-06BD305E9D81}" srcOrd="6" destOrd="0" presId="urn:microsoft.com/office/officeart/2005/8/layout/orgChart1"/>
    <dgm:cxn modelId="{41B1C61C-17EC-4E44-9E34-75AEAFCD5EFE}" type="presParOf" srcId="{F3981FDC-BA6B-46E5-85B2-9F332D05F07D}" destId="{99914149-A127-4B18-A32C-DFA57FFB701B}" srcOrd="7" destOrd="0" presId="urn:microsoft.com/office/officeart/2005/8/layout/orgChart1"/>
    <dgm:cxn modelId="{B73CE1BE-0454-4EF7-80BF-8CE6AA737CB9}" type="presParOf" srcId="{99914149-A127-4B18-A32C-DFA57FFB701B}" destId="{76E3A6E6-399B-4D11-AE39-EBB81270A925}" srcOrd="0" destOrd="0" presId="urn:microsoft.com/office/officeart/2005/8/layout/orgChart1"/>
    <dgm:cxn modelId="{42B56F5D-38D9-400D-84CA-4BC04547938D}" type="presParOf" srcId="{76E3A6E6-399B-4D11-AE39-EBB81270A925}" destId="{104698D5-9435-4962-B40F-E4B7439CEBB8}" srcOrd="0" destOrd="0" presId="urn:microsoft.com/office/officeart/2005/8/layout/orgChart1"/>
    <dgm:cxn modelId="{965DB479-427D-4E79-BF6F-F2EF9CEDFF72}" type="presParOf" srcId="{76E3A6E6-399B-4D11-AE39-EBB81270A925}" destId="{5D3BB525-62A4-41F7-B62D-A6C93D694EBD}" srcOrd="1" destOrd="0" presId="urn:microsoft.com/office/officeart/2005/8/layout/orgChart1"/>
    <dgm:cxn modelId="{CF8466C0-1EAC-4BDE-903E-154F3B49793D}" type="presParOf" srcId="{99914149-A127-4B18-A32C-DFA57FFB701B}" destId="{28691D5B-30C3-4608-9768-9867B307C981}" srcOrd="1" destOrd="0" presId="urn:microsoft.com/office/officeart/2005/8/layout/orgChart1"/>
    <dgm:cxn modelId="{3B15C43C-1922-4C1B-B103-8BB6986C4287}" type="presParOf" srcId="{99914149-A127-4B18-A32C-DFA57FFB701B}" destId="{5567C4F1-7FB7-4B88-B874-EFF2BB8CC249}" srcOrd="2" destOrd="0" presId="urn:microsoft.com/office/officeart/2005/8/layout/orgChart1"/>
    <dgm:cxn modelId="{FC40E09C-A294-4ADE-BB79-F7C055529651}" type="presParOf" srcId="{FC079DA8-3E61-4081-8E8C-8AEF3D6AA896}" destId="{9046E57D-DDE0-4AAF-856C-E07A9FE85A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E807-EA7B-4FF3-AD83-06BD305E9D81}">
      <dsp:nvSpPr>
        <dsp:cNvPr id="0" name=""/>
        <dsp:cNvSpPr/>
      </dsp:nvSpPr>
      <dsp:spPr>
        <a:xfrm>
          <a:off x="5293399" y="1323104"/>
          <a:ext cx="270000" cy="282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1"/>
              </a:lnTo>
              <a:lnTo>
                <a:pt x="270000" y="2827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3B7C3-5C93-4BB2-98F7-586ACA7ADB3E}">
      <dsp:nvSpPr>
        <dsp:cNvPr id="0" name=""/>
        <dsp:cNvSpPr/>
      </dsp:nvSpPr>
      <dsp:spPr>
        <a:xfrm>
          <a:off x="5293399" y="1323104"/>
          <a:ext cx="270000" cy="205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046"/>
              </a:lnTo>
              <a:lnTo>
                <a:pt x="270000" y="2052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019E5-EB53-4B05-BCBA-B4AF9A2BEA4C}">
      <dsp:nvSpPr>
        <dsp:cNvPr id="0" name=""/>
        <dsp:cNvSpPr/>
      </dsp:nvSpPr>
      <dsp:spPr>
        <a:xfrm>
          <a:off x="5293399" y="1323104"/>
          <a:ext cx="270000" cy="127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071"/>
              </a:lnTo>
              <a:lnTo>
                <a:pt x="270000" y="1277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112FD-EE74-4961-9F06-4E9B142FD3BE}">
      <dsp:nvSpPr>
        <dsp:cNvPr id="0" name=""/>
        <dsp:cNvSpPr/>
      </dsp:nvSpPr>
      <dsp:spPr>
        <a:xfrm>
          <a:off x="5293399" y="1323104"/>
          <a:ext cx="270000" cy="50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096"/>
              </a:lnTo>
              <a:lnTo>
                <a:pt x="270000" y="5020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9EBB4-71D8-4518-8A17-81938991915B}">
      <dsp:nvSpPr>
        <dsp:cNvPr id="0" name=""/>
        <dsp:cNvSpPr/>
      </dsp:nvSpPr>
      <dsp:spPr>
        <a:xfrm>
          <a:off x="4278788" y="548129"/>
          <a:ext cx="114608" cy="50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096"/>
              </a:lnTo>
              <a:lnTo>
                <a:pt x="114608" y="502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452F-F7FD-4BEA-89B0-359C248080D1}">
      <dsp:nvSpPr>
        <dsp:cNvPr id="0" name=""/>
        <dsp:cNvSpPr/>
      </dsp:nvSpPr>
      <dsp:spPr>
        <a:xfrm>
          <a:off x="3149567" y="1323104"/>
          <a:ext cx="114608" cy="502096"/>
        </a:xfrm>
        <a:custGeom>
          <a:avLst/>
          <a:gdLst/>
          <a:ahLst/>
          <a:cxnLst/>
          <a:rect l="0" t="0" r="0" b="0"/>
          <a:pathLst>
            <a:path>
              <a:moveTo>
                <a:pt x="114608" y="0"/>
              </a:moveTo>
              <a:lnTo>
                <a:pt x="114608" y="502096"/>
              </a:lnTo>
              <a:lnTo>
                <a:pt x="0" y="5020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4947-BB8F-4DF8-A97E-9219D70BF18E}">
      <dsp:nvSpPr>
        <dsp:cNvPr id="0" name=""/>
        <dsp:cNvSpPr/>
      </dsp:nvSpPr>
      <dsp:spPr>
        <a:xfrm>
          <a:off x="4164179" y="548129"/>
          <a:ext cx="114608" cy="502096"/>
        </a:xfrm>
        <a:custGeom>
          <a:avLst/>
          <a:gdLst/>
          <a:ahLst/>
          <a:cxnLst/>
          <a:rect l="0" t="0" r="0" b="0"/>
          <a:pathLst>
            <a:path>
              <a:moveTo>
                <a:pt x="114608" y="0"/>
              </a:moveTo>
              <a:lnTo>
                <a:pt x="114608" y="502096"/>
              </a:lnTo>
              <a:lnTo>
                <a:pt x="0" y="502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0CABA-4C0C-4922-A662-63E8959B7266}">
      <dsp:nvSpPr>
        <dsp:cNvPr id="0" name=""/>
        <dsp:cNvSpPr/>
      </dsp:nvSpPr>
      <dsp:spPr>
        <a:xfrm>
          <a:off x="2618698" y="548129"/>
          <a:ext cx="1660089" cy="2620223"/>
        </a:xfrm>
        <a:custGeom>
          <a:avLst/>
          <a:gdLst/>
          <a:ahLst/>
          <a:cxnLst/>
          <a:rect l="0" t="0" r="0" b="0"/>
          <a:pathLst>
            <a:path>
              <a:moveTo>
                <a:pt x="1660089" y="0"/>
              </a:moveTo>
              <a:lnTo>
                <a:pt x="1660089" y="2505614"/>
              </a:lnTo>
              <a:lnTo>
                <a:pt x="0" y="2505614"/>
              </a:lnTo>
              <a:lnTo>
                <a:pt x="0" y="2620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8EFE0-685E-454C-AAEC-E9DFC071E0AC}">
      <dsp:nvSpPr>
        <dsp:cNvPr id="0" name=""/>
        <dsp:cNvSpPr/>
      </dsp:nvSpPr>
      <dsp:spPr>
        <a:xfrm>
          <a:off x="2596999" y="548129"/>
          <a:ext cx="1681788" cy="1812464"/>
        </a:xfrm>
        <a:custGeom>
          <a:avLst/>
          <a:gdLst/>
          <a:ahLst/>
          <a:cxnLst/>
          <a:rect l="0" t="0" r="0" b="0"/>
          <a:pathLst>
            <a:path>
              <a:moveTo>
                <a:pt x="1681788" y="0"/>
              </a:moveTo>
              <a:lnTo>
                <a:pt x="1681788" y="1697855"/>
              </a:lnTo>
              <a:lnTo>
                <a:pt x="0" y="1697855"/>
              </a:lnTo>
              <a:lnTo>
                <a:pt x="0" y="1812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E5845-10B1-4A20-9427-0EA134DF6DD2}">
      <dsp:nvSpPr>
        <dsp:cNvPr id="0" name=""/>
        <dsp:cNvSpPr/>
      </dsp:nvSpPr>
      <dsp:spPr>
        <a:xfrm>
          <a:off x="3378785" y="237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EX-Schutz </a:t>
          </a:r>
          <a:r>
            <a:rPr lang="en-US" sz="1000" b="1" kern="1200" dirty="0" err="1">
              <a:solidFill>
                <a:srgbClr val="FF0000"/>
              </a:solidFill>
            </a:rPr>
            <a:t>Beauftragter</a:t>
          </a:r>
          <a:endParaRPr lang="en-US" sz="1000" b="1" kern="1200" dirty="0">
            <a:solidFill>
              <a:srgbClr val="FF000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Eugen Davidoff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Tel: 02351 / 9587 - 8442</a:t>
          </a:r>
        </a:p>
      </dsp:txBody>
      <dsp:txXfrm>
        <a:off x="3378785" y="2372"/>
        <a:ext cx="1800004" cy="545757"/>
      </dsp:txXfrm>
    </dsp:sp>
    <dsp:sp modelId="{AAEC9336-4CB0-4256-8377-0D83EC9DEFB1}">
      <dsp:nvSpPr>
        <dsp:cNvPr id="0" name=""/>
        <dsp:cNvSpPr/>
      </dsp:nvSpPr>
      <dsp:spPr>
        <a:xfrm>
          <a:off x="1696997" y="2360594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Teile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QS </a:t>
          </a:r>
          <a:r>
            <a:rPr lang="en-US" sz="1000" kern="1200" dirty="0" err="1">
              <a:solidFill>
                <a:schemeClr val="tx1"/>
              </a:solidFill>
            </a:rPr>
            <a:t>Wareneingang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696997" y="2360594"/>
        <a:ext cx="1800004" cy="545757"/>
      </dsp:txXfrm>
    </dsp:sp>
    <dsp:sp modelId="{7B1DB3FC-E0D6-47C6-A270-A8CFC63E6ACE}">
      <dsp:nvSpPr>
        <dsp:cNvPr id="0" name=""/>
        <dsp:cNvSpPr/>
      </dsp:nvSpPr>
      <dsp:spPr>
        <a:xfrm>
          <a:off x="1718696" y="316835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Kontolle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Prozesse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QS-</a:t>
          </a:r>
          <a:r>
            <a:rPr lang="en-US" sz="1000" kern="1200" dirty="0" err="1">
              <a:solidFill>
                <a:schemeClr val="tx1"/>
              </a:solidFill>
            </a:rPr>
            <a:t>Ingenieure</a:t>
          </a:r>
          <a:r>
            <a:rPr lang="en-US" sz="1000" kern="1200" dirty="0">
              <a:solidFill>
                <a:schemeClr val="tx1"/>
              </a:solidFill>
            </a:rPr>
            <a:t> (Audit)</a:t>
          </a:r>
        </a:p>
      </dsp:txBody>
      <dsp:txXfrm>
        <a:off x="1718696" y="3168352"/>
        <a:ext cx="1800004" cy="545757"/>
      </dsp:txXfrm>
    </dsp:sp>
    <dsp:sp modelId="{E2A54F9A-7A36-4157-BE14-0E8381B7A51A}">
      <dsp:nvSpPr>
        <dsp:cNvPr id="0" name=""/>
        <dsp:cNvSpPr/>
      </dsp:nvSpPr>
      <dsp:spPr>
        <a:xfrm>
          <a:off x="2364174" y="77734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R&amp;D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Geschulte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Mitarbeiter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364174" y="777347"/>
        <a:ext cx="1800004" cy="545757"/>
      </dsp:txXfrm>
    </dsp:sp>
    <dsp:sp modelId="{F2DADE8C-8C81-47E0-B29F-1EB6C72BB156}">
      <dsp:nvSpPr>
        <dsp:cNvPr id="0" name=""/>
        <dsp:cNvSpPr/>
      </dsp:nvSpPr>
      <dsp:spPr>
        <a:xfrm>
          <a:off x="1349562" y="155232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des </a:t>
          </a:r>
          <a:r>
            <a:rPr lang="en-US" sz="1000" kern="1200" dirty="0" err="1">
              <a:solidFill>
                <a:schemeClr val="tx1"/>
              </a:solidFill>
            </a:rPr>
            <a:t>Produktes</a:t>
          </a:r>
          <a:r>
            <a:rPr lang="en-US" sz="1000" kern="1200" dirty="0">
              <a:solidFill>
                <a:schemeClr val="tx1"/>
              </a:solidFill>
            </a:rPr>
            <a:t> in der </a:t>
          </a:r>
          <a:r>
            <a:rPr lang="en-US" sz="1000" kern="1200" dirty="0" err="1">
              <a:solidFill>
                <a:schemeClr val="tx1"/>
              </a:solidFill>
            </a:rPr>
            <a:t>Produktqualifizierung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349562" y="1552322"/>
        <a:ext cx="1800004" cy="545757"/>
      </dsp:txXfrm>
    </dsp:sp>
    <dsp:sp modelId="{90D9E488-F889-4D87-AFD8-A489965F979D}">
      <dsp:nvSpPr>
        <dsp:cNvPr id="0" name=""/>
        <dsp:cNvSpPr/>
      </dsp:nvSpPr>
      <dsp:spPr>
        <a:xfrm>
          <a:off x="4393397" y="77734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Produktion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Fertigungsleiter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393397" y="777347"/>
        <a:ext cx="1800004" cy="545757"/>
      </dsp:txXfrm>
    </dsp:sp>
    <dsp:sp modelId="{FDA58125-34F8-4549-B115-82FFCC458FE2}">
      <dsp:nvSpPr>
        <dsp:cNvPr id="0" name=""/>
        <dsp:cNvSpPr/>
      </dsp:nvSpPr>
      <dsp:spPr>
        <a:xfrm>
          <a:off x="5563400" y="155232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der </a:t>
          </a:r>
          <a:r>
            <a:rPr lang="en-US" sz="1000" kern="1200" dirty="0" err="1">
              <a:solidFill>
                <a:schemeClr val="tx1"/>
              </a:solidFill>
            </a:rPr>
            <a:t>Fertigung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Pipeshop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563400" y="1552322"/>
        <a:ext cx="1800004" cy="545757"/>
      </dsp:txXfrm>
    </dsp:sp>
    <dsp:sp modelId="{4B29D45F-9FB8-4624-93B6-7B7BC6ED6FE1}">
      <dsp:nvSpPr>
        <dsp:cNvPr id="0" name=""/>
        <dsp:cNvSpPr/>
      </dsp:nvSpPr>
      <dsp:spPr>
        <a:xfrm>
          <a:off x="5563400" y="232729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der </a:t>
          </a:r>
          <a:r>
            <a:rPr lang="en-US" sz="1000" kern="1200" dirty="0" err="1">
              <a:solidFill>
                <a:schemeClr val="tx1"/>
              </a:solidFill>
            </a:rPr>
            <a:t>Fertigung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Montage</a:t>
          </a:r>
        </a:p>
      </dsp:txBody>
      <dsp:txXfrm>
        <a:off x="5563400" y="2327297"/>
        <a:ext cx="1800004" cy="545757"/>
      </dsp:txXfrm>
    </dsp:sp>
    <dsp:sp modelId="{05FE97F3-3EE6-4CC6-8DB2-351555857378}">
      <dsp:nvSpPr>
        <dsp:cNvPr id="0" name=""/>
        <dsp:cNvSpPr/>
      </dsp:nvSpPr>
      <dsp:spPr>
        <a:xfrm>
          <a:off x="5563400" y="310227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Pipeshop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Versand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563400" y="3102272"/>
        <a:ext cx="1800004" cy="545757"/>
      </dsp:txXfrm>
    </dsp:sp>
    <dsp:sp modelId="{104698D5-9435-4962-B40F-E4B7439CEBB8}">
      <dsp:nvSpPr>
        <dsp:cNvPr id="0" name=""/>
        <dsp:cNvSpPr/>
      </dsp:nvSpPr>
      <dsp:spPr>
        <a:xfrm>
          <a:off x="5563400" y="387724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Produktionsprozesse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563400" y="3877247"/>
        <a:ext cx="1800004" cy="54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761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599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217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8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497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119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840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341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8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700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58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MTS_PPT_presentation_kle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24"/>
          <p:cNvSpPr txBox="1">
            <a:spLocks noChangeArrowheads="1"/>
          </p:cNvSpPr>
          <p:nvPr userDrawn="1"/>
        </p:nvSpPr>
        <p:spPr bwMode="auto">
          <a:xfrm>
            <a:off x="6732588" y="180975"/>
            <a:ext cx="15128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i="1">
                <a:solidFill>
                  <a:schemeClr val="bg1"/>
                </a:solidFill>
                <a:latin typeface="Calibri" pitchFamily="34" charset="0"/>
              </a:rPr>
              <a:t>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1" y="1988840"/>
            <a:ext cx="8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Ex-Schutz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Am </a:t>
            </a:r>
            <a:r>
              <a:rPr lang="en-US" sz="2400" b="1" dirty="0" err="1">
                <a:solidFill>
                  <a:srgbClr val="C00000"/>
                </a:solidFill>
              </a:rPr>
              <a:t>Beispiel</a:t>
            </a:r>
            <a:r>
              <a:rPr lang="en-US" sz="2400" b="1" dirty="0">
                <a:solidFill>
                  <a:srgbClr val="C00000"/>
                </a:solidFill>
              </a:rPr>
              <a:t> der T-</a:t>
            </a:r>
            <a:r>
              <a:rPr lang="en-US" sz="2400" b="1" dirty="0" err="1">
                <a:solidFill>
                  <a:srgbClr val="C00000"/>
                </a:solidFill>
              </a:rPr>
              <a:t>Serie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84556"/>
            <a:ext cx="8229600" cy="568172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Wichtige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Sichtflächen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bei</a:t>
            </a:r>
            <a:r>
              <a:rPr lang="en-US" sz="3200" dirty="0">
                <a:solidFill>
                  <a:schemeClr val="bg1"/>
                </a:solidFill>
              </a:rPr>
              <a:t> der T-Serie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3244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" y="1464870"/>
            <a:ext cx="9144000" cy="4572000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7186771">
            <a:off x="2804957" y="2008988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feil nach rechts 10"/>
          <p:cNvSpPr/>
          <p:nvPr/>
        </p:nvSpPr>
        <p:spPr>
          <a:xfrm rot="17945894">
            <a:off x="3909452" y="4552485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7337555">
            <a:off x="6548962" y="3160712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rot="12482604">
            <a:off x="7866302" y="4804930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feil nach rechts 11"/>
          <p:cNvSpPr/>
          <p:nvPr/>
        </p:nvSpPr>
        <p:spPr>
          <a:xfrm rot="3268504">
            <a:off x="381099" y="2205005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feil nach rechts 12"/>
          <p:cNvSpPr/>
          <p:nvPr/>
        </p:nvSpPr>
        <p:spPr>
          <a:xfrm rot="2640434">
            <a:off x="3875991" y="2640681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 rot="3704652">
            <a:off x="4989051" y="2740130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 rot="19854860">
            <a:off x="6281426" y="5031877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86D2CA-4C5E-4471-A771-345C245A8983}"/>
              </a:ext>
            </a:extLst>
          </p:cNvPr>
          <p:cNvSpPr txBox="1"/>
          <p:nvPr/>
        </p:nvSpPr>
        <p:spPr>
          <a:xfrm>
            <a:off x="323528" y="575227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Gehäuseteile nicht mehr verwenden, wenn die Sichtflächen beschädigt sind oder der Gehäuseteil mal runtergefallen ist!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4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55A5C00-F189-4812-BF74-E77CA99E452C}"/>
              </a:ext>
            </a:extLst>
          </p:cNvPr>
          <p:cNvSpPr/>
          <p:nvPr/>
        </p:nvSpPr>
        <p:spPr>
          <a:xfrm>
            <a:off x="0" y="529516"/>
            <a:ext cx="5212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ATEX in der Fertigung - Wichtig</a:t>
            </a:r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AA3063-63A8-404A-939D-C8E6C222D94D}"/>
              </a:ext>
            </a:extLst>
          </p:cNvPr>
          <p:cNvSpPr txBox="1"/>
          <p:nvPr/>
        </p:nvSpPr>
        <p:spPr>
          <a:xfrm>
            <a:off x="107505" y="1688212"/>
            <a:ext cx="626469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Fertigung nur nach den Arbeitsvorschriften erlaubt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Anzugsmomente einhalten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Kontrolle nach den Prüfvorschriften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Beschädigte Gehäuseteile nicht mehr verwenden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Beschädigte O-Ringe nicht mehr bei der Fertigung der ATEX-Sensoren verwenden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9D5C17-9C9C-4D37-B54E-B77F4022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5185389"/>
            <a:ext cx="3358314" cy="11488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1D7356-1A70-4C1C-BDAC-C267C2D2C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141" y="1383800"/>
            <a:ext cx="1643592" cy="15970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B1106E-D75E-4782-B14E-9A828B7B7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140968"/>
            <a:ext cx="248002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1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112" y="499747"/>
            <a:ext cx="9154111" cy="552981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Verantwortlichkeitsmatrix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3244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72397581"/>
              </p:ext>
            </p:extLst>
          </p:nvPr>
        </p:nvGraphicFramePr>
        <p:xfrm>
          <a:off x="210459" y="1512677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23528" y="114334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79260" y="6127420"/>
            <a:ext cx="4375365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Verantwortlich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sind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wir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Alle</a:t>
            </a:r>
            <a:r>
              <a:rPr lang="en-US" sz="2400" b="1" dirty="0">
                <a:solidFill>
                  <a:srgbClr val="C0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7459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716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ATEX </a:t>
            </a:r>
            <a:r>
              <a:rPr lang="en-US" sz="3200" dirty="0" err="1">
                <a:solidFill>
                  <a:schemeClr val="bg1"/>
                </a:solidFill>
              </a:rPr>
              <a:t>bei</a:t>
            </a:r>
            <a:r>
              <a:rPr lang="en-US" sz="3200" dirty="0">
                <a:solidFill>
                  <a:schemeClr val="bg1"/>
                </a:solidFill>
              </a:rPr>
              <a:t> MTS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3244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88832" y="552039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Ein gutes, normgerechtes ATEX-Gerät kann nur gemeinsam hergestellt werden.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"/>
          <a:stretch/>
        </p:blipFill>
        <p:spPr>
          <a:xfrm>
            <a:off x="2585044" y="2617539"/>
            <a:ext cx="4037121" cy="22736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7" b="5130"/>
          <a:stretch/>
        </p:blipFill>
        <p:spPr>
          <a:xfrm>
            <a:off x="4743055" y="1340768"/>
            <a:ext cx="4153358" cy="23112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9714"/>
            <a:ext cx="3744416" cy="19956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5E61F30-744D-4A61-8141-EA4533ADC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598" y="3573016"/>
            <a:ext cx="1791364" cy="3036326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80AE331B-2085-473B-B4B8-B817276ABF6B}"/>
              </a:ext>
            </a:extLst>
          </p:cNvPr>
          <p:cNvSpPr/>
          <p:nvPr/>
        </p:nvSpPr>
        <p:spPr>
          <a:xfrm>
            <a:off x="6132417" y="5517232"/>
            <a:ext cx="805560" cy="54928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66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288039" cy="528121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39CBE3F-1D12-4158-8F71-19E53610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76064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Unfälle, die uns bewegen</a:t>
            </a:r>
          </a:p>
        </p:txBody>
      </p:sp>
    </p:spTree>
    <p:extLst>
      <p:ext uri="{BB962C8B-B14F-4D97-AF65-F5344CB8AC3E}">
        <p14:creationId xmlns:p14="http://schemas.microsoft.com/office/powerpoint/2010/main" val="192939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76064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Explosionen und ihre Auswirkungen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0" y="1412776"/>
            <a:ext cx="8399090" cy="52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08" y="476672"/>
            <a:ext cx="8229600" cy="576064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ATEX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01" y="1407989"/>
            <a:ext cx="20843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4DA8591-850D-424D-9299-B9C941CCCBD4}"/>
              </a:ext>
            </a:extLst>
          </p:cNvPr>
          <p:cNvSpPr txBox="1"/>
          <p:nvPr/>
        </p:nvSpPr>
        <p:spPr>
          <a:xfrm>
            <a:off x="146543" y="1229539"/>
            <a:ext cx="6639446" cy="646331"/>
          </a:xfrm>
          <a:prstGeom prst="rect">
            <a:avLst/>
          </a:prstGeom>
          <a:noFill/>
          <a:ln cap="rnd" cmpd="sng">
            <a:noFill/>
          </a:ln>
          <a:effectLst>
            <a:glow rad="127000">
              <a:schemeClr val="bg1"/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ATEX</a:t>
            </a:r>
            <a:r>
              <a:rPr lang="de-DE" b="1" dirty="0">
                <a:solidFill>
                  <a:srgbClr val="003399"/>
                </a:solidFill>
              </a:rPr>
              <a:t> </a:t>
            </a:r>
            <a:r>
              <a:rPr lang="de-DE" dirty="0">
                <a:solidFill>
                  <a:srgbClr val="003399"/>
                </a:solidFill>
              </a:rPr>
              <a:t>– Synonym für ATEX Richtlinien der Europäischen Union</a:t>
            </a:r>
          </a:p>
          <a:p>
            <a:r>
              <a:rPr lang="de-DE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ATEX</a:t>
            </a:r>
            <a:r>
              <a:rPr lang="de-DE" b="1" dirty="0">
                <a:solidFill>
                  <a:srgbClr val="003399"/>
                </a:solidFill>
              </a:rPr>
              <a:t> = </a:t>
            </a:r>
            <a:r>
              <a:rPr lang="de-DE" b="1" dirty="0" err="1">
                <a:solidFill>
                  <a:srgbClr val="FF0000"/>
                </a:solidFill>
              </a:rPr>
              <a:t>AT</a:t>
            </a:r>
            <a:r>
              <a:rPr lang="de-DE" dirty="0" err="1">
                <a:solidFill>
                  <a:srgbClr val="003399"/>
                </a:solidFill>
              </a:rPr>
              <a:t>mosphères</a:t>
            </a:r>
            <a:r>
              <a:rPr lang="de-DE" dirty="0">
                <a:solidFill>
                  <a:srgbClr val="003399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Ex</a:t>
            </a:r>
            <a:r>
              <a:rPr lang="de-DE" dirty="0">
                <a:solidFill>
                  <a:srgbClr val="003399"/>
                </a:solidFill>
              </a:rPr>
              <a:t>plosibles </a:t>
            </a:r>
            <a:r>
              <a:rPr lang="de-DE" i="1" dirty="0">
                <a:solidFill>
                  <a:srgbClr val="003399"/>
                </a:solidFill>
              </a:rPr>
              <a:t>(französisch)</a:t>
            </a:r>
            <a:r>
              <a:rPr lang="de-DE" dirty="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C47A34-EB2B-4AD7-8A29-67E5D92C41D9}"/>
              </a:ext>
            </a:extLst>
          </p:cNvPr>
          <p:cNvSpPr txBox="1"/>
          <p:nvPr/>
        </p:nvSpPr>
        <p:spPr>
          <a:xfrm>
            <a:off x="154877" y="1988840"/>
            <a:ext cx="3845925" cy="923330"/>
          </a:xfrm>
          <a:prstGeom prst="rect">
            <a:avLst/>
          </a:prstGeom>
          <a:noFill/>
          <a:ln cap="rnd" cmpd="sng">
            <a:noFill/>
          </a:ln>
          <a:effectLst>
            <a:glow rad="127000">
              <a:schemeClr val="bg1"/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ATEX Direktiven: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rgbClr val="003399"/>
                </a:solidFill>
              </a:rPr>
              <a:t>2014/34/EU - Produktrichtlinie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rgbClr val="003399"/>
                </a:solidFill>
              </a:rPr>
              <a:t>1999/92/EG – Betriebsrichtlinie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A8929DC-FE3C-4047-BE5E-2DA37F6CDF97}"/>
              </a:ext>
            </a:extLst>
          </p:cNvPr>
          <p:cNvSpPr/>
          <p:nvPr/>
        </p:nvSpPr>
        <p:spPr>
          <a:xfrm>
            <a:off x="140474" y="3938605"/>
            <a:ext cx="8848649" cy="2087051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A8D0CBD-4D59-4101-BB7D-6D376048D1D7}"/>
              </a:ext>
            </a:extLst>
          </p:cNvPr>
          <p:cNvSpPr/>
          <p:nvPr/>
        </p:nvSpPr>
        <p:spPr>
          <a:xfrm>
            <a:off x="323836" y="3966467"/>
            <a:ext cx="8784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Hauptzweck der Richtlinie: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Schutz von Personen, die in explosionsgefährdeten Bereichen arbeiten oder die von Explosionen betroffen sein könnten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Enthält die grundlegenden Gesundheits- und Sicherheitsanforderungen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Hersteller muss Anforderungen einhalten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Nachweis durch entsprechende Konformitätsbewertungsverfahren durch Hersteller</a:t>
            </a:r>
          </a:p>
        </p:txBody>
      </p:sp>
    </p:spTree>
    <p:extLst>
      <p:ext uri="{BB962C8B-B14F-4D97-AF65-F5344CB8AC3E}">
        <p14:creationId xmlns:p14="http://schemas.microsoft.com/office/powerpoint/2010/main" val="341838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50" y="2132856"/>
            <a:ext cx="2756468" cy="208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79512" y="1337930"/>
            <a:ext cx="8909495" cy="584775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Clr>
                <a:srgbClr val="CC0000"/>
              </a:buClr>
            </a:pPr>
            <a:r>
              <a:rPr lang="en-US" altLang="de-DE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  <a:r>
              <a:rPr lang="en-US" altLang="de-DE" dirty="0"/>
              <a:t> - </a:t>
            </a:r>
            <a:r>
              <a:rPr lang="en-US" altLang="de-DE" sz="1400" dirty="0" err="1"/>
              <a:t>eine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plötzliche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Reaktion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zweier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oder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mehrerer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Medien</a:t>
            </a:r>
            <a:r>
              <a:rPr lang="en-US" altLang="de-DE" sz="1400" dirty="0"/>
              <a:t>, die </a:t>
            </a:r>
            <a:r>
              <a:rPr lang="en-US" altLang="de-DE" sz="1400" dirty="0" err="1"/>
              <a:t>zu</a:t>
            </a:r>
            <a:r>
              <a:rPr lang="en-US" altLang="de-DE" sz="1400" dirty="0"/>
              <a:t> </a:t>
            </a:r>
            <a:r>
              <a:rPr lang="en-US" altLang="de-DE" sz="1400" dirty="0" err="1"/>
              <a:t>einem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starken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Anstieg</a:t>
            </a:r>
            <a:r>
              <a:rPr lang="en-US" altLang="de-DE" sz="1400" dirty="0"/>
              <a:t> von </a:t>
            </a:r>
            <a:r>
              <a:rPr lang="en-US" altLang="de-DE" sz="1400" dirty="0" err="1"/>
              <a:t>Druck</a:t>
            </a:r>
            <a:r>
              <a:rPr lang="en-US" altLang="de-DE" sz="1400" dirty="0"/>
              <a:t> und </a:t>
            </a:r>
            <a:r>
              <a:rPr lang="en-US" altLang="de-DE" sz="1400" dirty="0" err="1"/>
              <a:t>Temperatur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führen</a:t>
            </a:r>
            <a:endParaRPr lang="en-US" altLang="de-DE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50" y="4142084"/>
            <a:ext cx="2776288" cy="22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276D893-D057-45E8-8084-B5B234F77788}"/>
              </a:ext>
            </a:extLst>
          </p:cNvPr>
          <p:cNvSpPr txBox="1"/>
          <p:nvPr/>
        </p:nvSpPr>
        <p:spPr>
          <a:xfrm>
            <a:off x="179512" y="2204864"/>
            <a:ext cx="5688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Vermeidung des gleichzeitigen Auftretens von: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FF0000"/>
                </a:solidFill>
              </a:rPr>
              <a:t>Brennbaren Stoffen in gefahrdrohender Menge: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Gase</a:t>
            </a:r>
            <a:r>
              <a:rPr lang="en-US" altLang="de-DE" dirty="0"/>
              <a:t> </a:t>
            </a:r>
            <a:r>
              <a:rPr lang="en-US" altLang="de-DE" dirty="0" err="1"/>
              <a:t>wie</a:t>
            </a:r>
            <a:r>
              <a:rPr lang="en-US" altLang="de-DE" dirty="0"/>
              <a:t> </a:t>
            </a:r>
            <a:r>
              <a:rPr lang="en-US" altLang="de-DE" dirty="0" err="1"/>
              <a:t>Wasserstoff</a:t>
            </a:r>
            <a:r>
              <a:rPr lang="en-US" altLang="de-DE" dirty="0"/>
              <a:t>, </a:t>
            </a:r>
            <a:r>
              <a:rPr lang="en-US" altLang="de-DE" dirty="0" err="1"/>
              <a:t>Methan</a:t>
            </a:r>
            <a:r>
              <a:rPr lang="en-US" altLang="de-DE" dirty="0"/>
              <a:t>, </a:t>
            </a:r>
            <a:r>
              <a:rPr lang="en-US" altLang="de-DE" dirty="0" err="1"/>
              <a:t>Acytelen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Dampf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Nebel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Brennbare</a:t>
            </a:r>
            <a:r>
              <a:rPr lang="en-US" altLang="de-DE" dirty="0"/>
              <a:t> </a:t>
            </a:r>
            <a:r>
              <a:rPr lang="en-US" altLang="de-DE" dirty="0" err="1"/>
              <a:t>Staube</a:t>
            </a:r>
            <a:r>
              <a:rPr lang="en-US" altLang="de-DE" dirty="0"/>
              <a:t> (&lt;0.5mm)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dirty="0" err="1">
                <a:solidFill>
                  <a:srgbClr val="FF0000"/>
                </a:solidFill>
              </a:rPr>
              <a:t>Luft</a:t>
            </a:r>
            <a:r>
              <a:rPr lang="en-US" altLang="de-DE" dirty="0">
                <a:solidFill>
                  <a:srgbClr val="FF0000"/>
                </a:solidFill>
              </a:rPr>
              <a:t> (</a:t>
            </a:r>
            <a:r>
              <a:rPr lang="en-US" altLang="de-DE" dirty="0" err="1">
                <a:solidFill>
                  <a:srgbClr val="FF0000"/>
                </a:solidFill>
              </a:rPr>
              <a:t>Sauerstoff</a:t>
            </a:r>
            <a:r>
              <a:rPr lang="en-US" altLang="de-DE" dirty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untere</a:t>
            </a:r>
            <a:r>
              <a:rPr lang="en-US" altLang="de-DE" dirty="0"/>
              <a:t> </a:t>
            </a:r>
            <a:r>
              <a:rPr lang="en-US" altLang="de-DE" dirty="0" err="1"/>
              <a:t>Explosionsgrenze</a:t>
            </a:r>
            <a:r>
              <a:rPr lang="en-US" altLang="de-DE" dirty="0"/>
              <a:t> </a:t>
            </a:r>
            <a:r>
              <a:rPr lang="de-DE" dirty="0"/>
              <a:t>20 – 60 g/m</a:t>
            </a:r>
            <a:r>
              <a:rPr lang="de-DE" baseline="30000" dirty="0"/>
              <a:t>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altLang="de-DE" dirty="0"/>
              <a:t>obere </a:t>
            </a:r>
            <a:r>
              <a:rPr lang="en-US" altLang="de-DE" dirty="0" err="1"/>
              <a:t>Explosionsgrenze</a:t>
            </a:r>
            <a:r>
              <a:rPr lang="en-US" altLang="de-DE" dirty="0"/>
              <a:t> </a:t>
            </a:r>
            <a:r>
              <a:rPr lang="de-DE" dirty="0"/>
              <a:t>2 – 6 kg/m</a:t>
            </a:r>
            <a:r>
              <a:rPr lang="de-DE" baseline="30000" dirty="0"/>
              <a:t>3</a:t>
            </a:r>
            <a:endParaRPr lang="de-DE" alt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dirty="0">
                <a:solidFill>
                  <a:srgbClr val="FF0000"/>
                </a:solidFill>
              </a:rPr>
              <a:t>Zündquellen: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Heiße</a:t>
            </a:r>
            <a:r>
              <a:rPr lang="en-US" altLang="de-DE" dirty="0"/>
              <a:t> </a:t>
            </a:r>
            <a:r>
              <a:rPr lang="en-US" altLang="de-DE" dirty="0" err="1"/>
              <a:t>Oberflächen</a:t>
            </a:r>
            <a:r>
              <a:rPr lang="en-US" altLang="de-DE" dirty="0"/>
              <a:t>, </a:t>
            </a:r>
            <a:r>
              <a:rPr lang="en-US" altLang="de-DE" dirty="0" err="1"/>
              <a:t>Flammen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Funken</a:t>
            </a:r>
            <a:r>
              <a:rPr lang="en-US" altLang="de-DE" dirty="0"/>
              <a:t>, </a:t>
            </a:r>
            <a:r>
              <a:rPr lang="en-US" altLang="de-DE" dirty="0" err="1"/>
              <a:t>statische</a:t>
            </a:r>
            <a:r>
              <a:rPr lang="en-US" altLang="de-DE" dirty="0"/>
              <a:t> </a:t>
            </a:r>
            <a:r>
              <a:rPr lang="en-US" altLang="de-DE" dirty="0" err="1"/>
              <a:t>Entladungen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/>
              <a:t>Laser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Chemische</a:t>
            </a:r>
            <a:r>
              <a:rPr lang="en-US" altLang="de-DE" dirty="0"/>
              <a:t> </a:t>
            </a:r>
            <a:r>
              <a:rPr lang="en-US" altLang="de-DE" dirty="0" err="1"/>
              <a:t>Reaktionen</a:t>
            </a:r>
            <a:endParaRPr lang="en-US" alt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C1F5409-B659-4A20-9072-CEA678D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279"/>
            <a:ext cx="8121080" cy="556457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chemeClr val="bg1"/>
                </a:solidFill>
              </a:rPr>
              <a:t>Wann</a:t>
            </a:r>
            <a:r>
              <a:rPr lang="en-US" sz="2800" dirty="0">
                <a:solidFill>
                  <a:schemeClr val="bg1"/>
                </a:solidFill>
              </a:rPr>
              <a:t> und </a:t>
            </a:r>
            <a:r>
              <a:rPr lang="en-US" sz="2800" dirty="0" err="1">
                <a:solidFill>
                  <a:schemeClr val="bg1"/>
                </a:solidFill>
              </a:rPr>
              <a:t>wie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kann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eine</a:t>
            </a:r>
            <a:r>
              <a:rPr lang="en-US" sz="2800" dirty="0">
                <a:solidFill>
                  <a:schemeClr val="bg1"/>
                </a:solidFill>
              </a:rPr>
              <a:t> Explosion </a:t>
            </a:r>
            <a:r>
              <a:rPr lang="de-DE" sz="2800" dirty="0">
                <a:solidFill>
                  <a:schemeClr val="bg1"/>
                </a:solidFill>
              </a:rPr>
              <a:t>entstehen</a:t>
            </a:r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F13EC9-2A14-494E-84E8-B70CA5146167}"/>
              </a:ext>
            </a:extLst>
          </p:cNvPr>
          <p:cNvSpPr txBox="1"/>
          <p:nvPr/>
        </p:nvSpPr>
        <p:spPr>
          <a:xfrm>
            <a:off x="5783578" y="5659561"/>
            <a:ext cx="119616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20 – 60 g/m</a:t>
            </a:r>
            <a:r>
              <a:rPr lang="de-DE" sz="14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238F92B-10B4-4AAC-A399-6B6BE745EB9D}"/>
              </a:ext>
            </a:extLst>
          </p:cNvPr>
          <p:cNvSpPr txBox="1"/>
          <p:nvPr/>
        </p:nvSpPr>
        <p:spPr>
          <a:xfrm>
            <a:off x="7839372" y="5659678"/>
            <a:ext cx="108230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2 – 6 kg/m</a:t>
            </a:r>
            <a:r>
              <a:rPr lang="de-DE" sz="1400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107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4288" y="476250"/>
            <a:ext cx="8229600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3200" kern="0" dirty="0" err="1">
                <a:solidFill>
                  <a:schemeClr val="bg1"/>
                </a:solidFill>
              </a:rPr>
              <a:t>Zoneneinteilung</a:t>
            </a:r>
            <a:endParaRPr lang="en-US" sz="3200" kern="0" dirty="0">
              <a:solidFill>
                <a:schemeClr val="bg1"/>
              </a:solidFill>
            </a:endParaRPr>
          </a:p>
        </p:txBody>
      </p:sp>
      <p:sp>
        <p:nvSpPr>
          <p:cNvPr id="5123" name="Textfeld 2"/>
          <p:cNvSpPr txBox="1">
            <a:spLocks noChangeArrowheads="1"/>
          </p:cNvSpPr>
          <p:nvPr/>
        </p:nvSpPr>
        <p:spPr bwMode="auto">
          <a:xfrm>
            <a:off x="251520" y="1340768"/>
            <a:ext cx="864096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dirty="0"/>
              <a:t>Zone - Bereich, in dem gefährliche explosionsfähige Atmosphäre als Gemisch aus Luft und brennbaren Gasen, Dämpfen oder Nebeln / Staub vorhanden ist.</a:t>
            </a:r>
            <a:endParaRPr lang="en-US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87313" y="3926199"/>
            <a:ext cx="9056687" cy="73866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0 (Zone 20)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3399"/>
                </a:solidFill>
              </a:rPr>
              <a:t>	</a:t>
            </a:r>
            <a:r>
              <a:rPr lang="de-DE" altLang="en-US" b="1" dirty="0">
                <a:solidFill>
                  <a:srgbClr val="003399"/>
                </a:solidFill>
              </a:rPr>
              <a:t>ständig, über lange Zeiträume oder häufig</a:t>
            </a:r>
            <a:r>
              <a:rPr lang="de-DE" altLang="en-US" dirty="0">
                <a:solidFill>
                  <a:srgbClr val="003399"/>
                </a:solidFill>
              </a:rPr>
              <a:t> vorhanden ist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313" y="4698592"/>
            <a:ext cx="9037637" cy="1015663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1 (Zone 21)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3399"/>
                </a:solidFill>
              </a:rPr>
              <a:t>in </a:t>
            </a:r>
            <a:r>
              <a:rPr lang="en-US" dirty="0" err="1">
                <a:solidFill>
                  <a:srgbClr val="003399"/>
                </a:solidFill>
              </a:rPr>
              <a:t>dem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sich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bei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Normalbetrieb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gelegentlich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eine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gefährliche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explosionsfähige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Atmosphäre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bilden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kann</a:t>
            </a:r>
            <a:r>
              <a:rPr lang="en-US" dirty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0488" y="5653697"/>
            <a:ext cx="9036050" cy="1015663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2 (Zone 22)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3399"/>
                </a:solidFill>
              </a:rPr>
              <a:t>	 in </a:t>
            </a:r>
            <a:r>
              <a:rPr lang="en-US" dirty="0" err="1">
                <a:solidFill>
                  <a:srgbClr val="003399"/>
                </a:solidFill>
              </a:rPr>
              <a:t>dem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sich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bei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Normalbetrieb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eine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gefährliche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explosionsfähige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Atmosphäre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normalerweise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nicht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oder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aber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nur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kurzzeitig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auftritt</a:t>
            </a:r>
            <a:r>
              <a:rPr lang="en-US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4B26D59E-F80B-4CFF-8E68-17D66C6E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8" y="2041773"/>
            <a:ext cx="4762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F01F6A6-7E9A-4F09-A59E-58C0D3B9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83" y="2015257"/>
            <a:ext cx="17494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6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16" y="472883"/>
            <a:ext cx="8229600" cy="608020"/>
          </a:xfrm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Druckfeste Kapselung (</a:t>
            </a:r>
            <a:r>
              <a:rPr lang="de-DE" sz="3200" dirty="0" err="1">
                <a:solidFill>
                  <a:schemeClr val="bg1"/>
                </a:solidFill>
              </a:rPr>
              <a:t>Flameproof</a:t>
            </a:r>
            <a:r>
              <a:rPr lang="de-DE" sz="3200" dirty="0">
                <a:solidFill>
                  <a:schemeClr val="bg1"/>
                </a:solidFill>
              </a:rPr>
              <a:t>) Ex d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51520" y="1556792"/>
            <a:ext cx="41767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err="1"/>
              <a:t>Zündquellen</a:t>
            </a:r>
            <a:r>
              <a:rPr lang="en-US" altLang="de-DE" dirty="0"/>
              <a:t> </a:t>
            </a:r>
            <a:r>
              <a:rPr lang="en-US" altLang="de-DE" dirty="0" err="1"/>
              <a:t>sind</a:t>
            </a:r>
            <a:r>
              <a:rPr lang="en-US" altLang="de-DE" dirty="0"/>
              <a:t> </a:t>
            </a:r>
            <a:r>
              <a:rPr lang="en-US" altLang="de-DE" dirty="0" err="1"/>
              <a:t>vorhanden</a:t>
            </a:r>
            <a:r>
              <a:rPr lang="en-US" altLang="de-DE" dirty="0"/>
              <a:t>, </a:t>
            </a:r>
            <a:r>
              <a:rPr lang="en-US" altLang="de-DE" dirty="0" err="1"/>
              <a:t>aber</a:t>
            </a:r>
            <a:r>
              <a:rPr lang="en-US" altLang="de-DE" dirty="0"/>
              <a:t> in </a:t>
            </a:r>
            <a:r>
              <a:rPr lang="en-US" altLang="de-DE" dirty="0" err="1"/>
              <a:t>einem</a:t>
            </a:r>
            <a:r>
              <a:rPr lang="en-US" altLang="de-DE" dirty="0"/>
              <a:t> </a:t>
            </a:r>
            <a:r>
              <a:rPr lang="en-US" altLang="de-DE" dirty="0" err="1"/>
              <a:t>Gehäuse</a:t>
            </a:r>
            <a:r>
              <a:rPr lang="en-US" altLang="de-DE" dirty="0"/>
              <a:t> </a:t>
            </a:r>
            <a:r>
              <a:rPr lang="en-US" altLang="de-DE" dirty="0" err="1"/>
              <a:t>verschlossen</a:t>
            </a:r>
            <a:endParaRPr lang="en-US" altLang="de-DE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err="1"/>
              <a:t>Verhütungskonzepte</a:t>
            </a:r>
            <a:br>
              <a:rPr lang="en-US" altLang="de-DE" sz="1400" dirty="0"/>
            </a:br>
            <a:r>
              <a:rPr lang="en-US" altLang="de-DE" sz="1400" dirty="0"/>
              <a:t>•	</a:t>
            </a:r>
            <a:r>
              <a:rPr lang="en-US" altLang="de-DE" sz="1400" dirty="0" err="1"/>
              <a:t>mögliche</a:t>
            </a:r>
            <a:r>
              <a:rPr lang="en-US" altLang="de-DE" sz="1400" dirty="0"/>
              <a:t> Explosion </a:t>
            </a:r>
            <a:r>
              <a:rPr lang="en-US" altLang="de-DE" sz="1400" dirty="0" err="1"/>
              <a:t>eintretender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Gase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kann</a:t>
            </a:r>
            <a:r>
              <a:rPr lang="en-US" altLang="de-DE" sz="1400" dirty="0"/>
              <a:t> intern </a:t>
            </a:r>
            <a:r>
              <a:rPr lang="en-US" altLang="de-DE" sz="1400" dirty="0" err="1"/>
              <a:t>erfolgen</a:t>
            </a:r>
            <a:r>
              <a:rPr lang="en-US" altLang="de-DE" sz="1400" dirty="0"/>
              <a:t>, </a:t>
            </a:r>
            <a:r>
              <a:rPr lang="en-US" altLang="de-DE" sz="1400" dirty="0" err="1"/>
              <a:t>kann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aber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nicht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nach</a:t>
            </a:r>
            <a:r>
              <a:rPr lang="en-US" altLang="de-DE" sz="1400" dirty="0"/>
              <a:t> </a:t>
            </a:r>
            <a:r>
              <a:rPr lang="en-US" altLang="de-DE" sz="1400" dirty="0" err="1"/>
              <a:t>aussen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durchdringen</a:t>
            </a:r>
            <a:endParaRPr lang="en-US" altLang="de-DE" sz="1400" dirty="0"/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 err="1"/>
              <a:t>Druck</a:t>
            </a:r>
            <a:r>
              <a:rPr lang="en-US" altLang="de-DE" sz="1400" dirty="0"/>
              <a:t>- und </a:t>
            </a:r>
            <a:r>
              <a:rPr lang="en-US" altLang="de-DE" sz="1400" dirty="0" err="1"/>
              <a:t>schockfestes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Gehäuse</a:t>
            </a:r>
            <a:endParaRPr lang="en-US" altLang="de-DE" sz="1400" dirty="0"/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 err="1"/>
              <a:t>Definierte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Spaltmaße</a:t>
            </a:r>
            <a:r>
              <a:rPr lang="en-US" altLang="de-DE" sz="1400" dirty="0"/>
              <a:t> und </a:t>
            </a:r>
            <a:r>
              <a:rPr lang="en-US" altLang="de-DE" sz="1400" dirty="0" err="1"/>
              <a:t>Wandstärken</a:t>
            </a:r>
            <a:r>
              <a:rPr lang="en-US" altLang="de-DE" sz="1400" dirty="0"/>
              <a:t> 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/>
              <a:t>Max. permitted gap from ignition energy</a:t>
            </a:r>
            <a:br>
              <a:rPr lang="en-US" altLang="de-DE" sz="1400" dirty="0"/>
            </a:br>
            <a:r>
              <a:rPr lang="en-US" altLang="de-DE" sz="800" dirty="0"/>
              <a:t>	MESG = Maximum Experimental Safe Gap (-&gt; groups I, IIA, IIB, IIC)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/>
              <a:t>NOTE: Ex d </a:t>
            </a:r>
            <a:r>
              <a:rPr lang="en-US" altLang="de-DE" sz="1400" dirty="0" err="1"/>
              <a:t>meint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nicht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Gasdicht</a:t>
            </a:r>
            <a:br>
              <a:rPr lang="en-US" altLang="de-DE" sz="800" dirty="0"/>
            </a:br>
            <a:r>
              <a:rPr lang="en-US" altLang="de-DE" sz="800" dirty="0"/>
              <a:t>	• Breathing of the housing is allowed</a:t>
            </a:r>
            <a:br>
              <a:rPr lang="en-US" altLang="de-DE" sz="800" dirty="0"/>
            </a:br>
            <a:r>
              <a:rPr lang="en-US" altLang="de-DE" sz="800" dirty="0"/>
              <a:t>	• Degradation of explosion pressure by leaks is allowed (even often desired)</a:t>
            </a:r>
            <a:br>
              <a:rPr lang="en-US" altLang="de-DE" sz="800" dirty="0"/>
            </a:br>
            <a:r>
              <a:rPr lang="en-US" altLang="de-DE" sz="800" dirty="0"/>
              <a:t>	• NOTE: Gas tightness only applies for zone 2 equipment (IEC 60079-15)</a:t>
            </a:r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de-DE" dirty="0" err="1"/>
              <a:t>Anwendungen</a:t>
            </a:r>
            <a:br>
              <a:rPr lang="en-US" altLang="de-DE" dirty="0"/>
            </a:br>
            <a:r>
              <a:rPr lang="en-US" altLang="de-DE" sz="1400" dirty="0" err="1"/>
              <a:t>Motoren</a:t>
            </a:r>
            <a:r>
              <a:rPr lang="en-US" altLang="de-DE" sz="1400" dirty="0"/>
              <a:t>, </a:t>
            </a:r>
            <a:r>
              <a:rPr lang="en-US" altLang="de-DE" sz="1400" dirty="0" err="1"/>
              <a:t>Stromerzeugung</a:t>
            </a:r>
            <a:endParaRPr lang="en-US" altLang="de-DE" sz="1400" dirty="0"/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de-DE" sz="1400" dirty="0" err="1"/>
              <a:t>Beleuchtung</a:t>
            </a:r>
            <a:r>
              <a:rPr lang="en-US" altLang="de-DE" sz="1400" dirty="0"/>
              <a:t>, </a:t>
            </a:r>
            <a:r>
              <a:rPr lang="en-US" altLang="de-DE" sz="1400" dirty="0" err="1"/>
              <a:t>Sensoren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unter</a:t>
            </a:r>
            <a:r>
              <a:rPr lang="en-US" altLang="de-DE" sz="1400" dirty="0"/>
              <a:t> Strom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786312" y="4005064"/>
            <a:ext cx="41767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/>
              <a:t>Standard: EN/IEC 60079-1</a:t>
            </a:r>
            <a:br>
              <a:rPr lang="en-US" altLang="de-DE" sz="1400" dirty="0"/>
            </a:br>
            <a:r>
              <a:rPr lang="en-US" altLang="de-DE" sz="1400" dirty="0"/>
              <a:t>FM: standard 3615 (for USA)</a:t>
            </a:r>
            <a:r>
              <a:rPr lang="en-US" altLang="de-DE" dirty="0"/>
              <a:t> </a:t>
            </a:r>
            <a:endParaRPr lang="en-US" altLang="de-DE" sz="1400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/>
              <a:t>Zone 1, 2 und </a:t>
            </a:r>
            <a:r>
              <a:rPr lang="en-US" altLang="de-DE" dirty="0" err="1"/>
              <a:t>Bergbau</a:t>
            </a:r>
            <a:br>
              <a:rPr lang="en-US" altLang="de-DE" sz="1400" dirty="0"/>
            </a:br>
            <a:r>
              <a:rPr lang="en-US" altLang="de-DE" sz="1400" dirty="0"/>
              <a:t>FM/USA: 	Division 1 und 2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de-DE" sz="1400" dirty="0"/>
              <a:t>•	IEC and British: flameproof enclosure</a:t>
            </a:r>
            <a:br>
              <a:rPr lang="en-US" altLang="de-DE" sz="1400" dirty="0"/>
            </a:br>
            <a:r>
              <a:rPr lang="en-US" altLang="de-DE" sz="1400" dirty="0"/>
              <a:t>•	FM and American: </a:t>
            </a:r>
            <a:r>
              <a:rPr lang="en-US" altLang="de-DE" sz="1400" dirty="0" err="1"/>
              <a:t>explosionproof</a:t>
            </a:r>
            <a:r>
              <a:rPr lang="en-US" altLang="de-DE" sz="1400" dirty="0"/>
              <a:t> equipment</a:t>
            </a:r>
            <a:br>
              <a:rPr lang="en-US" altLang="de-DE" sz="1400" dirty="0"/>
            </a:br>
            <a:r>
              <a:rPr lang="en-US" altLang="de-DE" sz="1400" dirty="0"/>
              <a:t>•	German: </a:t>
            </a:r>
            <a:r>
              <a:rPr lang="en-US" altLang="de-DE" sz="1400" dirty="0" err="1"/>
              <a:t>Druckfeste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Kapselung</a:t>
            </a:r>
            <a:endParaRPr lang="en-US" alt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BBD375-9D8A-4676-823C-8CEEE996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340768"/>
            <a:ext cx="2736304" cy="25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716"/>
            <a:ext cx="8229600" cy="60802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MTS </a:t>
            </a:r>
            <a:r>
              <a:rPr lang="en-US" sz="3200" dirty="0" err="1">
                <a:solidFill>
                  <a:schemeClr val="bg1"/>
                </a:solidFill>
              </a:rPr>
              <a:t>Sensoren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für</a:t>
            </a:r>
            <a:r>
              <a:rPr lang="en-US" sz="3200" dirty="0">
                <a:solidFill>
                  <a:schemeClr val="bg1"/>
                </a:solidFill>
              </a:rPr>
              <a:t> Ex-</a:t>
            </a:r>
            <a:r>
              <a:rPr lang="en-US" sz="3200" dirty="0" err="1">
                <a:solidFill>
                  <a:schemeClr val="bg1"/>
                </a:solidFill>
              </a:rPr>
              <a:t>Bereiche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8" y="2900660"/>
            <a:ext cx="3363912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8" y="3419367"/>
            <a:ext cx="3141811" cy="110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470227"/>
            <a:ext cx="21955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5"/>
          <p:cNvSpPr>
            <a:spLocks noChangeArrowheads="1"/>
          </p:cNvSpPr>
          <p:nvPr/>
        </p:nvSpPr>
        <p:spPr bwMode="auto">
          <a:xfrm>
            <a:off x="244264" y="1086669"/>
            <a:ext cx="408323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en-US" b="1" dirty="0"/>
              <a:t>T-Series:</a:t>
            </a:r>
            <a:endParaRPr lang="en-US" altLang="en-US" b="1" dirty="0"/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ATEX/IECEx </a:t>
            </a:r>
            <a:r>
              <a:rPr lang="en-US" altLang="en-US" dirty="0" err="1"/>
              <a:t>für</a:t>
            </a:r>
            <a:r>
              <a:rPr lang="en-US" altLang="en-US" dirty="0"/>
              <a:t> Zone 0/1, 2; 21, 22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en-US" dirty="0"/>
              <a:t>US/CAN: Div.1; Div. 2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en-US" dirty="0"/>
              <a:t>EAC EX, KCs, PESO, Japan </a:t>
            </a:r>
            <a:r>
              <a:rPr lang="de-DE" altLang="en-US" dirty="0" err="1"/>
              <a:t>Approval</a:t>
            </a:r>
            <a:endParaRPr lang="en-US" altLang="en-US" dirty="0"/>
          </a:p>
        </p:txBody>
      </p:sp>
      <p:sp>
        <p:nvSpPr>
          <p:cNvPr id="12" name="Rechteck 6"/>
          <p:cNvSpPr>
            <a:spLocks noChangeArrowheads="1"/>
          </p:cNvSpPr>
          <p:nvPr/>
        </p:nvSpPr>
        <p:spPr bwMode="auto">
          <a:xfrm>
            <a:off x="4335767" y="2907628"/>
            <a:ext cx="4137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00"/>
                </a:solidFill>
              </a:rPr>
              <a:t>ATEX 3G/3D sensors (R series) for zone 2;22 </a:t>
            </a:r>
            <a:endParaRPr lang="de-DE" altLang="en-US" dirty="0"/>
          </a:p>
        </p:txBody>
      </p:sp>
      <p:sp>
        <p:nvSpPr>
          <p:cNvPr id="13" name="Rechteck 7"/>
          <p:cNvSpPr>
            <a:spLocks noChangeArrowheads="1"/>
          </p:cNvSpPr>
          <p:nvPr/>
        </p:nvSpPr>
        <p:spPr bwMode="auto">
          <a:xfrm>
            <a:off x="153988" y="4799111"/>
            <a:ext cx="405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00"/>
                </a:solidFill>
              </a:rPr>
              <a:t>HPH housing for R or G series for zone 0/1;21 and division 1</a:t>
            </a:r>
            <a:endParaRPr lang="de-DE" alt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1" y="5404247"/>
            <a:ext cx="20732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8"/>
          <p:cNvSpPr>
            <a:spLocks noChangeArrowheads="1"/>
          </p:cNvSpPr>
          <p:nvPr/>
        </p:nvSpPr>
        <p:spPr bwMode="auto">
          <a:xfrm>
            <a:off x="4283968" y="479345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</a:pPr>
            <a:r>
              <a:rPr lang="en-US" altLang="de-DE" dirty="0">
                <a:solidFill>
                  <a:srgbClr val="000000"/>
                </a:solidFill>
              </a:rPr>
              <a:t>Liquid Level sensors: MRA / MC420, MG, USTDII zone 0/1, Class </a:t>
            </a:r>
            <a:r>
              <a:rPr lang="en-US" altLang="de-DE" dirty="0"/>
              <a:t>1</a:t>
            </a:r>
            <a:r>
              <a:rPr lang="en-US" altLang="de-DE" dirty="0">
                <a:solidFill>
                  <a:srgbClr val="000000"/>
                </a:solidFill>
              </a:rPr>
              <a:t> Division 1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37" y="1731439"/>
            <a:ext cx="2016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4621582" y="1301174"/>
            <a:ext cx="2829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/>
              <a:t>ET Sensor:</a:t>
            </a:r>
            <a:r>
              <a:rPr lang="en-US" altLang="de-DE" dirty="0"/>
              <a:t> Zone 2; 2</a:t>
            </a:r>
            <a:r>
              <a:rPr lang="de-DE" altLang="de-DE" dirty="0"/>
              <a:t>2</a:t>
            </a:r>
          </a:p>
          <a:p>
            <a:pPr eaLnBrk="1" hangingPunct="1"/>
            <a:r>
              <a:rPr lang="de-DE" altLang="de-DE" dirty="0"/>
              <a:t>Class I/II/III Div. 2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0753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716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ATEX </a:t>
            </a:r>
            <a:r>
              <a:rPr lang="en-US" sz="3200" dirty="0" err="1">
                <a:solidFill>
                  <a:schemeClr val="bg1"/>
                </a:solidFill>
              </a:rPr>
              <a:t>bei</a:t>
            </a:r>
            <a:r>
              <a:rPr lang="en-US" sz="3200" dirty="0">
                <a:solidFill>
                  <a:schemeClr val="bg1"/>
                </a:solidFill>
              </a:rPr>
              <a:t> MTS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154288"/>
            <a:ext cx="273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Beispiel</a:t>
            </a:r>
            <a:r>
              <a:rPr lang="en-US" sz="2400" b="1" dirty="0">
                <a:solidFill>
                  <a:srgbClr val="C00000"/>
                </a:solidFill>
              </a:rPr>
              <a:t> T-sensor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1844824"/>
            <a:ext cx="85689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Elektronischen Ausführungen:</a:t>
            </a:r>
          </a:p>
          <a:p>
            <a:pPr lvl="0"/>
            <a:r>
              <a:rPr lang="de-DE" dirty="0"/>
              <a:t>- digitaler Ausgang (CAN, SSI)</a:t>
            </a:r>
          </a:p>
          <a:p>
            <a:pPr lvl="0"/>
            <a:r>
              <a:rPr lang="de-DE" dirty="0"/>
              <a:t>- analoger Ausgang (Strom)</a:t>
            </a:r>
          </a:p>
          <a:p>
            <a:pPr lvl="0"/>
            <a:r>
              <a:rPr lang="de-DE" dirty="0"/>
              <a:t>- analoger Strom-Ausgang SIL-2 fähig (gem. IEC 61508)</a:t>
            </a:r>
          </a:p>
          <a:p>
            <a:r>
              <a:rPr lang="de-DE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mechanischen Ausführungen nach der entsprechenden Explosionsschutzart:</a:t>
            </a:r>
            <a:endParaRPr lang="de-DE" sz="900" dirty="0"/>
          </a:p>
          <a:p>
            <a:pPr lvl="0"/>
            <a:r>
              <a:rPr lang="de-DE" b="1" dirty="0"/>
              <a:t>-   E-Variante (</a:t>
            </a:r>
            <a:r>
              <a:rPr lang="de-DE" dirty="0"/>
              <a:t>Ex </a:t>
            </a:r>
            <a:r>
              <a:rPr lang="de-DE" dirty="0" err="1"/>
              <a:t>db</a:t>
            </a:r>
            <a:r>
              <a:rPr lang="de-DE" dirty="0"/>
              <a:t> </a:t>
            </a:r>
            <a:r>
              <a:rPr lang="de-DE" dirty="0" err="1"/>
              <a:t>eb</a:t>
            </a:r>
            <a:r>
              <a:rPr lang="de-DE" dirty="0"/>
              <a:t>) - kurzes Gehäuse</a:t>
            </a:r>
          </a:p>
          <a:p>
            <a:pPr marL="285750" lvl="0" indent="-285750">
              <a:buFontTx/>
              <a:buChar char="-"/>
            </a:pPr>
            <a:r>
              <a:rPr lang="de-DE" b="1" dirty="0"/>
              <a:t>D-Variante </a:t>
            </a:r>
            <a:r>
              <a:rPr lang="de-DE" dirty="0"/>
              <a:t>Ex </a:t>
            </a:r>
            <a:r>
              <a:rPr lang="de-DE" dirty="0" err="1"/>
              <a:t>db</a:t>
            </a:r>
            <a:r>
              <a:rPr lang="de-DE" dirty="0"/>
              <a:t> - langes Gehäuse</a:t>
            </a:r>
          </a:p>
          <a:p>
            <a:pPr marL="285750" lvl="0" indent="-285750">
              <a:buFontTx/>
              <a:buChar char="-"/>
            </a:pPr>
            <a:r>
              <a:rPr lang="de-DE" b="1" dirty="0"/>
              <a:t>G-Variante</a:t>
            </a:r>
            <a:r>
              <a:rPr lang="de-DE" dirty="0"/>
              <a:t> Ex </a:t>
            </a:r>
            <a:r>
              <a:rPr lang="de-DE" dirty="0" err="1"/>
              <a:t>db</a:t>
            </a:r>
            <a:r>
              <a:rPr lang="de-DE" dirty="0"/>
              <a:t> (langes, großes  Gehäuse)</a:t>
            </a:r>
          </a:p>
          <a:p>
            <a:pPr lvl="0"/>
            <a:endParaRPr lang="de-D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dirty="0"/>
              <a:t>Gehäusematerial:</a:t>
            </a:r>
          </a:p>
          <a:p>
            <a:pPr lvl="0"/>
            <a:r>
              <a:rPr lang="de-DE" dirty="0"/>
              <a:t>- TH/S,M,T	= Edelstahl 1.4305</a:t>
            </a:r>
          </a:p>
          <a:p>
            <a:pPr lvl="0"/>
            <a:r>
              <a:rPr lang="de-DE" dirty="0"/>
              <a:t>- TH/W,F,G	= Edelstahl seewasserfest 1.4404</a:t>
            </a:r>
          </a:p>
          <a:p>
            <a:r>
              <a:rPr lang="de-DE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6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Bildschirmpräsentation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Benutzerdefiniertes Design</vt:lpstr>
      <vt:lpstr>PowerPoint-Präsentation</vt:lpstr>
      <vt:lpstr>Unfälle, die uns bewegen</vt:lpstr>
      <vt:lpstr>Explosionen und ihre Auswirkungen</vt:lpstr>
      <vt:lpstr>ATEX</vt:lpstr>
      <vt:lpstr>Wann und wie kann eine Explosion entstehen</vt:lpstr>
      <vt:lpstr>PowerPoint-Präsentation</vt:lpstr>
      <vt:lpstr>Druckfeste Kapselung (Flameproof) Ex d</vt:lpstr>
      <vt:lpstr>MTS Sensoren für Ex-Bereiche</vt:lpstr>
      <vt:lpstr>ATEX bei MTS </vt:lpstr>
      <vt:lpstr>Wichtige Sichtflächen bei der T-Serie</vt:lpstr>
      <vt:lpstr>PowerPoint-Präsentation</vt:lpstr>
      <vt:lpstr>Verantwortlichkeitsmatrix</vt:lpstr>
      <vt:lpstr>ATEX bei MTS </vt:lpstr>
    </vt:vector>
  </TitlesOfParts>
  <Company>MTS Sensor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Davidoff, Eugen</cp:lastModifiedBy>
  <cp:revision>105</cp:revision>
  <dcterms:created xsi:type="dcterms:W3CDTF">2010-12-07T14:07:24Z</dcterms:created>
  <dcterms:modified xsi:type="dcterms:W3CDTF">2018-08-31T10:20:17Z</dcterms:modified>
</cp:coreProperties>
</file>