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
  </p:notesMasterIdLst>
  <p:handoutMasterIdLst>
    <p:handoutMasterId r:id="rId9"/>
  </p:handoutMasterIdLst>
  <p:sldIdLst>
    <p:sldId id="592" r:id="rId2"/>
    <p:sldId id="611" r:id="rId3"/>
    <p:sldId id="604" r:id="rId4"/>
    <p:sldId id="605" r:id="rId5"/>
    <p:sldId id="606" r:id="rId6"/>
    <p:sldId id="609" r:id="rId7"/>
  </p:sldIdLst>
  <p:sldSz cx="9144000" cy="6858000" type="screen4x3"/>
  <p:notesSz cx="7026275" cy="9312275"/>
  <p:defaultTextStyle>
    <a:defPPr>
      <a:defRPr lang="en-US"/>
    </a:defPPr>
    <a:lvl1pPr algn="l" rtl="0" fontAlgn="base">
      <a:lnSpc>
        <a:spcPct val="120000"/>
      </a:lnSpc>
      <a:spcBef>
        <a:spcPct val="20000"/>
      </a:spcBef>
      <a:spcAft>
        <a:spcPct val="0"/>
      </a:spcAft>
      <a:buClr>
        <a:srgbClr val="92978B"/>
      </a:buClr>
      <a:buSzPct val="50000"/>
      <a:buChar char="•"/>
      <a:defRPr sz="1400" kern="1200">
        <a:solidFill>
          <a:schemeClr val="tx1"/>
        </a:solidFill>
        <a:latin typeface="Arial" charset="0"/>
        <a:ea typeface="ＭＳ Ｐゴシック" pitchFamily="124" charset="-128"/>
        <a:cs typeface="+mn-cs"/>
      </a:defRPr>
    </a:lvl1pPr>
    <a:lvl2pPr marL="457200" algn="l" rtl="0" fontAlgn="base">
      <a:lnSpc>
        <a:spcPct val="120000"/>
      </a:lnSpc>
      <a:spcBef>
        <a:spcPct val="20000"/>
      </a:spcBef>
      <a:spcAft>
        <a:spcPct val="0"/>
      </a:spcAft>
      <a:buClr>
        <a:srgbClr val="92978B"/>
      </a:buClr>
      <a:buSzPct val="50000"/>
      <a:buChar char="•"/>
      <a:defRPr sz="1400" kern="1200">
        <a:solidFill>
          <a:schemeClr val="tx1"/>
        </a:solidFill>
        <a:latin typeface="Arial" charset="0"/>
        <a:ea typeface="ＭＳ Ｐゴシック" pitchFamily="124" charset="-128"/>
        <a:cs typeface="+mn-cs"/>
      </a:defRPr>
    </a:lvl2pPr>
    <a:lvl3pPr marL="914400" algn="l" rtl="0" fontAlgn="base">
      <a:lnSpc>
        <a:spcPct val="120000"/>
      </a:lnSpc>
      <a:spcBef>
        <a:spcPct val="20000"/>
      </a:spcBef>
      <a:spcAft>
        <a:spcPct val="0"/>
      </a:spcAft>
      <a:buClr>
        <a:srgbClr val="92978B"/>
      </a:buClr>
      <a:buSzPct val="50000"/>
      <a:buChar char="•"/>
      <a:defRPr sz="1400" kern="1200">
        <a:solidFill>
          <a:schemeClr val="tx1"/>
        </a:solidFill>
        <a:latin typeface="Arial" charset="0"/>
        <a:ea typeface="ＭＳ Ｐゴシック" pitchFamily="124" charset="-128"/>
        <a:cs typeface="+mn-cs"/>
      </a:defRPr>
    </a:lvl3pPr>
    <a:lvl4pPr marL="1371600" algn="l" rtl="0" fontAlgn="base">
      <a:lnSpc>
        <a:spcPct val="120000"/>
      </a:lnSpc>
      <a:spcBef>
        <a:spcPct val="20000"/>
      </a:spcBef>
      <a:spcAft>
        <a:spcPct val="0"/>
      </a:spcAft>
      <a:buClr>
        <a:srgbClr val="92978B"/>
      </a:buClr>
      <a:buSzPct val="50000"/>
      <a:buChar char="•"/>
      <a:defRPr sz="1400" kern="1200">
        <a:solidFill>
          <a:schemeClr val="tx1"/>
        </a:solidFill>
        <a:latin typeface="Arial" charset="0"/>
        <a:ea typeface="ＭＳ Ｐゴシック" pitchFamily="124" charset="-128"/>
        <a:cs typeface="+mn-cs"/>
      </a:defRPr>
    </a:lvl4pPr>
    <a:lvl5pPr marL="1828800" algn="l" rtl="0" fontAlgn="base">
      <a:lnSpc>
        <a:spcPct val="120000"/>
      </a:lnSpc>
      <a:spcBef>
        <a:spcPct val="20000"/>
      </a:spcBef>
      <a:spcAft>
        <a:spcPct val="0"/>
      </a:spcAft>
      <a:buClr>
        <a:srgbClr val="92978B"/>
      </a:buClr>
      <a:buSzPct val="50000"/>
      <a:buChar char="•"/>
      <a:defRPr sz="1400" kern="1200">
        <a:solidFill>
          <a:schemeClr val="tx1"/>
        </a:solidFill>
        <a:latin typeface="Arial" charset="0"/>
        <a:ea typeface="ＭＳ Ｐゴシック" pitchFamily="124" charset="-128"/>
        <a:cs typeface="+mn-cs"/>
      </a:defRPr>
    </a:lvl5pPr>
    <a:lvl6pPr marL="2286000" algn="l" defTabSz="914400" rtl="0" eaLnBrk="1" latinLnBrk="0" hangingPunct="1">
      <a:defRPr sz="1400" kern="1200">
        <a:solidFill>
          <a:schemeClr val="tx1"/>
        </a:solidFill>
        <a:latin typeface="Arial" charset="0"/>
        <a:ea typeface="ＭＳ Ｐゴシック" pitchFamily="124" charset="-128"/>
        <a:cs typeface="+mn-cs"/>
      </a:defRPr>
    </a:lvl6pPr>
    <a:lvl7pPr marL="2743200" algn="l" defTabSz="914400" rtl="0" eaLnBrk="1" latinLnBrk="0" hangingPunct="1">
      <a:defRPr sz="1400" kern="1200">
        <a:solidFill>
          <a:schemeClr val="tx1"/>
        </a:solidFill>
        <a:latin typeface="Arial" charset="0"/>
        <a:ea typeface="ＭＳ Ｐゴシック" pitchFamily="124" charset="-128"/>
        <a:cs typeface="+mn-cs"/>
      </a:defRPr>
    </a:lvl7pPr>
    <a:lvl8pPr marL="3200400" algn="l" defTabSz="914400" rtl="0" eaLnBrk="1" latinLnBrk="0" hangingPunct="1">
      <a:defRPr sz="1400" kern="1200">
        <a:solidFill>
          <a:schemeClr val="tx1"/>
        </a:solidFill>
        <a:latin typeface="Arial" charset="0"/>
        <a:ea typeface="ＭＳ Ｐゴシック" pitchFamily="124" charset="-128"/>
        <a:cs typeface="+mn-cs"/>
      </a:defRPr>
    </a:lvl8pPr>
    <a:lvl9pPr marL="3657600" algn="l" defTabSz="914400" rtl="0" eaLnBrk="1" latinLnBrk="0" hangingPunct="1">
      <a:defRPr sz="1400" kern="1200">
        <a:solidFill>
          <a:schemeClr val="tx1"/>
        </a:solidFill>
        <a:latin typeface="Arial" charset="0"/>
        <a:ea typeface="ＭＳ Ｐゴシック" pitchFamily="12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8B4"/>
    <a:srgbClr val="960000"/>
    <a:srgbClr val="CC0000"/>
    <a:srgbClr val="EA0000"/>
    <a:srgbClr val="FF6600"/>
    <a:srgbClr val="66FFFF"/>
    <a:srgbClr val="5F5F5F"/>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84" autoAdjust="0"/>
    <p:restoredTop sz="69114" autoAdjust="0"/>
  </p:normalViewPr>
  <p:slideViewPr>
    <p:cSldViewPr snapToGrid="0">
      <p:cViewPr>
        <p:scale>
          <a:sx n="100" d="100"/>
          <a:sy n="100" d="100"/>
        </p:scale>
        <p:origin x="-1608" y="-3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6" d="100"/>
        <a:sy n="86" d="100"/>
      </p:scale>
      <p:origin x="0" y="0"/>
    </p:cViewPr>
  </p:sorterViewPr>
  <p:notesViewPr>
    <p:cSldViewPr snapToGrid="0">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0770" name="Rectangle 2"/>
          <p:cNvSpPr>
            <a:spLocks noGrp="1" noChangeArrowheads="1"/>
          </p:cNvSpPr>
          <p:nvPr>
            <p:ph type="hdr" sz="quarter"/>
          </p:nvPr>
        </p:nvSpPr>
        <p:spPr bwMode="auto">
          <a:xfrm>
            <a:off x="0" y="0"/>
            <a:ext cx="3043238" cy="463550"/>
          </a:xfrm>
          <a:prstGeom prst="rect">
            <a:avLst/>
          </a:prstGeom>
          <a:noFill/>
          <a:ln w="9525">
            <a:noFill/>
            <a:miter lim="800000"/>
            <a:headEnd/>
            <a:tailEnd/>
          </a:ln>
          <a:effectLst/>
        </p:spPr>
        <p:txBody>
          <a:bodyPr vert="horz" wrap="square" lIns="93337" tIns="46669" rIns="93337" bIns="46669" numCol="1" anchor="t" anchorCtr="0" compatLnSpc="1">
            <a:prstTxWarp prst="textNoShape">
              <a:avLst/>
            </a:prstTxWarp>
          </a:bodyPr>
          <a:lstStyle>
            <a:lvl1pPr defTabSz="933450">
              <a:lnSpc>
                <a:spcPct val="100000"/>
              </a:lnSpc>
              <a:spcBef>
                <a:spcPct val="0"/>
              </a:spcBef>
              <a:buClrTx/>
              <a:buSzTx/>
              <a:buFontTx/>
              <a:buNone/>
              <a:defRPr sz="1200"/>
            </a:lvl1pPr>
          </a:lstStyle>
          <a:p>
            <a:endParaRPr lang="en-US" dirty="0"/>
          </a:p>
        </p:txBody>
      </p:sp>
      <p:sp>
        <p:nvSpPr>
          <p:cNvPr id="160771" name="Rectangle 3"/>
          <p:cNvSpPr>
            <a:spLocks noGrp="1" noChangeArrowheads="1"/>
          </p:cNvSpPr>
          <p:nvPr>
            <p:ph type="dt" sz="quarter" idx="1"/>
          </p:nvPr>
        </p:nvSpPr>
        <p:spPr bwMode="auto">
          <a:xfrm>
            <a:off x="3981450" y="0"/>
            <a:ext cx="3043238" cy="463550"/>
          </a:xfrm>
          <a:prstGeom prst="rect">
            <a:avLst/>
          </a:prstGeom>
          <a:noFill/>
          <a:ln w="9525">
            <a:noFill/>
            <a:miter lim="800000"/>
            <a:headEnd/>
            <a:tailEnd/>
          </a:ln>
          <a:effectLst/>
        </p:spPr>
        <p:txBody>
          <a:bodyPr vert="horz" wrap="square" lIns="93337" tIns="46669" rIns="93337" bIns="46669" numCol="1" anchor="t" anchorCtr="0" compatLnSpc="1">
            <a:prstTxWarp prst="textNoShape">
              <a:avLst/>
            </a:prstTxWarp>
          </a:bodyPr>
          <a:lstStyle>
            <a:lvl1pPr algn="r" defTabSz="933450">
              <a:lnSpc>
                <a:spcPct val="100000"/>
              </a:lnSpc>
              <a:spcBef>
                <a:spcPct val="0"/>
              </a:spcBef>
              <a:buClrTx/>
              <a:buSzTx/>
              <a:buFontTx/>
              <a:buNone/>
              <a:defRPr sz="1200"/>
            </a:lvl1pPr>
          </a:lstStyle>
          <a:p>
            <a:endParaRPr lang="en-US" dirty="0"/>
          </a:p>
        </p:txBody>
      </p:sp>
      <p:sp>
        <p:nvSpPr>
          <p:cNvPr id="160772" name="Rectangle 4"/>
          <p:cNvSpPr>
            <a:spLocks noGrp="1" noChangeArrowheads="1"/>
          </p:cNvSpPr>
          <p:nvPr>
            <p:ph type="ftr" sz="quarter" idx="2"/>
          </p:nvPr>
        </p:nvSpPr>
        <p:spPr bwMode="auto">
          <a:xfrm>
            <a:off x="0" y="8847138"/>
            <a:ext cx="3043238" cy="463550"/>
          </a:xfrm>
          <a:prstGeom prst="rect">
            <a:avLst/>
          </a:prstGeom>
          <a:noFill/>
          <a:ln w="9525">
            <a:noFill/>
            <a:miter lim="800000"/>
            <a:headEnd/>
            <a:tailEnd/>
          </a:ln>
          <a:effectLst/>
        </p:spPr>
        <p:txBody>
          <a:bodyPr vert="horz" wrap="square" lIns="93337" tIns="46669" rIns="93337" bIns="46669" numCol="1" anchor="b" anchorCtr="0" compatLnSpc="1">
            <a:prstTxWarp prst="textNoShape">
              <a:avLst/>
            </a:prstTxWarp>
          </a:bodyPr>
          <a:lstStyle>
            <a:lvl1pPr defTabSz="933450">
              <a:lnSpc>
                <a:spcPct val="100000"/>
              </a:lnSpc>
              <a:spcBef>
                <a:spcPct val="0"/>
              </a:spcBef>
              <a:buClrTx/>
              <a:buSzTx/>
              <a:buFontTx/>
              <a:buNone/>
              <a:defRPr sz="1200"/>
            </a:lvl1pPr>
          </a:lstStyle>
          <a:p>
            <a:endParaRPr lang="en-US" dirty="0"/>
          </a:p>
        </p:txBody>
      </p:sp>
      <p:sp>
        <p:nvSpPr>
          <p:cNvPr id="160773" name="Rectangle 5"/>
          <p:cNvSpPr>
            <a:spLocks noGrp="1" noChangeArrowheads="1"/>
          </p:cNvSpPr>
          <p:nvPr>
            <p:ph type="sldNum" sz="quarter" idx="3"/>
          </p:nvPr>
        </p:nvSpPr>
        <p:spPr bwMode="auto">
          <a:xfrm>
            <a:off x="3981450" y="8847138"/>
            <a:ext cx="3043238" cy="463550"/>
          </a:xfrm>
          <a:prstGeom prst="rect">
            <a:avLst/>
          </a:prstGeom>
          <a:noFill/>
          <a:ln w="9525">
            <a:noFill/>
            <a:miter lim="800000"/>
            <a:headEnd/>
            <a:tailEnd/>
          </a:ln>
          <a:effectLst/>
        </p:spPr>
        <p:txBody>
          <a:bodyPr vert="horz" wrap="square" lIns="93337" tIns="46669" rIns="93337" bIns="46669" numCol="1" anchor="b" anchorCtr="0" compatLnSpc="1">
            <a:prstTxWarp prst="textNoShape">
              <a:avLst/>
            </a:prstTxWarp>
          </a:bodyPr>
          <a:lstStyle>
            <a:lvl1pPr algn="r" defTabSz="933450">
              <a:lnSpc>
                <a:spcPct val="100000"/>
              </a:lnSpc>
              <a:spcBef>
                <a:spcPct val="0"/>
              </a:spcBef>
              <a:buClrTx/>
              <a:buSzTx/>
              <a:buFontTx/>
              <a:buNone/>
              <a:defRPr sz="1200"/>
            </a:lvl1pPr>
          </a:lstStyle>
          <a:p>
            <a:fld id="{62C55C1C-F6EA-4797-8EE6-C833E68025F9}" type="slidenum">
              <a:rPr lang="en-US"/>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43238" cy="463550"/>
          </a:xfrm>
          <a:prstGeom prst="rect">
            <a:avLst/>
          </a:prstGeom>
          <a:noFill/>
          <a:ln w="9525">
            <a:noFill/>
            <a:miter lim="800000"/>
            <a:headEnd/>
            <a:tailEnd/>
          </a:ln>
          <a:effectLst/>
        </p:spPr>
        <p:txBody>
          <a:bodyPr vert="horz" wrap="square" lIns="93337" tIns="46669" rIns="93337" bIns="46669" numCol="1" anchor="t" anchorCtr="0" compatLnSpc="1">
            <a:prstTxWarp prst="textNoShape">
              <a:avLst/>
            </a:prstTxWarp>
          </a:bodyPr>
          <a:lstStyle>
            <a:lvl1pPr defTabSz="933450">
              <a:lnSpc>
                <a:spcPct val="100000"/>
              </a:lnSpc>
              <a:spcBef>
                <a:spcPct val="0"/>
              </a:spcBef>
              <a:buClrTx/>
              <a:buSzTx/>
              <a:buFontTx/>
              <a:buNone/>
              <a:defRPr sz="1200"/>
            </a:lvl1pPr>
          </a:lstStyle>
          <a:p>
            <a:endParaRPr lang="en-US" dirty="0"/>
          </a:p>
        </p:txBody>
      </p:sp>
      <p:sp>
        <p:nvSpPr>
          <p:cNvPr id="35843" name="Rectangle 3"/>
          <p:cNvSpPr>
            <a:spLocks noGrp="1" noChangeArrowheads="1"/>
          </p:cNvSpPr>
          <p:nvPr>
            <p:ph type="dt" idx="1"/>
          </p:nvPr>
        </p:nvSpPr>
        <p:spPr bwMode="auto">
          <a:xfrm>
            <a:off x="3981450" y="0"/>
            <a:ext cx="3043238" cy="463550"/>
          </a:xfrm>
          <a:prstGeom prst="rect">
            <a:avLst/>
          </a:prstGeom>
          <a:noFill/>
          <a:ln w="9525">
            <a:noFill/>
            <a:miter lim="800000"/>
            <a:headEnd/>
            <a:tailEnd/>
          </a:ln>
          <a:effectLst/>
        </p:spPr>
        <p:txBody>
          <a:bodyPr vert="horz" wrap="square" lIns="93337" tIns="46669" rIns="93337" bIns="46669" numCol="1" anchor="t" anchorCtr="0" compatLnSpc="1">
            <a:prstTxWarp prst="textNoShape">
              <a:avLst/>
            </a:prstTxWarp>
          </a:bodyPr>
          <a:lstStyle>
            <a:lvl1pPr algn="r" defTabSz="933450">
              <a:lnSpc>
                <a:spcPct val="100000"/>
              </a:lnSpc>
              <a:spcBef>
                <a:spcPct val="0"/>
              </a:spcBef>
              <a:buClrTx/>
              <a:buSzTx/>
              <a:buFontTx/>
              <a:buNone/>
              <a:defRPr sz="1200"/>
            </a:lvl1pPr>
          </a:lstStyle>
          <a:p>
            <a:endParaRPr lang="en-US" dirty="0"/>
          </a:p>
        </p:txBody>
      </p:sp>
      <p:sp>
        <p:nvSpPr>
          <p:cNvPr id="35844" name="Rectangle 4"/>
          <p:cNvSpPr>
            <a:spLocks noGrp="1" noRot="1" noChangeAspect="1" noChangeArrowheads="1" noTextEdit="1"/>
          </p:cNvSpPr>
          <p:nvPr>
            <p:ph type="sldImg" idx="2"/>
          </p:nvPr>
        </p:nvSpPr>
        <p:spPr bwMode="auto">
          <a:xfrm>
            <a:off x="1184275" y="700088"/>
            <a:ext cx="4657725" cy="3492500"/>
          </a:xfrm>
          <a:prstGeom prst="rect">
            <a:avLst/>
          </a:prstGeom>
          <a:noFill/>
          <a:ln w="9525">
            <a:solidFill>
              <a:srgbClr val="000000"/>
            </a:solidFill>
            <a:miter lim="800000"/>
            <a:headEnd/>
            <a:tailEnd/>
          </a:ln>
          <a:effectLst/>
        </p:spPr>
      </p:sp>
      <p:sp>
        <p:nvSpPr>
          <p:cNvPr id="35845" name="Rectangle 5"/>
          <p:cNvSpPr>
            <a:spLocks noGrp="1" noChangeArrowheads="1"/>
          </p:cNvSpPr>
          <p:nvPr>
            <p:ph type="body" sz="quarter" idx="3"/>
          </p:nvPr>
        </p:nvSpPr>
        <p:spPr bwMode="auto">
          <a:xfrm>
            <a:off x="703263" y="4422775"/>
            <a:ext cx="5619750" cy="4189413"/>
          </a:xfrm>
          <a:prstGeom prst="rect">
            <a:avLst/>
          </a:prstGeom>
          <a:noFill/>
          <a:ln w="9525">
            <a:noFill/>
            <a:miter lim="800000"/>
            <a:headEnd/>
            <a:tailEnd/>
          </a:ln>
          <a:effectLst/>
        </p:spPr>
        <p:txBody>
          <a:bodyPr vert="horz" wrap="square" lIns="93337" tIns="46669" rIns="93337" bIns="4666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5846" name="Rectangle 6"/>
          <p:cNvSpPr>
            <a:spLocks noGrp="1" noChangeArrowheads="1"/>
          </p:cNvSpPr>
          <p:nvPr>
            <p:ph type="ftr" sz="quarter" idx="4"/>
          </p:nvPr>
        </p:nvSpPr>
        <p:spPr bwMode="auto">
          <a:xfrm>
            <a:off x="0" y="8847138"/>
            <a:ext cx="3043238" cy="463550"/>
          </a:xfrm>
          <a:prstGeom prst="rect">
            <a:avLst/>
          </a:prstGeom>
          <a:noFill/>
          <a:ln w="9525">
            <a:noFill/>
            <a:miter lim="800000"/>
            <a:headEnd/>
            <a:tailEnd/>
          </a:ln>
          <a:effectLst/>
        </p:spPr>
        <p:txBody>
          <a:bodyPr vert="horz" wrap="square" lIns="93337" tIns="46669" rIns="93337" bIns="46669" numCol="1" anchor="b" anchorCtr="0" compatLnSpc="1">
            <a:prstTxWarp prst="textNoShape">
              <a:avLst/>
            </a:prstTxWarp>
          </a:bodyPr>
          <a:lstStyle>
            <a:lvl1pPr defTabSz="933450">
              <a:lnSpc>
                <a:spcPct val="100000"/>
              </a:lnSpc>
              <a:spcBef>
                <a:spcPct val="0"/>
              </a:spcBef>
              <a:buClrTx/>
              <a:buSzTx/>
              <a:buFontTx/>
              <a:buNone/>
              <a:defRPr sz="1200"/>
            </a:lvl1pPr>
          </a:lstStyle>
          <a:p>
            <a:endParaRPr lang="en-US" dirty="0"/>
          </a:p>
        </p:txBody>
      </p:sp>
      <p:sp>
        <p:nvSpPr>
          <p:cNvPr id="35847" name="Rectangle 7"/>
          <p:cNvSpPr>
            <a:spLocks noGrp="1" noChangeArrowheads="1"/>
          </p:cNvSpPr>
          <p:nvPr>
            <p:ph type="sldNum" sz="quarter" idx="5"/>
          </p:nvPr>
        </p:nvSpPr>
        <p:spPr bwMode="auto">
          <a:xfrm>
            <a:off x="3981450" y="8847138"/>
            <a:ext cx="3043238" cy="463550"/>
          </a:xfrm>
          <a:prstGeom prst="rect">
            <a:avLst/>
          </a:prstGeom>
          <a:noFill/>
          <a:ln w="9525">
            <a:noFill/>
            <a:miter lim="800000"/>
            <a:headEnd/>
            <a:tailEnd/>
          </a:ln>
          <a:effectLst/>
        </p:spPr>
        <p:txBody>
          <a:bodyPr vert="horz" wrap="square" lIns="93337" tIns="46669" rIns="93337" bIns="46669" numCol="1" anchor="b" anchorCtr="0" compatLnSpc="1">
            <a:prstTxWarp prst="textNoShape">
              <a:avLst/>
            </a:prstTxWarp>
          </a:bodyPr>
          <a:lstStyle>
            <a:lvl1pPr algn="r" defTabSz="933450">
              <a:lnSpc>
                <a:spcPct val="100000"/>
              </a:lnSpc>
              <a:spcBef>
                <a:spcPct val="0"/>
              </a:spcBef>
              <a:buClrTx/>
              <a:buSzTx/>
              <a:buFontTx/>
              <a:buNone/>
              <a:defRPr sz="1200"/>
            </a:lvl1pPr>
          </a:lstStyle>
          <a:p>
            <a:fld id="{B16001FC-D366-4D2F-8D42-1E85A5179C27}"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31FD47-C426-449A-BFEF-DD0607A7978C}" type="slidenum">
              <a:rPr lang="en-US"/>
              <a:pPr/>
              <a:t>1</a:t>
            </a:fld>
            <a:endParaRPr lang="en-US" dirty="0"/>
          </a:p>
        </p:txBody>
      </p:sp>
      <p:sp>
        <p:nvSpPr>
          <p:cNvPr id="451586" name="Rectangle 2"/>
          <p:cNvSpPr>
            <a:spLocks noGrp="1" noRot="1" noChangeAspect="1" noChangeArrowheads="1" noTextEdit="1"/>
          </p:cNvSpPr>
          <p:nvPr>
            <p:ph type="sldImg"/>
          </p:nvPr>
        </p:nvSpPr>
        <p:spPr>
          <a:ln/>
        </p:spPr>
      </p:sp>
      <p:sp>
        <p:nvSpPr>
          <p:cNvPr id="45158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ABBD10-9173-4CD1-B0C3-DE7F4D6E2AD2}" type="slidenum">
              <a:rPr lang="en-US"/>
              <a:pPr/>
              <a:t>2</a:t>
            </a:fld>
            <a:endParaRPr lang="en-US" dirty="0"/>
          </a:p>
        </p:txBody>
      </p:sp>
      <p:sp>
        <p:nvSpPr>
          <p:cNvPr id="473090" name="Rectangle 2"/>
          <p:cNvSpPr>
            <a:spLocks noGrp="1" noRot="1" noChangeAspect="1" noChangeArrowheads="1" noTextEdit="1"/>
          </p:cNvSpPr>
          <p:nvPr>
            <p:ph type="sldImg"/>
          </p:nvPr>
        </p:nvSpPr>
        <p:spPr>
          <a:xfrm>
            <a:off x="1184275" y="698500"/>
            <a:ext cx="4657725" cy="3492500"/>
          </a:xfrm>
          <a:ln/>
        </p:spPr>
      </p:sp>
      <p:sp>
        <p:nvSpPr>
          <p:cNvPr id="473091" name="Rectangle 3"/>
          <p:cNvSpPr>
            <a:spLocks noGrp="1" noChangeArrowheads="1"/>
          </p:cNvSpPr>
          <p:nvPr>
            <p:ph type="body" idx="1"/>
          </p:nvPr>
        </p:nvSpPr>
        <p:spPr>
          <a:xfrm>
            <a:off x="703263" y="4422775"/>
            <a:ext cx="5619750" cy="4191000"/>
          </a:xfrm>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ABBD10-9173-4CD1-B0C3-DE7F4D6E2AD2}" type="slidenum">
              <a:rPr lang="en-US"/>
              <a:pPr/>
              <a:t>3</a:t>
            </a:fld>
            <a:endParaRPr lang="en-US" dirty="0"/>
          </a:p>
        </p:txBody>
      </p:sp>
      <p:sp>
        <p:nvSpPr>
          <p:cNvPr id="473090" name="Rectangle 2"/>
          <p:cNvSpPr>
            <a:spLocks noGrp="1" noRot="1" noChangeAspect="1" noChangeArrowheads="1" noTextEdit="1"/>
          </p:cNvSpPr>
          <p:nvPr>
            <p:ph type="sldImg"/>
          </p:nvPr>
        </p:nvSpPr>
        <p:spPr>
          <a:xfrm>
            <a:off x="1184275" y="698500"/>
            <a:ext cx="4657725" cy="3492500"/>
          </a:xfrm>
          <a:ln/>
        </p:spPr>
      </p:sp>
      <p:sp>
        <p:nvSpPr>
          <p:cNvPr id="473091" name="Rectangle 3"/>
          <p:cNvSpPr>
            <a:spLocks noGrp="1" noChangeArrowheads="1"/>
          </p:cNvSpPr>
          <p:nvPr>
            <p:ph type="body" idx="1"/>
          </p:nvPr>
        </p:nvSpPr>
        <p:spPr>
          <a:xfrm>
            <a:off x="703263" y="4422775"/>
            <a:ext cx="5619750" cy="4191000"/>
          </a:xfrm>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ABBD10-9173-4CD1-B0C3-DE7F4D6E2AD2}" type="slidenum">
              <a:rPr lang="en-US"/>
              <a:pPr/>
              <a:t>4</a:t>
            </a:fld>
            <a:endParaRPr lang="en-US" dirty="0"/>
          </a:p>
        </p:txBody>
      </p:sp>
      <p:sp>
        <p:nvSpPr>
          <p:cNvPr id="473090" name="Rectangle 2"/>
          <p:cNvSpPr>
            <a:spLocks noGrp="1" noRot="1" noChangeAspect="1" noChangeArrowheads="1" noTextEdit="1"/>
          </p:cNvSpPr>
          <p:nvPr>
            <p:ph type="sldImg"/>
          </p:nvPr>
        </p:nvSpPr>
        <p:spPr>
          <a:xfrm>
            <a:off x="1184275" y="698500"/>
            <a:ext cx="4657725" cy="3492500"/>
          </a:xfrm>
          <a:ln/>
        </p:spPr>
      </p:sp>
      <p:sp>
        <p:nvSpPr>
          <p:cNvPr id="473091" name="Rectangle 3"/>
          <p:cNvSpPr>
            <a:spLocks noGrp="1" noChangeArrowheads="1"/>
          </p:cNvSpPr>
          <p:nvPr>
            <p:ph type="body" idx="1"/>
          </p:nvPr>
        </p:nvSpPr>
        <p:spPr>
          <a:xfrm>
            <a:off x="703263" y="4422775"/>
            <a:ext cx="5619750" cy="4191000"/>
          </a:xfrm>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ABBD10-9173-4CD1-B0C3-DE7F4D6E2AD2}" type="slidenum">
              <a:rPr lang="en-US"/>
              <a:pPr/>
              <a:t>5</a:t>
            </a:fld>
            <a:endParaRPr lang="en-US" dirty="0"/>
          </a:p>
        </p:txBody>
      </p:sp>
      <p:sp>
        <p:nvSpPr>
          <p:cNvPr id="473090" name="Rectangle 2"/>
          <p:cNvSpPr>
            <a:spLocks noGrp="1" noRot="1" noChangeAspect="1" noChangeArrowheads="1" noTextEdit="1"/>
          </p:cNvSpPr>
          <p:nvPr>
            <p:ph type="sldImg"/>
          </p:nvPr>
        </p:nvSpPr>
        <p:spPr>
          <a:xfrm>
            <a:off x="1184275" y="698500"/>
            <a:ext cx="4657725" cy="3492500"/>
          </a:xfrm>
          <a:ln/>
        </p:spPr>
      </p:sp>
      <p:sp>
        <p:nvSpPr>
          <p:cNvPr id="473091" name="Rectangle 3"/>
          <p:cNvSpPr>
            <a:spLocks noGrp="1" noChangeArrowheads="1"/>
          </p:cNvSpPr>
          <p:nvPr>
            <p:ph type="body" idx="1"/>
          </p:nvPr>
        </p:nvSpPr>
        <p:spPr>
          <a:xfrm>
            <a:off x="703263" y="4422775"/>
            <a:ext cx="5619750" cy="4191000"/>
          </a:xfrm>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ABBD10-9173-4CD1-B0C3-DE7F4D6E2AD2}" type="slidenum">
              <a:rPr lang="en-US"/>
              <a:pPr/>
              <a:t>6</a:t>
            </a:fld>
            <a:endParaRPr lang="en-US" dirty="0"/>
          </a:p>
        </p:txBody>
      </p:sp>
      <p:sp>
        <p:nvSpPr>
          <p:cNvPr id="473090" name="Rectangle 2"/>
          <p:cNvSpPr>
            <a:spLocks noGrp="1" noRot="1" noChangeAspect="1" noChangeArrowheads="1" noTextEdit="1"/>
          </p:cNvSpPr>
          <p:nvPr>
            <p:ph type="sldImg"/>
          </p:nvPr>
        </p:nvSpPr>
        <p:spPr>
          <a:xfrm>
            <a:off x="1184275" y="698500"/>
            <a:ext cx="4657725" cy="3492500"/>
          </a:xfrm>
          <a:ln/>
        </p:spPr>
      </p:sp>
      <p:sp>
        <p:nvSpPr>
          <p:cNvPr id="473091" name="Rectangle 3"/>
          <p:cNvSpPr>
            <a:spLocks noGrp="1" noChangeArrowheads="1"/>
          </p:cNvSpPr>
          <p:nvPr>
            <p:ph type="body" idx="1"/>
          </p:nvPr>
        </p:nvSpPr>
        <p:spPr>
          <a:xfrm>
            <a:off x="703263" y="4422775"/>
            <a:ext cx="5619750" cy="4191000"/>
          </a:xfrm>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41346" name="Rectangle 2"/>
          <p:cNvSpPr>
            <a:spLocks noGrp="1" noChangeArrowheads="1"/>
          </p:cNvSpPr>
          <p:nvPr>
            <p:ph type="ctrTitle"/>
          </p:nvPr>
        </p:nvSpPr>
        <p:spPr bwMode="gray">
          <a:xfrm>
            <a:off x="457200" y="2362200"/>
            <a:ext cx="7772400" cy="838200"/>
          </a:xfrm>
          <a:ln w="5715">
            <a:solidFill>
              <a:srgbClr val="92978B"/>
            </a:solidFill>
          </a:ln>
        </p:spPr>
        <p:txBody>
          <a:bodyPr anchor="b"/>
          <a:lstStyle>
            <a:lvl1pPr>
              <a:buClr>
                <a:schemeClr val="folHlink"/>
              </a:buClr>
              <a:defRPr sz="2900">
                <a:solidFill>
                  <a:srgbClr val="313C40"/>
                </a:solidFill>
              </a:defRPr>
            </a:lvl1pPr>
          </a:lstStyle>
          <a:p>
            <a:r>
              <a:rPr lang="en-US" smtClean="0"/>
              <a:t>Click to edit Master title style</a:t>
            </a:r>
            <a:endParaRPr lang="en-US"/>
          </a:p>
        </p:txBody>
      </p:sp>
      <p:sp>
        <p:nvSpPr>
          <p:cNvPr id="441347" name="Rectangle 3"/>
          <p:cNvSpPr>
            <a:spLocks noGrp="1" noChangeArrowheads="1"/>
          </p:cNvSpPr>
          <p:nvPr>
            <p:ph type="sldNum" sz="quarter" idx="4"/>
          </p:nvPr>
        </p:nvSpPr>
        <p:spPr bwMode="auto">
          <a:xfrm>
            <a:off x="7086600" y="6400800"/>
            <a:ext cx="1905000" cy="3048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eaLnBrk="0" hangingPunct="0">
              <a:lnSpc>
                <a:spcPct val="100000"/>
              </a:lnSpc>
              <a:spcBef>
                <a:spcPct val="0"/>
              </a:spcBef>
              <a:buClrTx/>
              <a:buSzTx/>
              <a:buFontTx/>
              <a:buNone/>
              <a:defRPr sz="700">
                <a:latin typeface="Univers 45 Light" pitchFamily="34" charset="0"/>
              </a:defRPr>
            </a:lvl1pPr>
          </a:lstStyle>
          <a:p>
            <a:fld id="{ED32F6AB-830F-4CB8-8CB9-17C220AF7FCF}" type="slidenum">
              <a:rPr lang="en-US"/>
              <a:pPr/>
              <a:t>‹#›</a:t>
            </a:fld>
            <a:endParaRPr lang="en-US" dirty="0"/>
          </a:p>
        </p:txBody>
      </p:sp>
      <p:sp>
        <p:nvSpPr>
          <p:cNvPr id="441348" name="Freeform 4"/>
          <p:cNvSpPr>
            <a:spLocks/>
          </p:cNvSpPr>
          <p:nvPr/>
        </p:nvSpPr>
        <p:spPr bwMode="gray">
          <a:xfrm>
            <a:off x="457200" y="1322388"/>
            <a:ext cx="1755775" cy="1039812"/>
          </a:xfrm>
          <a:custGeom>
            <a:avLst/>
            <a:gdLst/>
            <a:ahLst/>
            <a:cxnLst>
              <a:cxn ang="0">
                <a:pos x="1106" y="0"/>
              </a:cxn>
              <a:cxn ang="0">
                <a:pos x="0" y="655"/>
              </a:cxn>
            </a:cxnLst>
            <a:rect l="0" t="0" r="r" b="b"/>
            <a:pathLst>
              <a:path w="1106" h="655">
                <a:moveTo>
                  <a:pt x="1106" y="0"/>
                </a:moveTo>
                <a:lnTo>
                  <a:pt x="0" y="655"/>
                </a:lnTo>
              </a:path>
            </a:pathLst>
          </a:custGeom>
          <a:noFill/>
          <a:ln w="5715" cmpd="sng">
            <a:solidFill>
              <a:srgbClr val="92978B"/>
            </a:solidFill>
            <a:round/>
            <a:headEnd type="none" w="med" len="med"/>
            <a:tailEnd type="none" w="med" len="med"/>
          </a:ln>
          <a:effectLst/>
        </p:spPr>
        <p:txBody>
          <a:bodyPr/>
          <a:lstStyle/>
          <a:p>
            <a:endParaRPr lang="en-US" dirty="0"/>
          </a:p>
        </p:txBody>
      </p:sp>
      <p:sp>
        <p:nvSpPr>
          <p:cNvPr id="441349" name="Freeform 5"/>
          <p:cNvSpPr>
            <a:spLocks/>
          </p:cNvSpPr>
          <p:nvPr/>
        </p:nvSpPr>
        <p:spPr bwMode="gray">
          <a:xfrm>
            <a:off x="457200" y="1774825"/>
            <a:ext cx="1751013" cy="587375"/>
          </a:xfrm>
          <a:custGeom>
            <a:avLst/>
            <a:gdLst/>
            <a:ahLst/>
            <a:cxnLst>
              <a:cxn ang="0">
                <a:pos x="1103" y="0"/>
              </a:cxn>
              <a:cxn ang="0">
                <a:pos x="0" y="370"/>
              </a:cxn>
            </a:cxnLst>
            <a:rect l="0" t="0" r="r" b="b"/>
            <a:pathLst>
              <a:path w="1103" h="370">
                <a:moveTo>
                  <a:pt x="1103" y="0"/>
                </a:moveTo>
                <a:lnTo>
                  <a:pt x="0" y="370"/>
                </a:lnTo>
              </a:path>
            </a:pathLst>
          </a:custGeom>
          <a:noFill/>
          <a:ln w="5715" cmpd="sng">
            <a:solidFill>
              <a:srgbClr val="92978B"/>
            </a:solidFill>
            <a:round/>
            <a:headEnd type="none" w="med" len="med"/>
            <a:tailEnd type="none" w="med" len="med"/>
          </a:ln>
          <a:effectLst/>
        </p:spPr>
        <p:txBody>
          <a:bodyPr/>
          <a:lstStyle/>
          <a:p>
            <a:endParaRPr lang="en-US" dirty="0"/>
          </a:p>
        </p:txBody>
      </p:sp>
      <p:sp>
        <p:nvSpPr>
          <p:cNvPr id="441350" name="Rectangle 6"/>
          <p:cNvSpPr>
            <a:spLocks noGrp="1" noChangeArrowheads="1"/>
          </p:cNvSpPr>
          <p:nvPr>
            <p:ph type="dt" sz="quarter" idx="2"/>
          </p:nvPr>
        </p:nvSpPr>
        <p:spPr bwMode="auto">
          <a:xfrm>
            <a:off x="533400" y="3352800"/>
            <a:ext cx="4191000" cy="4762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eaLnBrk="0" hangingPunct="0">
              <a:lnSpc>
                <a:spcPct val="100000"/>
              </a:lnSpc>
              <a:spcBef>
                <a:spcPct val="0"/>
              </a:spcBef>
              <a:buClrTx/>
              <a:buSzTx/>
              <a:buFontTx/>
              <a:buNone/>
              <a:defRPr sz="1600">
                <a:solidFill>
                  <a:srgbClr val="313C40"/>
                </a:solidFill>
              </a:defRPr>
            </a:lvl1pPr>
          </a:lstStyle>
          <a:p>
            <a:endParaRPr lang="en-US" dirty="0"/>
          </a:p>
        </p:txBody>
      </p:sp>
      <p:pic>
        <p:nvPicPr>
          <p:cNvPr id="441351" name="Picture 7" descr="imageStrip_broch"/>
          <p:cNvPicPr>
            <a:picLocks noChangeAspect="1" noChangeArrowheads="1"/>
          </p:cNvPicPr>
          <p:nvPr/>
        </p:nvPicPr>
        <p:blipFill>
          <a:blip r:embed="rId2" cstate="print"/>
          <a:srcRect l="818" r="1022"/>
          <a:stretch>
            <a:fillRect/>
          </a:stretch>
        </p:blipFill>
        <p:spPr bwMode="auto">
          <a:xfrm>
            <a:off x="0" y="3962400"/>
            <a:ext cx="9144000" cy="1306513"/>
          </a:xfrm>
          <a:prstGeom prst="rect">
            <a:avLst/>
          </a:prstGeom>
          <a:noFill/>
          <a:ln w="9525">
            <a:noFill/>
            <a:miter lim="800000"/>
            <a:headEnd/>
            <a:tailEnd/>
          </a:ln>
        </p:spPr>
      </p:pic>
      <p:sp>
        <p:nvSpPr>
          <p:cNvPr id="441352" name="Line 8"/>
          <p:cNvSpPr>
            <a:spLocks noChangeShapeType="1"/>
          </p:cNvSpPr>
          <p:nvPr/>
        </p:nvSpPr>
        <p:spPr bwMode="white">
          <a:xfrm>
            <a:off x="2057400" y="3962400"/>
            <a:ext cx="0" cy="1325563"/>
          </a:xfrm>
          <a:prstGeom prst="line">
            <a:avLst/>
          </a:prstGeom>
          <a:noFill/>
          <a:ln w="38100">
            <a:solidFill>
              <a:schemeClr val="bg1"/>
            </a:solidFill>
            <a:round/>
            <a:headEnd/>
            <a:tailEnd/>
          </a:ln>
          <a:effectLst/>
        </p:spPr>
        <p:txBody>
          <a:bodyPr/>
          <a:lstStyle/>
          <a:p>
            <a:endParaRPr lang="en-US" dirty="0"/>
          </a:p>
        </p:txBody>
      </p:sp>
      <p:sp>
        <p:nvSpPr>
          <p:cNvPr id="441353" name="Line 9"/>
          <p:cNvSpPr>
            <a:spLocks noChangeShapeType="1"/>
          </p:cNvSpPr>
          <p:nvPr/>
        </p:nvSpPr>
        <p:spPr bwMode="white">
          <a:xfrm>
            <a:off x="3357563" y="3962400"/>
            <a:ext cx="0" cy="1325563"/>
          </a:xfrm>
          <a:prstGeom prst="line">
            <a:avLst/>
          </a:prstGeom>
          <a:noFill/>
          <a:ln w="38100">
            <a:solidFill>
              <a:schemeClr val="bg1"/>
            </a:solidFill>
            <a:round/>
            <a:headEnd/>
            <a:tailEnd/>
          </a:ln>
          <a:effectLst/>
        </p:spPr>
        <p:txBody>
          <a:bodyPr/>
          <a:lstStyle/>
          <a:p>
            <a:endParaRPr lang="en-US" dirty="0"/>
          </a:p>
        </p:txBody>
      </p:sp>
      <p:sp>
        <p:nvSpPr>
          <p:cNvPr id="441354" name="Line 10"/>
          <p:cNvSpPr>
            <a:spLocks noChangeShapeType="1"/>
          </p:cNvSpPr>
          <p:nvPr/>
        </p:nvSpPr>
        <p:spPr bwMode="white">
          <a:xfrm>
            <a:off x="4676775" y="3962400"/>
            <a:ext cx="0" cy="1325563"/>
          </a:xfrm>
          <a:prstGeom prst="line">
            <a:avLst/>
          </a:prstGeom>
          <a:noFill/>
          <a:ln w="38100">
            <a:solidFill>
              <a:schemeClr val="bg1"/>
            </a:solidFill>
            <a:round/>
            <a:headEnd/>
            <a:tailEnd/>
          </a:ln>
          <a:effectLst/>
        </p:spPr>
        <p:txBody>
          <a:bodyPr/>
          <a:lstStyle/>
          <a:p>
            <a:endParaRPr lang="en-US" dirty="0"/>
          </a:p>
        </p:txBody>
      </p:sp>
      <p:sp>
        <p:nvSpPr>
          <p:cNvPr id="441355" name="Line 11"/>
          <p:cNvSpPr>
            <a:spLocks noChangeShapeType="1"/>
          </p:cNvSpPr>
          <p:nvPr/>
        </p:nvSpPr>
        <p:spPr bwMode="white">
          <a:xfrm>
            <a:off x="5976938" y="3962400"/>
            <a:ext cx="0" cy="1325563"/>
          </a:xfrm>
          <a:prstGeom prst="line">
            <a:avLst/>
          </a:prstGeom>
          <a:noFill/>
          <a:ln w="38100">
            <a:solidFill>
              <a:schemeClr val="bg1"/>
            </a:solidFill>
            <a:round/>
            <a:headEnd/>
            <a:tailEnd/>
          </a:ln>
          <a:effectLst/>
        </p:spPr>
        <p:txBody>
          <a:bodyPr/>
          <a:lstStyle/>
          <a:p>
            <a:endParaRPr lang="en-US" dirty="0"/>
          </a:p>
        </p:txBody>
      </p:sp>
      <p:sp>
        <p:nvSpPr>
          <p:cNvPr id="441356" name="Line 12"/>
          <p:cNvSpPr>
            <a:spLocks noChangeShapeType="1"/>
          </p:cNvSpPr>
          <p:nvPr/>
        </p:nvSpPr>
        <p:spPr bwMode="white">
          <a:xfrm>
            <a:off x="7305675" y="3962400"/>
            <a:ext cx="0" cy="1325563"/>
          </a:xfrm>
          <a:prstGeom prst="line">
            <a:avLst/>
          </a:prstGeom>
          <a:noFill/>
          <a:ln w="38100">
            <a:solidFill>
              <a:schemeClr val="bg1"/>
            </a:solidFill>
            <a:round/>
            <a:headEnd/>
            <a:tailEnd/>
          </a:ln>
          <a:effectLst/>
        </p:spPr>
        <p:txBody>
          <a:bodyPr/>
          <a:lstStyle/>
          <a:p>
            <a:endParaRPr lang="en-US" dirty="0"/>
          </a:p>
        </p:txBody>
      </p:sp>
      <p:sp>
        <p:nvSpPr>
          <p:cNvPr id="441357" name="Rectangle 13"/>
          <p:cNvSpPr>
            <a:spLocks noChangeArrowheads="1"/>
          </p:cNvSpPr>
          <p:nvPr/>
        </p:nvSpPr>
        <p:spPr bwMode="auto">
          <a:xfrm>
            <a:off x="2209800" y="1322388"/>
            <a:ext cx="2952750" cy="450850"/>
          </a:xfrm>
          <a:prstGeom prst="rect">
            <a:avLst/>
          </a:prstGeom>
          <a:noFill/>
          <a:ln w="9525">
            <a:solidFill>
              <a:srgbClr val="92978B"/>
            </a:solidFill>
            <a:miter lim="800000"/>
            <a:headEnd/>
            <a:tailEnd/>
          </a:ln>
          <a:effectLst/>
        </p:spPr>
        <p:txBody>
          <a:bodyPr wrap="none" anchor="ctr"/>
          <a:lstStyle/>
          <a:p>
            <a:endParaRPr lang="en-US" dirty="0"/>
          </a:p>
        </p:txBody>
      </p:sp>
      <p:pic>
        <p:nvPicPr>
          <p:cNvPr id="441358" name="Picture 14" descr="logo"/>
          <p:cNvPicPr>
            <a:picLocks noChangeAspect="1" noChangeArrowheads="1"/>
          </p:cNvPicPr>
          <p:nvPr/>
        </p:nvPicPr>
        <p:blipFill>
          <a:blip r:embed="rId3" cstate="print"/>
          <a:srcRect/>
          <a:stretch>
            <a:fillRect/>
          </a:stretch>
        </p:blipFill>
        <p:spPr bwMode="auto">
          <a:xfrm>
            <a:off x="7891463" y="1177925"/>
            <a:ext cx="812800" cy="527050"/>
          </a:xfrm>
          <a:prstGeom prst="rect">
            <a:avLst/>
          </a:prstGeom>
          <a:noFill/>
        </p:spPr>
      </p:pic>
      <p:sp>
        <p:nvSpPr>
          <p:cNvPr id="441359" name="Text Box 15"/>
          <p:cNvSpPr txBox="1">
            <a:spLocks noChangeArrowheads="1"/>
          </p:cNvSpPr>
          <p:nvPr/>
        </p:nvSpPr>
        <p:spPr bwMode="auto">
          <a:xfrm>
            <a:off x="2270125" y="1311275"/>
            <a:ext cx="2847975" cy="457200"/>
          </a:xfrm>
          <a:prstGeom prst="rect">
            <a:avLst/>
          </a:prstGeom>
          <a:noFill/>
          <a:ln w="9525">
            <a:noFill/>
            <a:miter lim="800000"/>
            <a:headEnd/>
            <a:tailEnd/>
          </a:ln>
          <a:effectLst/>
        </p:spPr>
        <p:txBody>
          <a:bodyPr wrap="none">
            <a:spAutoFit/>
          </a:bodyPr>
          <a:lstStyle/>
          <a:p>
            <a:pPr eaLnBrk="0" hangingPunct="0">
              <a:lnSpc>
                <a:spcPct val="100000"/>
              </a:lnSpc>
              <a:spcBef>
                <a:spcPct val="0"/>
              </a:spcBef>
              <a:buClrTx/>
              <a:buSzTx/>
              <a:buFontTx/>
              <a:buNone/>
            </a:pPr>
            <a:r>
              <a:rPr lang="en-US" sz="2400" dirty="0">
                <a:solidFill>
                  <a:srgbClr val="B2B2B2"/>
                </a:solidFill>
                <a:latin typeface="Arial Unicode MS" pitchFamily="34" charset="-128"/>
              </a:rPr>
              <a:t>building momentum</a:t>
            </a:r>
          </a:p>
        </p:txBody>
      </p:sp>
      <p:sp>
        <p:nvSpPr>
          <p:cNvPr id="441360" name="Text Box 16"/>
          <p:cNvSpPr txBox="1">
            <a:spLocks noChangeArrowheads="1"/>
          </p:cNvSpPr>
          <p:nvPr/>
        </p:nvSpPr>
        <p:spPr bwMode="auto">
          <a:xfrm>
            <a:off x="8266113" y="6661150"/>
            <a:ext cx="654050" cy="201613"/>
          </a:xfrm>
          <a:prstGeom prst="rect">
            <a:avLst/>
          </a:prstGeom>
          <a:noFill/>
          <a:ln w="9525">
            <a:noFill/>
            <a:miter lim="800000"/>
            <a:headEnd/>
            <a:tailEnd/>
          </a:ln>
          <a:effectLst/>
        </p:spPr>
        <p:txBody>
          <a:bodyPr>
            <a:spAutoFit/>
          </a:bodyPr>
          <a:lstStyle/>
          <a:p>
            <a:pPr algn="r" eaLnBrk="0" hangingPunct="0">
              <a:lnSpc>
                <a:spcPct val="90000"/>
              </a:lnSpc>
              <a:spcBef>
                <a:spcPct val="0"/>
              </a:spcBef>
              <a:buClrTx/>
              <a:buSzTx/>
              <a:buFontTx/>
              <a:buNone/>
            </a:pPr>
            <a:fld id="{FB8AA0A7-AB20-4FE5-9AB3-FDA2EDAE5554}" type="slidenum">
              <a:rPr lang="en-US" sz="800">
                <a:latin typeface="GE Inspira" pitchFamily="34" charset="0"/>
                <a:cs typeface="Times New Roman" pitchFamily="18" charset="0"/>
              </a:rPr>
              <a:pPr algn="r" eaLnBrk="0" hangingPunct="0">
                <a:lnSpc>
                  <a:spcPct val="90000"/>
                </a:lnSpc>
                <a:spcBef>
                  <a:spcPct val="0"/>
                </a:spcBef>
                <a:buClrTx/>
                <a:buSzTx/>
                <a:buFontTx/>
                <a:buNone/>
              </a:pPr>
              <a:t>‹#›</a:t>
            </a:fld>
            <a:r>
              <a:rPr lang="en-US" sz="800" dirty="0">
                <a:latin typeface="GE Inspira" pitchFamily="34" charset="0"/>
                <a:cs typeface="Times New Roman" pitchFamily="18" charset="0"/>
              </a:rPr>
              <a:t> </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290513"/>
            <a:ext cx="2057400" cy="58626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19100" y="290513"/>
            <a:ext cx="6019800" cy="58626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19100" y="290513"/>
            <a:ext cx="8229600" cy="5862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28625" y="290513"/>
            <a:ext cx="7629525" cy="4572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19100" y="852488"/>
            <a:ext cx="4038600" cy="5300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10100" y="852488"/>
            <a:ext cx="4038600" cy="5300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19100" y="852488"/>
            <a:ext cx="4038600" cy="5300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852488"/>
            <a:ext cx="4038600" cy="5300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22" name="Rectangle 2"/>
          <p:cNvSpPr>
            <a:spLocks noGrp="1" noChangeArrowheads="1"/>
          </p:cNvSpPr>
          <p:nvPr>
            <p:ph type="body" idx="1"/>
          </p:nvPr>
        </p:nvSpPr>
        <p:spPr bwMode="auto">
          <a:xfrm>
            <a:off x="419100" y="852488"/>
            <a:ext cx="8229600" cy="5300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40323" name="Rectangle 3"/>
          <p:cNvSpPr>
            <a:spLocks noGrp="1" noChangeArrowheads="1"/>
          </p:cNvSpPr>
          <p:nvPr>
            <p:ph type="title"/>
          </p:nvPr>
        </p:nvSpPr>
        <p:spPr bwMode="auto">
          <a:xfrm>
            <a:off x="428625" y="290513"/>
            <a:ext cx="7629525" cy="45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40324" name="Text Box 4"/>
          <p:cNvSpPr txBox="1">
            <a:spLocks noChangeArrowheads="1"/>
          </p:cNvSpPr>
          <p:nvPr/>
        </p:nvSpPr>
        <p:spPr bwMode="auto">
          <a:xfrm>
            <a:off x="3857625" y="6389688"/>
            <a:ext cx="1295400" cy="254000"/>
          </a:xfrm>
          <a:prstGeom prst="rect">
            <a:avLst/>
          </a:prstGeom>
          <a:noFill/>
          <a:ln w="9525">
            <a:solidFill>
              <a:srgbClr val="92978B"/>
            </a:solidFill>
            <a:miter lim="800000"/>
            <a:headEnd/>
            <a:tailEnd/>
          </a:ln>
          <a:effectLst/>
        </p:spPr>
        <p:txBody>
          <a:bodyPr anchor="ctr">
            <a:spAutoFit/>
          </a:bodyPr>
          <a:lstStyle/>
          <a:p>
            <a:pPr algn="ctr" eaLnBrk="0" hangingPunct="0">
              <a:lnSpc>
                <a:spcPct val="100000"/>
              </a:lnSpc>
              <a:spcBef>
                <a:spcPct val="50000"/>
              </a:spcBef>
              <a:buClrTx/>
              <a:buSzTx/>
              <a:buFontTx/>
              <a:buNone/>
            </a:pPr>
            <a:r>
              <a:rPr lang="en-US" sz="1000" dirty="0">
                <a:solidFill>
                  <a:schemeClr val="bg2"/>
                </a:solidFill>
              </a:rPr>
              <a:t>1/08/09</a:t>
            </a:r>
          </a:p>
        </p:txBody>
      </p:sp>
      <p:sp>
        <p:nvSpPr>
          <p:cNvPr id="440326" name="Rectangle 6"/>
          <p:cNvSpPr>
            <a:spLocks noChangeArrowheads="1"/>
          </p:cNvSpPr>
          <p:nvPr/>
        </p:nvSpPr>
        <p:spPr bwMode="gray">
          <a:xfrm>
            <a:off x="3857625" y="6408738"/>
            <a:ext cx="1295400" cy="234950"/>
          </a:xfrm>
          <a:prstGeom prst="rect">
            <a:avLst/>
          </a:prstGeom>
          <a:noFill/>
          <a:ln w="9525">
            <a:noFill/>
            <a:miter lim="800000"/>
            <a:headEnd/>
            <a:tailEnd/>
          </a:ln>
          <a:effectLst/>
        </p:spPr>
        <p:txBody>
          <a:bodyPr wrap="none" anchor="ctr"/>
          <a:lstStyle/>
          <a:p>
            <a:endParaRPr lang="en-US" dirty="0"/>
          </a:p>
        </p:txBody>
      </p:sp>
      <p:pic>
        <p:nvPicPr>
          <p:cNvPr id="440328" name="Picture 8" descr="logo"/>
          <p:cNvPicPr>
            <a:picLocks noChangeAspect="1" noChangeArrowheads="1"/>
          </p:cNvPicPr>
          <p:nvPr/>
        </p:nvPicPr>
        <p:blipFill>
          <a:blip r:embed="rId15" cstate="print"/>
          <a:srcRect/>
          <a:stretch>
            <a:fillRect/>
          </a:stretch>
        </p:blipFill>
        <p:spPr bwMode="auto">
          <a:xfrm>
            <a:off x="8186738" y="260350"/>
            <a:ext cx="812800" cy="527050"/>
          </a:xfrm>
          <a:prstGeom prst="rect">
            <a:avLst/>
          </a:prstGeom>
          <a:noFill/>
        </p:spPr>
      </p:pic>
      <p:sp>
        <p:nvSpPr>
          <p:cNvPr id="440329" name="Rectangle 9"/>
          <p:cNvSpPr>
            <a:spLocks noChangeArrowheads="1"/>
          </p:cNvSpPr>
          <p:nvPr/>
        </p:nvSpPr>
        <p:spPr bwMode="auto">
          <a:xfrm>
            <a:off x="519113" y="6343650"/>
            <a:ext cx="2106612" cy="300038"/>
          </a:xfrm>
          <a:prstGeom prst="rect">
            <a:avLst/>
          </a:prstGeom>
          <a:noFill/>
          <a:ln w="9525">
            <a:solidFill>
              <a:srgbClr val="92978B"/>
            </a:solidFill>
            <a:miter lim="800000"/>
            <a:headEnd/>
            <a:tailEnd/>
          </a:ln>
          <a:effectLst/>
        </p:spPr>
        <p:txBody>
          <a:bodyPr wrap="none" anchor="ctr"/>
          <a:lstStyle/>
          <a:p>
            <a:endParaRPr lang="en-US" dirty="0"/>
          </a:p>
        </p:txBody>
      </p:sp>
      <p:sp>
        <p:nvSpPr>
          <p:cNvPr id="440330" name="Line 10"/>
          <p:cNvSpPr>
            <a:spLocks noChangeShapeType="1"/>
          </p:cNvSpPr>
          <p:nvPr/>
        </p:nvSpPr>
        <p:spPr bwMode="auto">
          <a:xfrm>
            <a:off x="2632075" y="6643688"/>
            <a:ext cx="1244600" cy="0"/>
          </a:xfrm>
          <a:prstGeom prst="line">
            <a:avLst/>
          </a:prstGeom>
          <a:noFill/>
          <a:ln w="9525">
            <a:solidFill>
              <a:srgbClr val="92978B"/>
            </a:solidFill>
            <a:round/>
            <a:headEnd/>
            <a:tailEnd/>
          </a:ln>
          <a:effectLst/>
        </p:spPr>
        <p:txBody>
          <a:bodyPr/>
          <a:lstStyle/>
          <a:p>
            <a:endParaRPr lang="en-US" dirty="0"/>
          </a:p>
        </p:txBody>
      </p:sp>
      <p:sp>
        <p:nvSpPr>
          <p:cNvPr id="440331" name="Line 11"/>
          <p:cNvSpPr>
            <a:spLocks noChangeShapeType="1"/>
          </p:cNvSpPr>
          <p:nvPr/>
        </p:nvSpPr>
        <p:spPr bwMode="auto">
          <a:xfrm rot="21540000">
            <a:off x="2627313" y="6330950"/>
            <a:ext cx="1225550" cy="63500"/>
          </a:xfrm>
          <a:prstGeom prst="line">
            <a:avLst/>
          </a:prstGeom>
          <a:noFill/>
          <a:ln w="9525">
            <a:solidFill>
              <a:srgbClr val="92978B"/>
            </a:solidFill>
            <a:round/>
            <a:headEnd/>
            <a:tailEnd/>
          </a:ln>
          <a:effectLst/>
        </p:spPr>
        <p:txBody>
          <a:bodyPr/>
          <a:lstStyle/>
          <a:p>
            <a:endParaRPr lang="en-US" dirty="0"/>
          </a:p>
        </p:txBody>
      </p:sp>
      <p:sp>
        <p:nvSpPr>
          <p:cNvPr id="440332" name="Text Box 12"/>
          <p:cNvSpPr txBox="1">
            <a:spLocks noChangeArrowheads="1"/>
          </p:cNvSpPr>
          <p:nvPr/>
        </p:nvSpPr>
        <p:spPr bwMode="auto">
          <a:xfrm>
            <a:off x="479425" y="6307138"/>
            <a:ext cx="2178050" cy="366712"/>
          </a:xfrm>
          <a:prstGeom prst="rect">
            <a:avLst/>
          </a:prstGeom>
          <a:noFill/>
          <a:ln w="9525">
            <a:noFill/>
            <a:miter lim="800000"/>
            <a:headEnd/>
            <a:tailEnd/>
          </a:ln>
          <a:effectLst/>
        </p:spPr>
        <p:txBody>
          <a:bodyPr wrap="none">
            <a:spAutoFit/>
          </a:bodyPr>
          <a:lstStyle/>
          <a:p>
            <a:pPr eaLnBrk="0" hangingPunct="0">
              <a:lnSpc>
                <a:spcPct val="100000"/>
              </a:lnSpc>
              <a:spcBef>
                <a:spcPct val="0"/>
              </a:spcBef>
              <a:buClrTx/>
              <a:buSzTx/>
              <a:buFontTx/>
              <a:buNone/>
            </a:pPr>
            <a:r>
              <a:rPr lang="en-US" sz="1800" dirty="0">
                <a:solidFill>
                  <a:srgbClr val="B2B2B2"/>
                </a:solidFill>
                <a:latin typeface="Arial Unicode MS" pitchFamily="34" charset="-128"/>
              </a:rPr>
              <a:t>building momentum</a:t>
            </a:r>
          </a:p>
        </p:txBody>
      </p:sp>
      <p:sp>
        <p:nvSpPr>
          <p:cNvPr id="440333" name="Text Box 13"/>
          <p:cNvSpPr txBox="1">
            <a:spLocks noChangeArrowheads="1"/>
          </p:cNvSpPr>
          <p:nvPr/>
        </p:nvSpPr>
        <p:spPr bwMode="auto">
          <a:xfrm>
            <a:off x="8266113" y="6661150"/>
            <a:ext cx="654050" cy="201613"/>
          </a:xfrm>
          <a:prstGeom prst="rect">
            <a:avLst/>
          </a:prstGeom>
          <a:noFill/>
          <a:ln w="9525">
            <a:noFill/>
            <a:miter lim="800000"/>
            <a:headEnd/>
            <a:tailEnd/>
          </a:ln>
          <a:effectLst/>
        </p:spPr>
        <p:txBody>
          <a:bodyPr>
            <a:spAutoFit/>
          </a:bodyPr>
          <a:lstStyle/>
          <a:p>
            <a:pPr algn="r" eaLnBrk="0" hangingPunct="0">
              <a:lnSpc>
                <a:spcPct val="90000"/>
              </a:lnSpc>
              <a:spcBef>
                <a:spcPct val="0"/>
              </a:spcBef>
              <a:buClrTx/>
              <a:buSzTx/>
              <a:buFontTx/>
              <a:buNone/>
            </a:pPr>
            <a:fld id="{7CD831DD-2F28-46CE-B90C-CFAEB53951C4}" type="slidenum">
              <a:rPr lang="en-US" sz="800">
                <a:latin typeface="GE Inspira" pitchFamily="34" charset="0"/>
                <a:cs typeface="Times New Roman" pitchFamily="18" charset="0"/>
              </a:rPr>
              <a:pPr algn="r" eaLnBrk="0" hangingPunct="0">
                <a:lnSpc>
                  <a:spcPct val="90000"/>
                </a:lnSpc>
                <a:spcBef>
                  <a:spcPct val="0"/>
                </a:spcBef>
                <a:buClrTx/>
                <a:buSzTx/>
                <a:buFontTx/>
                <a:buNone/>
              </a:pPr>
              <a:t>‹#›</a:t>
            </a:fld>
            <a:r>
              <a:rPr lang="en-US" sz="800" dirty="0">
                <a:latin typeface="GE Inspira" pitchFamily="34" charset="0"/>
                <a:cs typeface="Times New Roman" pitchFamily="18" charset="0"/>
              </a:rPr>
              <a:t> </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xStyles>
    <p:titleStyle>
      <a:lvl1pPr algn="l" rtl="0" eaLnBrk="1" fontAlgn="base" hangingPunct="1">
        <a:spcBef>
          <a:spcPct val="0"/>
        </a:spcBef>
        <a:spcAft>
          <a:spcPct val="0"/>
        </a:spcAft>
        <a:buClr>
          <a:schemeClr val="accent2"/>
        </a:buClr>
        <a:buSzPct val="120000"/>
        <a:defRPr sz="2200">
          <a:solidFill>
            <a:schemeClr val="tx1"/>
          </a:solidFill>
          <a:latin typeface="+mj-lt"/>
          <a:ea typeface="+mj-ea"/>
          <a:cs typeface="+mj-cs"/>
        </a:defRPr>
      </a:lvl1pPr>
      <a:lvl2pPr algn="l" rtl="0" eaLnBrk="1" fontAlgn="base" hangingPunct="1">
        <a:spcBef>
          <a:spcPct val="0"/>
        </a:spcBef>
        <a:spcAft>
          <a:spcPct val="0"/>
        </a:spcAft>
        <a:buClr>
          <a:schemeClr val="accent2"/>
        </a:buClr>
        <a:buSzPct val="120000"/>
        <a:defRPr sz="2200">
          <a:solidFill>
            <a:schemeClr val="tx1"/>
          </a:solidFill>
          <a:latin typeface="Arial" charset="0"/>
          <a:ea typeface="ＭＳ Ｐゴシック" pitchFamily="124" charset="-128"/>
        </a:defRPr>
      </a:lvl2pPr>
      <a:lvl3pPr algn="l" rtl="0" eaLnBrk="1" fontAlgn="base" hangingPunct="1">
        <a:spcBef>
          <a:spcPct val="0"/>
        </a:spcBef>
        <a:spcAft>
          <a:spcPct val="0"/>
        </a:spcAft>
        <a:buClr>
          <a:schemeClr val="accent2"/>
        </a:buClr>
        <a:buSzPct val="120000"/>
        <a:defRPr sz="2200">
          <a:solidFill>
            <a:schemeClr val="tx1"/>
          </a:solidFill>
          <a:latin typeface="Arial" charset="0"/>
          <a:ea typeface="ＭＳ Ｐゴシック" pitchFamily="124" charset="-128"/>
        </a:defRPr>
      </a:lvl3pPr>
      <a:lvl4pPr algn="l" rtl="0" eaLnBrk="1" fontAlgn="base" hangingPunct="1">
        <a:spcBef>
          <a:spcPct val="0"/>
        </a:spcBef>
        <a:spcAft>
          <a:spcPct val="0"/>
        </a:spcAft>
        <a:buClr>
          <a:schemeClr val="accent2"/>
        </a:buClr>
        <a:buSzPct val="120000"/>
        <a:defRPr sz="2200">
          <a:solidFill>
            <a:schemeClr val="tx1"/>
          </a:solidFill>
          <a:latin typeface="Arial" charset="0"/>
          <a:ea typeface="ＭＳ Ｐゴシック" pitchFamily="124" charset="-128"/>
        </a:defRPr>
      </a:lvl4pPr>
      <a:lvl5pPr algn="l" rtl="0" eaLnBrk="1" fontAlgn="base" hangingPunct="1">
        <a:spcBef>
          <a:spcPct val="0"/>
        </a:spcBef>
        <a:spcAft>
          <a:spcPct val="0"/>
        </a:spcAft>
        <a:buClr>
          <a:schemeClr val="accent2"/>
        </a:buClr>
        <a:buSzPct val="120000"/>
        <a:defRPr sz="2200">
          <a:solidFill>
            <a:schemeClr val="tx1"/>
          </a:solidFill>
          <a:latin typeface="Arial" charset="0"/>
          <a:ea typeface="ＭＳ Ｐゴシック" pitchFamily="124" charset="-128"/>
        </a:defRPr>
      </a:lvl5pPr>
      <a:lvl6pPr marL="457200" algn="l" rtl="0" eaLnBrk="1" fontAlgn="base" hangingPunct="1">
        <a:spcBef>
          <a:spcPct val="0"/>
        </a:spcBef>
        <a:spcAft>
          <a:spcPct val="0"/>
        </a:spcAft>
        <a:buClr>
          <a:schemeClr val="accent2"/>
        </a:buClr>
        <a:buSzPct val="120000"/>
        <a:defRPr sz="2200">
          <a:solidFill>
            <a:schemeClr val="tx1"/>
          </a:solidFill>
          <a:latin typeface="Arial" charset="0"/>
          <a:ea typeface="ＭＳ Ｐゴシック" pitchFamily="124" charset="-128"/>
        </a:defRPr>
      </a:lvl6pPr>
      <a:lvl7pPr marL="914400" algn="l" rtl="0" eaLnBrk="1" fontAlgn="base" hangingPunct="1">
        <a:spcBef>
          <a:spcPct val="0"/>
        </a:spcBef>
        <a:spcAft>
          <a:spcPct val="0"/>
        </a:spcAft>
        <a:buClr>
          <a:schemeClr val="accent2"/>
        </a:buClr>
        <a:buSzPct val="120000"/>
        <a:defRPr sz="2200">
          <a:solidFill>
            <a:schemeClr val="tx1"/>
          </a:solidFill>
          <a:latin typeface="Arial" charset="0"/>
          <a:ea typeface="ＭＳ Ｐゴシック" pitchFamily="124" charset="-128"/>
        </a:defRPr>
      </a:lvl7pPr>
      <a:lvl8pPr marL="1371600" algn="l" rtl="0" eaLnBrk="1" fontAlgn="base" hangingPunct="1">
        <a:spcBef>
          <a:spcPct val="0"/>
        </a:spcBef>
        <a:spcAft>
          <a:spcPct val="0"/>
        </a:spcAft>
        <a:buClr>
          <a:schemeClr val="accent2"/>
        </a:buClr>
        <a:buSzPct val="120000"/>
        <a:defRPr sz="2200">
          <a:solidFill>
            <a:schemeClr val="tx1"/>
          </a:solidFill>
          <a:latin typeface="Arial" charset="0"/>
          <a:ea typeface="ＭＳ Ｐゴシック" pitchFamily="124" charset="-128"/>
        </a:defRPr>
      </a:lvl8pPr>
      <a:lvl9pPr marL="1828800" algn="l" rtl="0" eaLnBrk="1" fontAlgn="base" hangingPunct="1">
        <a:spcBef>
          <a:spcPct val="0"/>
        </a:spcBef>
        <a:spcAft>
          <a:spcPct val="0"/>
        </a:spcAft>
        <a:buClr>
          <a:schemeClr val="accent2"/>
        </a:buClr>
        <a:buSzPct val="120000"/>
        <a:defRPr sz="2200">
          <a:solidFill>
            <a:schemeClr val="tx1"/>
          </a:solidFill>
          <a:latin typeface="Arial" charset="0"/>
          <a:ea typeface="ＭＳ Ｐゴシック" pitchFamily="124" charset="-128"/>
        </a:defRPr>
      </a:lvl9pPr>
    </p:titleStyle>
    <p:bodyStyle>
      <a:lvl1pPr marL="177800" indent="-177800" algn="l" rtl="0" eaLnBrk="1" fontAlgn="base" hangingPunct="1">
        <a:spcBef>
          <a:spcPct val="20000"/>
        </a:spcBef>
        <a:spcAft>
          <a:spcPct val="0"/>
        </a:spcAft>
        <a:buClr>
          <a:schemeClr val="folHlink"/>
        </a:buClr>
        <a:buSzPct val="120000"/>
        <a:buFont typeface="Univers 55" pitchFamily="34" charset="0"/>
        <a:defRPr sz="2000">
          <a:solidFill>
            <a:srgbClr val="B20935"/>
          </a:solidFill>
          <a:latin typeface="+mn-lt"/>
          <a:ea typeface="+mn-ea"/>
          <a:cs typeface="+mn-cs"/>
        </a:defRPr>
      </a:lvl1pPr>
      <a:lvl2pPr marL="406400" indent="-114300" algn="l" rtl="0" eaLnBrk="1" fontAlgn="base" hangingPunct="1">
        <a:spcBef>
          <a:spcPct val="20000"/>
        </a:spcBef>
        <a:spcAft>
          <a:spcPct val="0"/>
        </a:spcAft>
        <a:buClr>
          <a:schemeClr val="folHlink"/>
        </a:buClr>
        <a:buSzPct val="120000"/>
        <a:buFont typeface="Univers 55" pitchFamily="34" charset="0"/>
        <a:buChar char="»"/>
        <a:defRPr>
          <a:solidFill>
            <a:schemeClr val="tx1"/>
          </a:solidFill>
          <a:latin typeface="+mn-lt"/>
          <a:ea typeface="+mn-ea"/>
        </a:defRPr>
      </a:lvl2pPr>
      <a:lvl3pPr marL="690563" indent="-120650" algn="l" rtl="0" eaLnBrk="1" fontAlgn="base" hangingPunct="1">
        <a:spcBef>
          <a:spcPct val="20000"/>
        </a:spcBef>
        <a:spcAft>
          <a:spcPct val="0"/>
        </a:spcAft>
        <a:buClr>
          <a:srgbClr val="92978B"/>
        </a:buClr>
        <a:buSzPct val="50000"/>
        <a:buChar char="•"/>
        <a:defRPr sz="1600">
          <a:solidFill>
            <a:schemeClr val="tx1"/>
          </a:solidFill>
          <a:latin typeface="+mn-lt"/>
          <a:ea typeface="+mn-ea"/>
        </a:defRPr>
      </a:lvl3pPr>
      <a:lvl4pPr marL="1206500" indent="-228600" algn="l" rtl="0" eaLnBrk="1" fontAlgn="base" hangingPunct="1">
        <a:spcBef>
          <a:spcPct val="20000"/>
        </a:spcBef>
        <a:spcAft>
          <a:spcPct val="0"/>
        </a:spcAft>
        <a:defRPr sz="1600">
          <a:solidFill>
            <a:schemeClr val="tx1"/>
          </a:solidFill>
          <a:latin typeface="+mn-lt"/>
          <a:ea typeface="+mn-ea"/>
        </a:defRPr>
      </a:lvl4pPr>
      <a:lvl5pPr marL="1485900" indent="-114300" algn="l" rtl="0" eaLnBrk="1" fontAlgn="base" hangingPunct="1">
        <a:spcBef>
          <a:spcPct val="20000"/>
        </a:spcBef>
        <a:spcAft>
          <a:spcPct val="0"/>
        </a:spcAft>
        <a:buChar char="»"/>
        <a:defRPr sz="1600">
          <a:solidFill>
            <a:schemeClr val="tx1"/>
          </a:solidFill>
          <a:latin typeface="+mn-lt"/>
          <a:ea typeface="+mn-ea"/>
        </a:defRPr>
      </a:lvl5pPr>
      <a:lvl6pPr marL="1943100" indent="-114300" algn="l" rtl="0" eaLnBrk="1" fontAlgn="base" hangingPunct="1">
        <a:spcBef>
          <a:spcPct val="20000"/>
        </a:spcBef>
        <a:spcAft>
          <a:spcPct val="0"/>
        </a:spcAft>
        <a:buChar char="»"/>
        <a:defRPr sz="1600">
          <a:solidFill>
            <a:schemeClr val="tx1"/>
          </a:solidFill>
          <a:latin typeface="+mn-lt"/>
          <a:ea typeface="+mn-ea"/>
        </a:defRPr>
      </a:lvl6pPr>
      <a:lvl7pPr marL="2400300" indent="-114300" algn="l" rtl="0" eaLnBrk="1" fontAlgn="base" hangingPunct="1">
        <a:spcBef>
          <a:spcPct val="20000"/>
        </a:spcBef>
        <a:spcAft>
          <a:spcPct val="0"/>
        </a:spcAft>
        <a:buChar char="»"/>
        <a:defRPr sz="1600">
          <a:solidFill>
            <a:schemeClr val="tx1"/>
          </a:solidFill>
          <a:latin typeface="+mn-lt"/>
          <a:ea typeface="+mn-ea"/>
        </a:defRPr>
      </a:lvl7pPr>
      <a:lvl8pPr marL="2857500" indent="-114300" algn="l" rtl="0" eaLnBrk="1" fontAlgn="base" hangingPunct="1">
        <a:spcBef>
          <a:spcPct val="20000"/>
        </a:spcBef>
        <a:spcAft>
          <a:spcPct val="0"/>
        </a:spcAft>
        <a:buChar char="»"/>
        <a:defRPr sz="1600">
          <a:solidFill>
            <a:schemeClr val="tx1"/>
          </a:solidFill>
          <a:latin typeface="+mn-lt"/>
          <a:ea typeface="+mn-ea"/>
        </a:defRPr>
      </a:lvl8pPr>
      <a:lvl9pPr marL="3314700" indent="-114300" algn="l" rtl="0" eaLnBrk="1" fontAlgn="base" hangingPunct="1">
        <a:spcBef>
          <a:spcPct val="20000"/>
        </a:spcBef>
        <a:spcAft>
          <a:spcPct val="0"/>
        </a:spcAft>
        <a:buChar char="»"/>
        <a:defRPr sz="16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5100" name="Rectangle 380"/>
          <p:cNvSpPr>
            <a:spLocks noGrp="1" noChangeArrowheads="1"/>
          </p:cNvSpPr>
          <p:nvPr>
            <p:ph type="ctrTitle"/>
          </p:nvPr>
        </p:nvSpPr>
        <p:spPr>
          <a:noFill/>
          <a:ln>
            <a:solidFill>
              <a:schemeClr val="hlink"/>
            </a:solidFill>
          </a:ln>
        </p:spPr>
        <p:txBody>
          <a:bodyPr anchor="ctr" anchorCtr="1"/>
          <a:lstStyle/>
          <a:p>
            <a:pPr algn="ctr"/>
            <a:r>
              <a:rPr lang="en-US" sz="2800" b="1" dirty="0" smtClean="0">
                <a:solidFill>
                  <a:srgbClr val="0000FF"/>
                </a:solidFill>
              </a:rPr>
              <a:t>General Machine Shop Safety</a:t>
            </a:r>
            <a:endParaRPr lang="en-US" sz="2800" b="1" dirty="0">
              <a:solidFill>
                <a:srgbClr val="0000FF"/>
              </a:solidFill>
            </a:endParaRPr>
          </a:p>
        </p:txBody>
      </p:sp>
      <p:sp>
        <p:nvSpPr>
          <p:cNvPr id="5" name="TextBox 4"/>
          <p:cNvSpPr txBox="1"/>
          <p:nvPr/>
        </p:nvSpPr>
        <p:spPr>
          <a:xfrm>
            <a:off x="2246489" y="1332091"/>
            <a:ext cx="2844800" cy="394210"/>
          </a:xfrm>
          <a:prstGeom prst="rect">
            <a:avLst/>
          </a:prstGeom>
          <a:solidFill>
            <a:schemeClr val="bg1"/>
          </a:solidFill>
        </p:spPr>
        <p:txBody>
          <a:bodyPr wrap="square" rtlCol="0">
            <a:spAutoFit/>
          </a:bodyPr>
          <a:lstStyle/>
          <a:p>
            <a:pPr>
              <a:buNone/>
            </a:pPr>
            <a:r>
              <a:rPr lang="en-US" sz="1800" b="1" i="1" dirty="0" smtClean="0">
                <a:solidFill>
                  <a:schemeClr val="bg2"/>
                </a:solidFill>
              </a:rPr>
              <a:t>MTS Machine Shop</a:t>
            </a:r>
            <a:endParaRPr lang="en-US" sz="1800" b="1" i="1" dirty="0">
              <a:solidFill>
                <a:schemeClr val="bg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a:xfrm>
            <a:off x="428625" y="290513"/>
            <a:ext cx="7629525" cy="293687"/>
          </a:xfrm>
        </p:spPr>
        <p:txBody>
          <a:bodyPr/>
          <a:lstStyle/>
          <a:p>
            <a:r>
              <a:rPr lang="en-US" dirty="0" smtClean="0"/>
              <a:t>General Machine Shop Safety</a:t>
            </a:r>
            <a:endParaRPr lang="en-US" dirty="0"/>
          </a:p>
        </p:txBody>
      </p:sp>
      <p:sp>
        <p:nvSpPr>
          <p:cNvPr id="472067" name="Rectangle 3"/>
          <p:cNvSpPr>
            <a:spLocks noGrp="1" noChangeArrowheads="1"/>
          </p:cNvSpPr>
          <p:nvPr>
            <p:ph type="body" idx="1"/>
          </p:nvPr>
        </p:nvSpPr>
        <p:spPr>
          <a:xfrm>
            <a:off x="419100" y="622300"/>
            <a:ext cx="8229600" cy="5842000"/>
          </a:xfrm>
        </p:spPr>
        <p:txBody>
          <a:bodyPr/>
          <a:lstStyle/>
          <a:p>
            <a:pPr>
              <a:lnSpc>
                <a:spcPct val="110000"/>
              </a:lnSpc>
            </a:pPr>
            <a:r>
              <a:rPr lang="en-US" sz="1800" u="sng" dirty="0" smtClean="0"/>
              <a:t>Work Practices:</a:t>
            </a:r>
          </a:p>
          <a:p>
            <a:pPr>
              <a:lnSpc>
                <a:spcPct val="110000"/>
              </a:lnSpc>
              <a:buFont typeface="Arial" pitchFamily="34" charset="0"/>
              <a:buChar char="•"/>
            </a:pPr>
            <a:r>
              <a:rPr lang="en-US" sz="1800" dirty="0" smtClean="0"/>
              <a:t>Never handle metal chips or shavings with bare hands, always wear protective cut proof gloves.</a:t>
            </a:r>
          </a:p>
          <a:p>
            <a:pPr>
              <a:lnSpc>
                <a:spcPct val="110000"/>
              </a:lnSpc>
              <a:buFont typeface="Arial" pitchFamily="34" charset="0"/>
              <a:buChar char="•"/>
            </a:pPr>
            <a:r>
              <a:rPr lang="en-US" sz="1800" dirty="0" smtClean="0"/>
              <a:t>Never attempt to remove chips or shaving from a “live” or running machines.</a:t>
            </a:r>
          </a:p>
          <a:p>
            <a:pPr>
              <a:lnSpc>
                <a:spcPct val="110000"/>
              </a:lnSpc>
              <a:buFont typeface="Arial" pitchFamily="34" charset="0"/>
              <a:buChar char="•"/>
            </a:pPr>
            <a:r>
              <a:rPr lang="en-US" sz="1800" dirty="0" smtClean="0"/>
              <a:t>Use overhead cranes for lifting parts weighing more than 30 lbs</a:t>
            </a:r>
          </a:p>
          <a:p>
            <a:pPr>
              <a:lnSpc>
                <a:spcPct val="110000"/>
              </a:lnSpc>
              <a:buFont typeface="Arial" pitchFamily="34" charset="0"/>
              <a:buChar char="•"/>
            </a:pPr>
            <a:r>
              <a:rPr lang="en-US" sz="1800" dirty="0" smtClean="0"/>
              <a:t>Ask for assistance when lifting large or awkward parts into or out of machines or  onto pallets</a:t>
            </a:r>
          </a:p>
          <a:p>
            <a:pPr>
              <a:lnSpc>
                <a:spcPct val="110000"/>
              </a:lnSpc>
              <a:buFont typeface="Arial" pitchFamily="34" charset="0"/>
              <a:buChar char="•"/>
            </a:pPr>
            <a:r>
              <a:rPr lang="en-US" sz="1800" dirty="0" smtClean="0"/>
              <a:t>Identify safety hazards around the work area and notify co-workers of any unsafe practices you might see.</a:t>
            </a:r>
          </a:p>
          <a:p>
            <a:pPr>
              <a:lnSpc>
                <a:spcPct val="110000"/>
              </a:lnSpc>
              <a:buFont typeface="Arial" pitchFamily="34" charset="0"/>
              <a:buChar char="•"/>
            </a:pPr>
            <a:r>
              <a:rPr lang="en-US" sz="1800" dirty="0" smtClean="0"/>
              <a:t>Never place hands or other body parts on or around spindles when it is rotating.</a:t>
            </a:r>
          </a:p>
          <a:p>
            <a:pPr>
              <a:lnSpc>
                <a:spcPct val="110000"/>
              </a:lnSpc>
              <a:buFont typeface="Arial" pitchFamily="34" charset="0"/>
              <a:buChar char="•"/>
            </a:pPr>
            <a:r>
              <a:rPr lang="en-US" sz="1800" dirty="0" smtClean="0"/>
              <a:t>Never reach into or enter the machining area while the machine is running.</a:t>
            </a:r>
          </a:p>
          <a:p>
            <a:pPr>
              <a:lnSpc>
                <a:spcPct val="110000"/>
              </a:lnSpc>
              <a:buFont typeface="Arial" pitchFamily="34" charset="0"/>
              <a:buChar char="•"/>
            </a:pPr>
            <a:r>
              <a:rPr lang="en-US" sz="1800" dirty="0" smtClean="0"/>
              <a:t>Never cross over or reach through guards when the machine is in automatic cycle. All OEM safety guards or features such as door inter locks need to be active while machines are in automatic cycles.</a:t>
            </a:r>
          </a:p>
          <a:p>
            <a:pPr>
              <a:lnSpc>
                <a:spcPct val="110000"/>
              </a:lnSpc>
              <a:buFont typeface="Arial" pitchFamily="34" charset="0"/>
              <a:buChar char="•"/>
            </a:pPr>
            <a:r>
              <a:rPr lang="en-US" sz="1800" dirty="0" smtClean="0"/>
              <a:t>Never enter electrical panels. Only qualified maintenance personnel may access electrical panels.</a:t>
            </a:r>
          </a:p>
          <a:p>
            <a:pPr>
              <a:lnSpc>
                <a:spcPct val="110000"/>
              </a:lnSpc>
              <a:buFont typeface="Arial" pitchFamily="34" charset="0"/>
              <a:buChar char="•"/>
            </a:pPr>
            <a:endParaRPr lang="en-US" sz="1800" dirty="0" smtClean="0"/>
          </a:p>
          <a:p>
            <a:pPr>
              <a:lnSpc>
                <a:spcPct val="110000"/>
              </a:lnSpc>
              <a:buFont typeface="Arial" pitchFamily="34" charset="0"/>
              <a:buChar char="•"/>
            </a:pPr>
            <a:endParaRPr lang="en-US" sz="1800" dirty="0" smtClean="0"/>
          </a:p>
          <a:p>
            <a:pPr>
              <a:lnSpc>
                <a:spcPct val="110000"/>
              </a:lnSpc>
              <a:buFont typeface="Arial" pitchFamily="34" charset="0"/>
              <a:buChar char="•"/>
            </a:pPr>
            <a:endParaRPr lang="en-US" sz="1800" u="sng" dirty="0"/>
          </a:p>
        </p:txBody>
      </p:sp>
      <p:sp>
        <p:nvSpPr>
          <p:cNvPr id="4" name="TextBox 3"/>
          <p:cNvSpPr txBox="1"/>
          <p:nvPr/>
        </p:nvSpPr>
        <p:spPr>
          <a:xfrm>
            <a:off x="474133" y="6321778"/>
            <a:ext cx="4730045" cy="350865"/>
          </a:xfrm>
          <a:prstGeom prst="rect">
            <a:avLst/>
          </a:prstGeom>
          <a:solidFill>
            <a:schemeClr val="bg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r>
              <a:rPr lang="en-US" dirty="0" smtClean="0"/>
              <a:t>General Machine Shop Safety</a:t>
            </a:r>
            <a:endParaRPr lang="en-US" dirty="0"/>
          </a:p>
        </p:txBody>
      </p:sp>
      <p:sp>
        <p:nvSpPr>
          <p:cNvPr id="472067" name="Rectangle 3"/>
          <p:cNvSpPr>
            <a:spLocks noGrp="1" noChangeArrowheads="1"/>
          </p:cNvSpPr>
          <p:nvPr>
            <p:ph type="body" idx="1"/>
          </p:nvPr>
        </p:nvSpPr>
        <p:spPr/>
        <p:txBody>
          <a:bodyPr/>
          <a:lstStyle/>
          <a:p>
            <a:pPr>
              <a:lnSpc>
                <a:spcPct val="110000"/>
              </a:lnSpc>
            </a:pPr>
            <a:r>
              <a:rPr lang="en-US" sz="1800" u="sng" dirty="0" smtClean="0">
                <a:solidFill>
                  <a:srgbClr val="C00000"/>
                </a:solidFill>
              </a:rPr>
              <a:t>Apparel:</a:t>
            </a:r>
          </a:p>
          <a:p>
            <a:pPr>
              <a:lnSpc>
                <a:spcPct val="110000"/>
              </a:lnSpc>
              <a:buFont typeface="Arial" pitchFamily="34" charset="0"/>
              <a:buChar char="•"/>
            </a:pPr>
            <a:r>
              <a:rPr lang="en-US" sz="1800" dirty="0" smtClean="0">
                <a:solidFill>
                  <a:srgbClr val="C00000"/>
                </a:solidFill>
              </a:rPr>
              <a:t>Safety Glasses WITH side shields are mandatory in all operations areas</a:t>
            </a:r>
          </a:p>
          <a:p>
            <a:pPr>
              <a:lnSpc>
                <a:spcPct val="110000"/>
              </a:lnSpc>
              <a:buFont typeface="Arial" pitchFamily="34" charset="0"/>
              <a:buChar char="•"/>
            </a:pPr>
            <a:r>
              <a:rPr lang="en-US" sz="1800" dirty="0" smtClean="0">
                <a:solidFill>
                  <a:srgbClr val="C00000"/>
                </a:solidFill>
              </a:rPr>
              <a:t>Safety Shoes are mandatory in all operations areas</a:t>
            </a:r>
          </a:p>
          <a:p>
            <a:pPr>
              <a:lnSpc>
                <a:spcPct val="110000"/>
              </a:lnSpc>
              <a:buFont typeface="Arial" pitchFamily="34" charset="0"/>
              <a:buChar char="•"/>
            </a:pPr>
            <a:r>
              <a:rPr lang="en-US" sz="1800" dirty="0" smtClean="0">
                <a:solidFill>
                  <a:srgbClr val="C00000"/>
                </a:solidFill>
              </a:rPr>
              <a:t>Hearing protection is recommended.</a:t>
            </a:r>
          </a:p>
          <a:p>
            <a:pPr>
              <a:lnSpc>
                <a:spcPct val="110000"/>
              </a:lnSpc>
              <a:buFont typeface="Arial" pitchFamily="34" charset="0"/>
              <a:buChar char="•"/>
            </a:pPr>
            <a:r>
              <a:rPr lang="en-US" sz="1800" dirty="0" smtClean="0">
                <a:solidFill>
                  <a:srgbClr val="C00000"/>
                </a:solidFill>
              </a:rPr>
              <a:t>Refrain from wearing loose fitting, loose articles of clothing can be caught in machinery and cause serious injury.</a:t>
            </a:r>
          </a:p>
          <a:p>
            <a:pPr>
              <a:lnSpc>
                <a:spcPct val="110000"/>
              </a:lnSpc>
              <a:buFont typeface="Arial" pitchFamily="34" charset="0"/>
              <a:buChar char="•"/>
            </a:pPr>
            <a:r>
              <a:rPr lang="en-US" sz="1800" dirty="0" smtClean="0">
                <a:solidFill>
                  <a:srgbClr val="C00000"/>
                </a:solidFill>
              </a:rPr>
              <a:t>Protective gloves must be worn if handling metal shaving and chips, as well as parts and tools with sharp edges</a:t>
            </a:r>
          </a:p>
          <a:p>
            <a:pPr>
              <a:lnSpc>
                <a:spcPct val="110000"/>
              </a:lnSpc>
              <a:buFont typeface="Arial" pitchFamily="34" charset="0"/>
              <a:buChar char="•"/>
            </a:pPr>
            <a:r>
              <a:rPr lang="en-US" sz="1800" dirty="0" smtClean="0">
                <a:solidFill>
                  <a:srgbClr val="C00000"/>
                </a:solidFill>
              </a:rPr>
              <a:t>Refrain from wearing loose fitting jewelry, rings, watches, bracelets and necklaces when working around machinery.</a:t>
            </a:r>
          </a:p>
          <a:p>
            <a:pPr>
              <a:lnSpc>
                <a:spcPct val="110000"/>
              </a:lnSpc>
              <a:buFont typeface="Arial" pitchFamily="34" charset="0"/>
              <a:buChar char="•"/>
            </a:pPr>
            <a:r>
              <a:rPr lang="en-US" sz="1800" dirty="0" smtClean="0">
                <a:solidFill>
                  <a:srgbClr val="C00000"/>
                </a:solidFill>
              </a:rPr>
              <a:t>All hair collar length or longer should be tied up/or back.</a:t>
            </a:r>
          </a:p>
          <a:p>
            <a:pPr>
              <a:lnSpc>
                <a:spcPct val="110000"/>
              </a:lnSpc>
            </a:pPr>
            <a:endParaRPr lang="en-US" sz="1800" dirty="0" smtClean="0"/>
          </a:p>
          <a:p>
            <a:pPr>
              <a:lnSpc>
                <a:spcPct val="110000"/>
              </a:lnSpc>
              <a:buFont typeface="Arial" pitchFamily="34" charset="0"/>
              <a:buChar char="•"/>
            </a:pPr>
            <a:endParaRPr lang="en-US" sz="1800" dirty="0" smtClean="0">
              <a:solidFill>
                <a:srgbClr val="C00000"/>
              </a:solidFill>
            </a:endParaRPr>
          </a:p>
          <a:p>
            <a:pPr>
              <a:lnSpc>
                <a:spcPct val="110000"/>
              </a:lnSpc>
            </a:pPr>
            <a:endParaRPr lang="en-US" sz="1800" dirty="0" smtClean="0"/>
          </a:p>
        </p:txBody>
      </p:sp>
      <p:sp>
        <p:nvSpPr>
          <p:cNvPr id="4" name="TextBox 3"/>
          <p:cNvSpPr txBox="1"/>
          <p:nvPr/>
        </p:nvSpPr>
        <p:spPr>
          <a:xfrm>
            <a:off x="485422" y="6333068"/>
            <a:ext cx="4730045" cy="350865"/>
          </a:xfrm>
          <a:prstGeom prst="rect">
            <a:avLst/>
          </a:prstGeom>
          <a:solidFill>
            <a:schemeClr val="bg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a:xfrm>
            <a:off x="428625" y="290513"/>
            <a:ext cx="7629525" cy="357187"/>
          </a:xfrm>
        </p:spPr>
        <p:txBody>
          <a:bodyPr/>
          <a:lstStyle/>
          <a:p>
            <a:r>
              <a:rPr lang="en-US" dirty="0" smtClean="0"/>
              <a:t>General Machine Shop Safety</a:t>
            </a:r>
            <a:endParaRPr lang="en-US" dirty="0"/>
          </a:p>
        </p:txBody>
      </p:sp>
      <p:sp>
        <p:nvSpPr>
          <p:cNvPr id="472067" name="Rectangle 3"/>
          <p:cNvSpPr>
            <a:spLocks noGrp="1" noChangeArrowheads="1"/>
          </p:cNvSpPr>
          <p:nvPr>
            <p:ph type="body" idx="1"/>
          </p:nvPr>
        </p:nvSpPr>
        <p:spPr>
          <a:xfrm>
            <a:off x="419100" y="647700"/>
            <a:ext cx="8229600" cy="5791200"/>
          </a:xfrm>
        </p:spPr>
        <p:txBody>
          <a:bodyPr/>
          <a:lstStyle/>
          <a:p>
            <a:pPr>
              <a:lnSpc>
                <a:spcPct val="110000"/>
              </a:lnSpc>
            </a:pPr>
            <a:r>
              <a:rPr lang="en-US" sz="1800" u="sng" dirty="0" smtClean="0"/>
              <a:t>Equipment:</a:t>
            </a:r>
          </a:p>
          <a:p>
            <a:pPr>
              <a:lnSpc>
                <a:spcPct val="110000"/>
              </a:lnSpc>
              <a:buFont typeface="Arial" pitchFamily="34" charset="0"/>
              <a:buChar char="•"/>
            </a:pPr>
            <a:r>
              <a:rPr lang="en-US" sz="1800" dirty="0" smtClean="0"/>
              <a:t>Never reach in or around moving equipment. Spindles, Axis Drives, Rotating Shafts, Belts and Pulley's are all hazards that have the potential for serious injuries. </a:t>
            </a:r>
          </a:p>
          <a:p>
            <a:pPr>
              <a:lnSpc>
                <a:spcPct val="110000"/>
              </a:lnSpc>
              <a:buFont typeface="Arial" pitchFamily="34" charset="0"/>
              <a:buChar char="•"/>
            </a:pPr>
            <a:r>
              <a:rPr lang="en-US" sz="1800" dirty="0" smtClean="0"/>
              <a:t>Report any equipment that is not functioning properly. Daily inspection of safety guards, Feed and speed controls and safety emergency shut down options installed by the manufacturer of equipment must be in proper working condition before operating any equipment.</a:t>
            </a:r>
          </a:p>
          <a:p>
            <a:pPr>
              <a:lnSpc>
                <a:spcPct val="110000"/>
              </a:lnSpc>
              <a:buFont typeface="Arial" pitchFamily="34" charset="0"/>
              <a:buChar char="•"/>
            </a:pPr>
            <a:r>
              <a:rPr lang="en-US" sz="1800" dirty="0" smtClean="0"/>
              <a:t>Any modifications made to equipment or the removal of and or the failure to use all original safety equipment is strictly prohibited </a:t>
            </a:r>
          </a:p>
          <a:p>
            <a:pPr>
              <a:lnSpc>
                <a:spcPct val="110000"/>
              </a:lnSpc>
              <a:buFont typeface="Arial" pitchFamily="34" charset="0"/>
              <a:buChar char="•"/>
            </a:pPr>
            <a:r>
              <a:rPr lang="en-US" sz="1800" dirty="0" smtClean="0"/>
              <a:t>Keep tooling stored in proper locations to limit exposure of sharp edges</a:t>
            </a:r>
          </a:p>
          <a:p>
            <a:pPr>
              <a:lnSpc>
                <a:spcPct val="110000"/>
              </a:lnSpc>
              <a:buFont typeface="Arial" pitchFamily="34" charset="0"/>
              <a:buChar char="•"/>
            </a:pPr>
            <a:r>
              <a:rPr lang="en-US" sz="1800" dirty="0" smtClean="0"/>
              <a:t>Inspect all lifting equipment including eye bolts, shackles, straps, and chains before using them.</a:t>
            </a:r>
          </a:p>
          <a:p>
            <a:pPr>
              <a:lnSpc>
                <a:spcPct val="110000"/>
              </a:lnSpc>
              <a:buFont typeface="Arial" pitchFamily="34" charset="0"/>
              <a:buChar char="•"/>
            </a:pPr>
            <a:r>
              <a:rPr lang="en-US" sz="1800" dirty="0" smtClean="0"/>
              <a:t>All air lines are not to exceed 125 psi. All air nozzles are required to have 30psi restrictors used on them.</a:t>
            </a:r>
          </a:p>
          <a:p>
            <a:pPr>
              <a:lnSpc>
                <a:spcPct val="110000"/>
              </a:lnSpc>
              <a:buFont typeface="Arial" pitchFamily="34" charset="0"/>
              <a:buChar char="•"/>
            </a:pPr>
            <a:r>
              <a:rPr lang="en-US" sz="1800" dirty="0" smtClean="0"/>
              <a:t>All machinery equipped with door interlocks must be used as safety precautions during normal operation of the machine tool.</a:t>
            </a:r>
          </a:p>
          <a:p>
            <a:pPr>
              <a:lnSpc>
                <a:spcPct val="110000"/>
              </a:lnSpc>
              <a:buFont typeface="Arial" pitchFamily="34" charset="0"/>
              <a:buChar char="•"/>
            </a:pPr>
            <a:endParaRPr lang="en-US" sz="1800" dirty="0" smtClean="0"/>
          </a:p>
          <a:p>
            <a:pPr>
              <a:lnSpc>
                <a:spcPct val="110000"/>
              </a:lnSpc>
              <a:buFont typeface="Arial" pitchFamily="34" charset="0"/>
              <a:buChar char="•"/>
            </a:pPr>
            <a:endParaRPr lang="en-US" sz="1800" dirty="0" smtClean="0"/>
          </a:p>
          <a:p>
            <a:pPr>
              <a:lnSpc>
                <a:spcPct val="110000"/>
              </a:lnSpc>
            </a:pPr>
            <a:endParaRPr lang="en-US" sz="1800" dirty="0" smtClean="0"/>
          </a:p>
          <a:p>
            <a:pPr>
              <a:lnSpc>
                <a:spcPct val="110000"/>
              </a:lnSpc>
            </a:pPr>
            <a:endParaRPr lang="en-US" sz="1800" dirty="0"/>
          </a:p>
        </p:txBody>
      </p:sp>
      <p:sp>
        <p:nvSpPr>
          <p:cNvPr id="4" name="TextBox 3"/>
          <p:cNvSpPr txBox="1"/>
          <p:nvPr/>
        </p:nvSpPr>
        <p:spPr>
          <a:xfrm>
            <a:off x="474133" y="6321778"/>
            <a:ext cx="4730045" cy="350865"/>
          </a:xfrm>
          <a:prstGeom prst="rect">
            <a:avLst/>
          </a:prstGeom>
          <a:solidFill>
            <a:schemeClr val="bg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r>
              <a:rPr lang="en-US" dirty="0" smtClean="0"/>
              <a:t>General Machine Shop Safety</a:t>
            </a:r>
            <a:endParaRPr lang="en-US" dirty="0"/>
          </a:p>
        </p:txBody>
      </p:sp>
      <p:sp>
        <p:nvSpPr>
          <p:cNvPr id="472067" name="Rectangle 3"/>
          <p:cNvSpPr>
            <a:spLocks noGrp="1" noChangeArrowheads="1"/>
          </p:cNvSpPr>
          <p:nvPr>
            <p:ph type="body" idx="1"/>
          </p:nvPr>
        </p:nvSpPr>
        <p:spPr/>
        <p:txBody>
          <a:bodyPr/>
          <a:lstStyle/>
          <a:p>
            <a:pPr>
              <a:lnSpc>
                <a:spcPct val="110000"/>
              </a:lnSpc>
            </a:pPr>
            <a:r>
              <a:rPr lang="en-US" sz="1800" u="sng" dirty="0" smtClean="0"/>
              <a:t>Work Areas:</a:t>
            </a:r>
          </a:p>
          <a:p>
            <a:pPr lvl="0">
              <a:lnSpc>
                <a:spcPct val="110000"/>
              </a:lnSpc>
              <a:buFont typeface="Arial" pitchFamily="34" charset="0"/>
              <a:buChar char="•"/>
            </a:pPr>
            <a:r>
              <a:rPr lang="en-US" sz="1800" dirty="0" smtClean="0"/>
              <a:t>Slip Trip Hazards: Always be aware that slip and or trip hazards may exist. Good housekeeping practices should be maintained </a:t>
            </a:r>
          </a:p>
          <a:p>
            <a:pPr lvl="0">
              <a:lnSpc>
                <a:spcPct val="110000"/>
              </a:lnSpc>
              <a:buFont typeface="Arial" pitchFamily="34" charset="0"/>
              <a:buChar char="•"/>
            </a:pPr>
            <a:r>
              <a:rPr lang="en-US" sz="1800" dirty="0" smtClean="0"/>
              <a:t>Sweep and clean any slippery substances from the floor</a:t>
            </a:r>
          </a:p>
          <a:p>
            <a:pPr lvl="0">
              <a:lnSpc>
                <a:spcPct val="110000"/>
              </a:lnSpc>
              <a:buFont typeface="Arial" pitchFamily="34" charset="0"/>
              <a:buChar char="•"/>
            </a:pPr>
            <a:r>
              <a:rPr lang="en-US" sz="1800" dirty="0" smtClean="0"/>
              <a:t>Keep aisles clear of raw or in-process materials</a:t>
            </a:r>
          </a:p>
          <a:p>
            <a:pPr lvl="0">
              <a:lnSpc>
                <a:spcPct val="110000"/>
              </a:lnSpc>
              <a:buFont typeface="Arial" pitchFamily="34" charset="0"/>
              <a:buChar char="•"/>
            </a:pPr>
            <a:r>
              <a:rPr lang="en-US" sz="1800" dirty="0" smtClean="0"/>
              <a:t>Be familiar with where fire extinguishers are located. Never block access to these.</a:t>
            </a:r>
          </a:p>
          <a:p>
            <a:pPr lvl="1">
              <a:lnSpc>
                <a:spcPct val="110000"/>
              </a:lnSpc>
              <a:buFont typeface="Arial" pitchFamily="34" charset="0"/>
              <a:buChar char="•"/>
            </a:pPr>
            <a:r>
              <a:rPr lang="en-US" sz="1600" dirty="0" smtClean="0"/>
              <a:t>Special fire extinguishers for when machining titanium are located near the A66, Cinturns, and manual lathes</a:t>
            </a:r>
          </a:p>
          <a:p>
            <a:pPr>
              <a:lnSpc>
                <a:spcPct val="110000"/>
              </a:lnSpc>
              <a:buFont typeface="Arial" pitchFamily="34" charset="0"/>
              <a:buChar char="•"/>
            </a:pPr>
            <a:r>
              <a:rPr lang="en-US" sz="1800" dirty="0" smtClean="0"/>
              <a:t>Be familiar with emergency exit routes and severe weather locations. Keep all aisles leading to emergency exits clear at all times.</a:t>
            </a:r>
          </a:p>
          <a:p>
            <a:pPr>
              <a:lnSpc>
                <a:spcPct val="110000"/>
              </a:lnSpc>
              <a:buFont typeface="Arial" pitchFamily="34" charset="0"/>
              <a:buChar char="•"/>
            </a:pPr>
            <a:r>
              <a:rPr lang="en-US" sz="1800" dirty="0" smtClean="0"/>
              <a:t>There are 3 First Responders in the shop, 1 on days and 2 on nights. First responders must be notified when first aid is required.</a:t>
            </a:r>
          </a:p>
          <a:p>
            <a:pPr>
              <a:lnSpc>
                <a:spcPct val="110000"/>
              </a:lnSpc>
              <a:buFont typeface="Arial" pitchFamily="34" charset="0"/>
              <a:buChar char="•"/>
            </a:pPr>
            <a:r>
              <a:rPr lang="en-US" sz="1800" dirty="0" smtClean="0"/>
              <a:t>Read and familiarize yourself with the proper handling or use of all chemicals before using. MSDS sheets are available to all personal.</a:t>
            </a:r>
          </a:p>
          <a:p>
            <a:pPr>
              <a:lnSpc>
                <a:spcPct val="110000"/>
              </a:lnSpc>
              <a:buFont typeface="Arial" pitchFamily="34" charset="0"/>
              <a:buChar char="•"/>
            </a:pPr>
            <a:endParaRPr lang="en-US" sz="1800" u="sng" dirty="0"/>
          </a:p>
        </p:txBody>
      </p:sp>
      <p:sp>
        <p:nvSpPr>
          <p:cNvPr id="4" name="TextBox 3"/>
          <p:cNvSpPr txBox="1"/>
          <p:nvPr/>
        </p:nvSpPr>
        <p:spPr>
          <a:xfrm>
            <a:off x="474133" y="6321778"/>
            <a:ext cx="4730045" cy="350865"/>
          </a:xfrm>
          <a:prstGeom prst="rect">
            <a:avLst/>
          </a:prstGeom>
          <a:solidFill>
            <a:schemeClr val="bg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066" name="Rectangle 2"/>
          <p:cNvSpPr>
            <a:spLocks noGrp="1" noChangeArrowheads="1"/>
          </p:cNvSpPr>
          <p:nvPr>
            <p:ph type="title"/>
          </p:nvPr>
        </p:nvSpPr>
        <p:spPr/>
        <p:txBody>
          <a:bodyPr/>
          <a:lstStyle/>
          <a:p>
            <a:r>
              <a:rPr lang="en-US" dirty="0" smtClean="0"/>
              <a:t>General Machine Shop Safety</a:t>
            </a:r>
            <a:endParaRPr lang="en-US" dirty="0"/>
          </a:p>
        </p:txBody>
      </p:sp>
      <p:sp>
        <p:nvSpPr>
          <p:cNvPr id="472067" name="Rectangle 3"/>
          <p:cNvSpPr>
            <a:spLocks noGrp="1" noChangeArrowheads="1"/>
          </p:cNvSpPr>
          <p:nvPr>
            <p:ph type="body" idx="1"/>
          </p:nvPr>
        </p:nvSpPr>
        <p:spPr/>
        <p:txBody>
          <a:bodyPr/>
          <a:lstStyle/>
          <a:p>
            <a:pPr>
              <a:lnSpc>
                <a:spcPct val="110000"/>
              </a:lnSpc>
            </a:pPr>
            <a:r>
              <a:rPr lang="en-US" sz="1800" u="sng" dirty="0" smtClean="0"/>
              <a:t>Use good machining principles.</a:t>
            </a:r>
          </a:p>
          <a:p>
            <a:pPr>
              <a:lnSpc>
                <a:spcPct val="110000"/>
              </a:lnSpc>
              <a:buFont typeface="Arial" pitchFamily="34" charset="0"/>
              <a:buChar char="•"/>
            </a:pPr>
            <a:r>
              <a:rPr lang="en-US" sz="1800" dirty="0" smtClean="0"/>
              <a:t>No unauthorized personnel shall operate any equipment in the Machine Shop. All requests to use the Shops equipment should be directed to the Shop Supervisor.</a:t>
            </a:r>
          </a:p>
          <a:p>
            <a:pPr>
              <a:lnSpc>
                <a:spcPct val="110000"/>
              </a:lnSpc>
              <a:buFont typeface="Arial" pitchFamily="34" charset="0"/>
              <a:buChar char="•"/>
            </a:pPr>
            <a:r>
              <a:rPr lang="en-US" sz="1800" dirty="0" smtClean="0"/>
              <a:t>Never use broken tooling. Dispose of broken tooling properly.</a:t>
            </a:r>
          </a:p>
          <a:p>
            <a:pPr>
              <a:lnSpc>
                <a:spcPct val="110000"/>
              </a:lnSpc>
              <a:buFont typeface="Arial" pitchFamily="34" charset="0"/>
              <a:buChar char="•"/>
            </a:pPr>
            <a:r>
              <a:rPr lang="en-US" sz="1800" dirty="0" smtClean="0"/>
              <a:t>Make sure work piece is properly secured before performing any machining operations. </a:t>
            </a:r>
          </a:p>
          <a:p>
            <a:pPr>
              <a:lnSpc>
                <a:spcPct val="110000"/>
              </a:lnSpc>
              <a:buFont typeface="Arial" pitchFamily="34" charset="0"/>
              <a:buChar char="•"/>
            </a:pPr>
            <a:r>
              <a:rPr lang="en-US" sz="1800" dirty="0" smtClean="0"/>
              <a:t>Short, rigid tooling should be used. Do not over extend cutting tools.</a:t>
            </a:r>
          </a:p>
          <a:p>
            <a:pPr>
              <a:lnSpc>
                <a:spcPct val="110000"/>
              </a:lnSpc>
              <a:buFont typeface="Arial" pitchFamily="34" charset="0"/>
              <a:buChar char="•"/>
            </a:pPr>
            <a:r>
              <a:rPr lang="en-US" sz="1800" dirty="0" smtClean="0"/>
              <a:t>Never leave chuck wrenches, or any other tools on or in machine chucks, or beds of any machine tools. Keep entire work zone clear of all clutter.</a:t>
            </a:r>
          </a:p>
          <a:p>
            <a:pPr>
              <a:lnSpc>
                <a:spcPct val="110000"/>
              </a:lnSpc>
              <a:buFont typeface="Arial" pitchFamily="34" charset="0"/>
              <a:buChar char="•"/>
            </a:pPr>
            <a:r>
              <a:rPr lang="en-US" sz="1800" dirty="0" smtClean="0"/>
              <a:t>Always wait until all machines come to a complete stop before entering the work zone.</a:t>
            </a:r>
          </a:p>
          <a:p>
            <a:pPr>
              <a:lnSpc>
                <a:spcPct val="110000"/>
              </a:lnSpc>
              <a:buFont typeface="Arial" pitchFamily="34" charset="0"/>
              <a:buChar char="•"/>
            </a:pPr>
            <a:r>
              <a:rPr lang="en-US" sz="1800" dirty="0" smtClean="0"/>
              <a:t>Never attempt to run any equipment that you have not been trained to operate.</a:t>
            </a:r>
          </a:p>
          <a:p>
            <a:pPr>
              <a:lnSpc>
                <a:spcPct val="110000"/>
              </a:lnSpc>
              <a:buFont typeface="Arial" pitchFamily="34" charset="0"/>
              <a:buChar char="•"/>
            </a:pPr>
            <a:r>
              <a:rPr lang="en-US" sz="1800" dirty="0" smtClean="0"/>
              <a:t>Avoid distractions…Concentrate and stay focused on your work.</a:t>
            </a:r>
          </a:p>
          <a:p>
            <a:pPr>
              <a:lnSpc>
                <a:spcPct val="110000"/>
              </a:lnSpc>
              <a:buFont typeface="Arial" pitchFamily="34" charset="0"/>
              <a:buChar char="•"/>
            </a:pPr>
            <a:r>
              <a:rPr lang="en-US" sz="1800" dirty="0" smtClean="0"/>
              <a:t>Safety first. If you cannot find a safe approach Stop!!!!</a:t>
            </a:r>
          </a:p>
          <a:p>
            <a:pPr>
              <a:lnSpc>
                <a:spcPct val="110000"/>
              </a:lnSpc>
              <a:buFont typeface="Arial" pitchFamily="34" charset="0"/>
              <a:buChar char="•"/>
            </a:pPr>
            <a:endParaRPr lang="en-US" sz="1800" u="sng" dirty="0" smtClean="0"/>
          </a:p>
          <a:p>
            <a:pPr>
              <a:lnSpc>
                <a:spcPct val="110000"/>
              </a:lnSpc>
              <a:buFont typeface="Arial" pitchFamily="34" charset="0"/>
              <a:buChar char="•"/>
            </a:pPr>
            <a:endParaRPr lang="en-US" sz="1800" u="sng" dirty="0"/>
          </a:p>
        </p:txBody>
      </p:sp>
      <p:sp>
        <p:nvSpPr>
          <p:cNvPr id="4" name="TextBox 3"/>
          <p:cNvSpPr txBox="1"/>
          <p:nvPr/>
        </p:nvSpPr>
        <p:spPr>
          <a:xfrm>
            <a:off x="474133" y="6321778"/>
            <a:ext cx="4730045" cy="350865"/>
          </a:xfrm>
          <a:prstGeom prst="rect">
            <a:avLst/>
          </a:prstGeom>
          <a:solidFill>
            <a:schemeClr val="bg1"/>
          </a:solidFill>
        </p:spPr>
        <p:txBody>
          <a:bodyPr wrap="square" rtlCol="0">
            <a:spAutoFit/>
          </a:bodyPr>
          <a:lstStyle/>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MAIC team orientation FY10">
  <a:themeElements>
    <a:clrScheme name="DMAIC team orientation pilot 1">
      <a:dk1>
        <a:srgbClr val="000000"/>
      </a:dk1>
      <a:lt1>
        <a:srgbClr val="FFFFFF"/>
      </a:lt1>
      <a:dk2>
        <a:srgbClr val="000000"/>
      </a:dk2>
      <a:lt2>
        <a:srgbClr val="808080"/>
      </a:lt2>
      <a:accent1>
        <a:srgbClr val="E5E1B5"/>
      </a:accent1>
      <a:accent2>
        <a:srgbClr val="3B7FAB"/>
      </a:accent2>
      <a:accent3>
        <a:srgbClr val="FFFFFF"/>
      </a:accent3>
      <a:accent4>
        <a:srgbClr val="000000"/>
      </a:accent4>
      <a:accent5>
        <a:srgbClr val="F0EED7"/>
      </a:accent5>
      <a:accent6>
        <a:srgbClr val="35729B"/>
      </a:accent6>
      <a:hlink>
        <a:srgbClr val="84867F"/>
      </a:hlink>
      <a:folHlink>
        <a:srgbClr val="E5B41C"/>
      </a:folHlink>
    </a:clrScheme>
    <a:fontScheme name="DMAIC team orientation pilo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690563" marR="0" indent="-120650" algn="l" defTabSz="914400" rtl="0" eaLnBrk="1" fontAlgn="base" latinLnBrk="0" hangingPunct="1">
          <a:lnSpc>
            <a:spcPct val="120000"/>
          </a:lnSpc>
          <a:spcBef>
            <a:spcPct val="20000"/>
          </a:spcBef>
          <a:spcAft>
            <a:spcPct val="0"/>
          </a:spcAft>
          <a:buClr>
            <a:srgbClr val="92978B"/>
          </a:buClr>
          <a:buSzPct val="50000"/>
          <a:buFontTx/>
          <a:buChar char="•"/>
          <a:tabLst/>
          <a:defRPr kumimoji="0" lang="en-US" sz="1400" b="0" i="0" u="none" strike="noStrike" cap="none" normalizeH="0" baseline="0" smtClean="0">
            <a:ln>
              <a:noFill/>
            </a:ln>
            <a:solidFill>
              <a:schemeClr val="tx1"/>
            </a:solidFill>
            <a:effectLst/>
            <a:latin typeface="Arial" charset="0"/>
            <a:ea typeface="ＭＳ Ｐゴシック" pitchFamily="124"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690563" marR="0" indent="-120650" algn="l" defTabSz="914400" rtl="0" eaLnBrk="1" fontAlgn="base" latinLnBrk="0" hangingPunct="1">
          <a:lnSpc>
            <a:spcPct val="120000"/>
          </a:lnSpc>
          <a:spcBef>
            <a:spcPct val="20000"/>
          </a:spcBef>
          <a:spcAft>
            <a:spcPct val="0"/>
          </a:spcAft>
          <a:buClr>
            <a:srgbClr val="92978B"/>
          </a:buClr>
          <a:buSzPct val="50000"/>
          <a:buFontTx/>
          <a:buChar char="•"/>
          <a:tabLst/>
          <a:defRPr kumimoji="0" lang="en-US" sz="1400" b="0" i="0" u="none" strike="noStrike" cap="none" normalizeH="0" baseline="0" smtClean="0">
            <a:ln>
              <a:noFill/>
            </a:ln>
            <a:solidFill>
              <a:schemeClr val="tx1"/>
            </a:solidFill>
            <a:effectLst/>
            <a:latin typeface="Arial" charset="0"/>
            <a:ea typeface="ＭＳ Ｐゴシック" pitchFamily="124" charset="-128"/>
          </a:defRPr>
        </a:defPPr>
      </a:lstStyle>
    </a:lnDef>
  </a:objectDefaults>
  <a:extraClrSchemeLst>
    <a:extraClrScheme>
      <a:clrScheme name="DMAIC team orientation pilot 1">
        <a:dk1>
          <a:srgbClr val="000000"/>
        </a:dk1>
        <a:lt1>
          <a:srgbClr val="FFFFFF"/>
        </a:lt1>
        <a:dk2>
          <a:srgbClr val="000000"/>
        </a:dk2>
        <a:lt2>
          <a:srgbClr val="808080"/>
        </a:lt2>
        <a:accent1>
          <a:srgbClr val="E5E1B5"/>
        </a:accent1>
        <a:accent2>
          <a:srgbClr val="3B7FAB"/>
        </a:accent2>
        <a:accent3>
          <a:srgbClr val="FFFFFF"/>
        </a:accent3>
        <a:accent4>
          <a:srgbClr val="000000"/>
        </a:accent4>
        <a:accent5>
          <a:srgbClr val="F0EED7"/>
        </a:accent5>
        <a:accent6>
          <a:srgbClr val="35729B"/>
        </a:accent6>
        <a:hlink>
          <a:srgbClr val="84867F"/>
        </a:hlink>
        <a:folHlink>
          <a:srgbClr val="E5B41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DMAIC team orientation FY10</Template>
  <TotalTime>250</TotalTime>
  <Words>767</Words>
  <Application>Microsoft Office PowerPoint</Application>
  <PresentationFormat>On-screen Show (4:3)</PresentationFormat>
  <Paragraphs>62</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DMAIC team orientation FY10</vt:lpstr>
      <vt:lpstr>General Machine Shop Safety</vt:lpstr>
      <vt:lpstr>General Machine Shop Safety</vt:lpstr>
      <vt:lpstr>General Machine Shop Safety</vt:lpstr>
      <vt:lpstr>General Machine Shop Safety</vt:lpstr>
      <vt:lpstr>General Machine Shop Safety</vt:lpstr>
      <vt:lpstr>General Machine Shop Safety</vt:lpstr>
    </vt:vector>
  </TitlesOfParts>
  <Company>MTS Systems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&lt;Insert Project Title Here&gt;</dc:title>
  <dc:creator>undisn</dc:creator>
  <cp:lastModifiedBy>specam</cp:lastModifiedBy>
  <cp:revision>26</cp:revision>
  <dcterms:created xsi:type="dcterms:W3CDTF">2010-05-13T20:57:24Z</dcterms:created>
  <dcterms:modified xsi:type="dcterms:W3CDTF">2015-06-09T20:22:13Z</dcterms:modified>
</cp:coreProperties>
</file>