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6" r:id="rId2"/>
    <p:sldId id="277" r:id="rId3"/>
    <p:sldId id="278" r:id="rId4"/>
    <p:sldId id="275" r:id="rId5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4" autoAdjust="0"/>
    <p:restoredTop sz="94639" autoAdjust="0"/>
  </p:normalViewPr>
  <p:slideViewPr>
    <p:cSldViewPr>
      <p:cViewPr varScale="1">
        <p:scale>
          <a:sx n="77" d="100"/>
          <a:sy n="77" d="100"/>
        </p:scale>
        <p:origin x="1930" y="77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51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2EF7DA-AE5C-4554-BE0A-CF72C2A13902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66CC6E-D67B-422E-A430-E975DA3D2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0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1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5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0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6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10/16/2015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Rev. 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B8BC-B549-4654-96FB-95A40DD64A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85260"/>
              </p:ext>
            </p:extLst>
          </p:nvPr>
        </p:nvGraphicFramePr>
        <p:xfrm>
          <a:off x="167643" y="165050"/>
          <a:ext cx="9585957" cy="7122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7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Cables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Integral or single cables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Disconnected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Turn-On Test: </a:t>
                      </a:r>
                      <a:r>
                        <a:rPr lang="en-US" altLang="en-US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Integral cables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Continuity Test</a:t>
                      </a:r>
                      <a:r>
                        <a:rPr lang="en-US" altLang="en-US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Single cables, wiggle wires during test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Color of Teflon wrapped jacket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(003 cables)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 color of jacket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27" y="2038484"/>
            <a:ext cx="1485973" cy="1470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78286" y="2495684"/>
            <a:ext cx="2217420" cy="13030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003 coloration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/>
          <a:stretch/>
        </p:blipFill>
        <p:spPr bwMode="auto">
          <a:xfrm>
            <a:off x="2286000" y="4800599"/>
            <a:ext cx="2384031" cy="18288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003 cab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69" y="4800600"/>
            <a:ext cx="2671531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8909" y="7315200"/>
            <a:ext cx="404691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914400"/>
            <a:ext cx="1981200" cy="413808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400" y="318105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QA100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76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98168"/>
              </p:ext>
            </p:extLst>
          </p:nvPr>
        </p:nvGraphicFramePr>
        <p:xfrm>
          <a:off x="167643" y="259080"/>
          <a:ext cx="9585957" cy="7056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Cables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3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Damaged Jacket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Integral or single cables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 </a:t>
                      </a:r>
                      <a:r>
                        <a:rPr lang="en-US" altLang="en-US" sz="11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entire length of cable for damaged wire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Damaged Jacket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625b21/    -001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(See pictures)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 </a:t>
                      </a:r>
                      <a:r>
                        <a:rPr lang="en-US" altLang="en-US" sz="11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entire length of cable for damaged wire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358" b="31248"/>
          <a:stretch/>
        </p:blipFill>
        <p:spPr bwMode="auto">
          <a:xfrm>
            <a:off x="2438400" y="2125980"/>
            <a:ext cx="2438400" cy="181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ject 1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43"/>
          <a:stretch/>
        </p:blipFill>
        <p:spPr>
          <a:xfrm>
            <a:off x="4876800" y="2057400"/>
            <a:ext cx="1338943" cy="25331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2057400"/>
            <a:ext cx="1386840" cy="25331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r="11340"/>
          <a:stretch/>
        </p:blipFill>
        <p:spPr bwMode="auto">
          <a:xfrm>
            <a:off x="4937760" y="4773386"/>
            <a:ext cx="1386840" cy="254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/>
          <a:stretch/>
        </p:blipFill>
        <p:spPr bwMode="auto">
          <a:xfrm>
            <a:off x="6416041" y="4762500"/>
            <a:ext cx="1284514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5920" y="7358592"/>
            <a:ext cx="4876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914400"/>
            <a:ext cx="1981200" cy="413808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53400" y="318105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QA100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78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65214"/>
              </p:ext>
            </p:extLst>
          </p:nvPr>
        </p:nvGraphicFramePr>
        <p:xfrm>
          <a:off x="167643" y="259080"/>
          <a:ext cx="9585957" cy="682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2520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Cables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FOD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034 / 010 cable with AY connector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gold colored debris  is present.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 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96552"/>
            <a:ext cx="2656115" cy="201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30203"/>
            <a:ext cx="2621390" cy="197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181600" y="4022742"/>
            <a:ext cx="2409825" cy="320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Debris on connector boots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94520" y="7282392"/>
            <a:ext cx="3352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914400"/>
            <a:ext cx="1981200" cy="413808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53400" y="318105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QA100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05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22660"/>
              </p:ext>
            </p:extLst>
          </p:nvPr>
        </p:nvGraphicFramePr>
        <p:xfrm>
          <a:off x="167643" y="259080"/>
          <a:ext cx="9585957" cy="70626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Cables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QA100</a:t>
                      </a:r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814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Braid</a:t>
                      </a:r>
                      <a:r>
                        <a:rPr lang="en-US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Separating</a:t>
                      </a: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surface of the plated shield wire (braiding)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 evenly spaced with no jacket showing underneath.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braiding is cut / frayed </a:t>
                      </a:r>
                      <a:r>
                        <a:rPr lang="en-US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1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there is </a:t>
                      </a: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damage</a:t>
                      </a:r>
                      <a:r>
                        <a:rPr lang="en-US" sz="11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heat shrink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if the jacket is cut.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Cont. Braid Separating 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surface of the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braiding is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cut / with minimum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fraying BUT no damaged to heat shrink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the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jacket is not cut.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braiding is cut / frayed </a:t>
                      </a:r>
                      <a:r>
                        <a:rPr lang="en-US" sz="1100" b="1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n-US" sz="1100" b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there is </a:t>
                      </a: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damage</a:t>
                      </a:r>
                      <a:r>
                        <a:rPr lang="en-US" sz="11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heat shrink</a:t>
                      </a:r>
                      <a:endParaRPr lang="en-US" sz="1100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if the jacket is cut.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</a:p>
                    <a:p>
                      <a:pPr>
                        <a:spcBef>
                          <a:spcPct val="2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3" t="29047" r="47142" b="44663"/>
          <a:stretch/>
        </p:blipFill>
        <p:spPr>
          <a:xfrm>
            <a:off x="5022203" y="2057400"/>
            <a:ext cx="2495936" cy="1763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46587" r="51164" b="35636"/>
          <a:stretch/>
        </p:blipFill>
        <p:spPr>
          <a:xfrm>
            <a:off x="2433719" y="2057400"/>
            <a:ext cx="2372252" cy="832574"/>
          </a:xfrm>
          <a:prstGeom prst="rect">
            <a:avLst/>
          </a:prstGeom>
        </p:spPr>
      </p:pic>
      <p:pic>
        <p:nvPicPr>
          <p:cNvPr id="4" name="Picture 2" descr="C:\Users\crivers.PCB\Desktop\MDR  pics\DSCF381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7" t="45612" r="44187" b="42589"/>
          <a:stretch/>
        </p:blipFill>
        <p:spPr bwMode="auto">
          <a:xfrm>
            <a:off x="5022204" y="5334000"/>
            <a:ext cx="2369196" cy="135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3" t="42499" r="32668" b="41837"/>
          <a:stretch/>
        </p:blipFill>
        <p:spPr bwMode="auto">
          <a:xfrm>
            <a:off x="2448851" y="4648200"/>
            <a:ext cx="2392680" cy="119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9" r="25487" b="31569"/>
          <a:stretch/>
        </p:blipFill>
        <p:spPr bwMode="auto">
          <a:xfrm>
            <a:off x="2459066" y="3260271"/>
            <a:ext cx="2372252" cy="96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923401"/>
            <a:ext cx="762000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braiding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048000" y="2624227"/>
            <a:ext cx="381000" cy="2991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45191" y="2923401"/>
            <a:ext cx="1160779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Heat shrink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3803796" y="3200400"/>
            <a:ext cx="421785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86400" y="3990201"/>
            <a:ext cx="1676400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braiding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nicked, cut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6324600" y="3086203"/>
            <a:ext cx="272144" cy="9039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DCIM\115_FUJI\nick (6)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0" t="33461" r="31565" b="46564"/>
          <a:stretch/>
        </p:blipFill>
        <p:spPr bwMode="auto">
          <a:xfrm>
            <a:off x="2459066" y="5859038"/>
            <a:ext cx="2346905" cy="117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9342120" y="7282392"/>
            <a:ext cx="41148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7391400"/>
            <a:ext cx="15049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QA071  Rev. C  10/16/15</a:t>
            </a:r>
            <a:endParaRPr lang="en-US" sz="800" dirty="0"/>
          </a:p>
        </p:txBody>
      </p:sp>
      <p:sp>
        <p:nvSpPr>
          <p:cNvPr id="21" name="Date Placeholder 5"/>
          <p:cNvSpPr>
            <a:spLocks noGrp="1"/>
          </p:cNvSpPr>
          <p:nvPr>
            <p:ph type="dt" sz="half" idx="10"/>
          </p:nvPr>
        </p:nvSpPr>
        <p:spPr>
          <a:xfrm>
            <a:off x="7696200" y="914400"/>
            <a:ext cx="1981200" cy="413808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01/10/2020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848600" y="582031"/>
            <a:ext cx="16764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136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343</Words>
  <Application>Microsoft Office PowerPoint</Application>
  <PresentationFormat>Custom</PresentationFormat>
  <Paragraphs>155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PCB Piezotronics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Garza</dc:creator>
  <cp:lastModifiedBy>Mark Wollenberg</cp:lastModifiedBy>
  <cp:revision>156</cp:revision>
  <cp:lastPrinted>2015-10-19T14:53:01Z</cp:lastPrinted>
  <dcterms:created xsi:type="dcterms:W3CDTF">2013-09-11T17:58:48Z</dcterms:created>
  <dcterms:modified xsi:type="dcterms:W3CDTF">2020-01-13T14:22:07Z</dcterms:modified>
</cp:coreProperties>
</file>