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76" r:id="rId3"/>
    <p:sldId id="274" r:id="rId4"/>
    <p:sldId id="273" r:id="rId5"/>
    <p:sldId id="272" r:id="rId6"/>
    <p:sldId id="278" r:id="rId7"/>
    <p:sldId id="275" r:id="rId8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4" autoAdjust="0"/>
    <p:restoredTop sz="94639" autoAdjust="0"/>
  </p:normalViewPr>
  <p:slideViewPr>
    <p:cSldViewPr>
      <p:cViewPr>
        <p:scale>
          <a:sx n="70" d="100"/>
          <a:sy n="70" d="100"/>
        </p:scale>
        <p:origin x="-1422" y="-74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42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dadw wretrwt twertwertweq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QA107 gf gfg fd dfgdfg dfgdf 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5E71E-A1FD-41ED-9869-86153CC5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519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dadw </a:t>
            </a:r>
            <a:r>
              <a:rPr lang="en-US" dirty="0" err="1" smtClean="0"/>
              <a:t>wretrwt</a:t>
            </a:r>
            <a:r>
              <a:rPr lang="en-US" dirty="0" smtClean="0"/>
              <a:t> </a:t>
            </a:r>
            <a:r>
              <a:rPr lang="en-US" dirty="0" err="1" smtClean="0"/>
              <a:t>twertwertweq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QA107 gf gfg fd dfgdfg dfgdf g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6CC6E-D67B-422E-A430-E975DA3D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686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QA107 </a:t>
            </a:r>
            <a:r>
              <a:rPr lang="en-US" dirty="0" err="1" smtClean="0"/>
              <a:t>gf</a:t>
            </a:r>
            <a:r>
              <a:rPr lang="en-US" smtClean="0"/>
              <a:t> gfg fd dfgdfg dfgdf 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dadw wretrwt twertwertweq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QA107 gf gfg fd dfgdfg dfgdf 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dadw wretrwt twertwertweq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QA107 gf gfg fd dfgdfg dfgdf 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dadw wretrwt twertwertweq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QA107 gf gfg fd dfgdfg dfgdf 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dadw wretrwt twertwertweq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QA107 gf gfg fd dfgdfg dfgdf 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dadw wretrwt twertwertweq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Visual Inspection Master – Laser Etching Inspection Control Method Note: Always reference the router when inspecting.  If there is a conflict between the Visual Inspection Master and the drawing or router, always follow the drawing and router.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QA107    Rev. C    09/10/14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19581"/>
              </p:ext>
            </p:extLst>
          </p:nvPr>
        </p:nvGraphicFramePr>
        <p:xfrm>
          <a:off x="167642" y="152400"/>
          <a:ext cx="9639298" cy="7108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2018"/>
                <a:gridCol w="1272540"/>
                <a:gridCol w="2590800"/>
                <a:gridCol w="2743200"/>
                <a:gridCol w="1066800"/>
                <a:gridCol w="1043940"/>
              </a:tblGrid>
              <a:tr h="1278128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QA107                 Rev.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    02/13/15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796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Contrast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Etching -Too</a:t>
                      </a:r>
                      <a:r>
                        <a:rPr lang="en-US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Dark</a:t>
                      </a: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Etching should be legible to the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un-aided eye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engraved (too deep)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or excessively dark. 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239448"/>
            <a:ext cx="5638800" cy="105595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Visual Inspection Master – Laser Etching Inspection Control Method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Note: Always reference the router when inspecting.  If there is a conflict between the Visual Inspection Master and the drawing or router, always follow the drawing and router.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MG_58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8362"/>
            <a:ext cx="248836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G_58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46" y="4495800"/>
            <a:ext cx="2492222" cy="2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jgarza\Desktop\ETCHING PICS\etch-good (3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28856" r="29975" b="25124"/>
          <a:stretch/>
        </p:blipFill>
        <p:spPr bwMode="auto">
          <a:xfrm>
            <a:off x="2468879" y="4495800"/>
            <a:ext cx="2370899" cy="23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8063" r="25632" b="17436"/>
          <a:stretch/>
        </p:blipFill>
        <p:spPr>
          <a:xfrm>
            <a:off x="2468879" y="2138362"/>
            <a:ext cx="2382703" cy="22002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7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17208"/>
              </p:ext>
            </p:extLst>
          </p:nvPr>
        </p:nvGraphicFramePr>
        <p:xfrm>
          <a:off x="167642" y="152400"/>
          <a:ext cx="9738357" cy="7064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1493"/>
                <a:gridCol w="1285617"/>
                <a:gridCol w="2779089"/>
                <a:gridCol w="2763693"/>
                <a:gridCol w="923797"/>
                <a:gridCol w="1054668"/>
              </a:tblGrid>
              <a:tr h="1278128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QA107                 Rev.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    02/13/15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796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Contrast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Etching-  Too Light</a:t>
                      </a: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Etching should be legible to the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un-aided eye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etching is light, but clearly readable to the naked eye.</a:t>
                      </a: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is too light and difficult to read. 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2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239448"/>
            <a:ext cx="5638800" cy="105595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Visual Inspection Master – Laser Etching Inspection Control Method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Note: Always reference the router when inspecting.  If there is a conflict between the Visual Inspection Master and the drawing or router, always follow the drawing and router.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26152" r="37000" b="42436"/>
          <a:stretch/>
        </p:blipFill>
        <p:spPr>
          <a:xfrm>
            <a:off x="5257801" y="4577197"/>
            <a:ext cx="2552483" cy="24875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4" t="36336" r="39658" b="29928"/>
          <a:stretch/>
        </p:blipFill>
        <p:spPr>
          <a:xfrm>
            <a:off x="2465018" y="4577196"/>
            <a:ext cx="2564182" cy="2615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IMG_58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032057"/>
            <a:ext cx="2552484" cy="23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27532" r="29930" b="29942"/>
          <a:stretch/>
        </p:blipFill>
        <p:spPr>
          <a:xfrm>
            <a:off x="2432361" y="2032058"/>
            <a:ext cx="2596839" cy="23547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6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6100"/>
              </p:ext>
            </p:extLst>
          </p:nvPr>
        </p:nvGraphicFramePr>
        <p:xfrm>
          <a:off x="167642" y="152400"/>
          <a:ext cx="9738358" cy="7064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1558"/>
                <a:gridCol w="1295400"/>
                <a:gridCol w="2438400"/>
                <a:gridCol w="2819400"/>
                <a:gridCol w="990600"/>
                <a:gridCol w="1143000"/>
              </a:tblGrid>
              <a:tr h="1278128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796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Consistent </a:t>
                      </a:r>
                      <a:endParaRPr lang="en-US" sz="1100" b="1" i="0" u="non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Different</a:t>
                      </a:r>
                      <a:r>
                        <a:rPr lang="en-US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Intensities (depth of etch</a:t>
                      </a: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Etching should be legible to the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un-aided eye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is light, but is still readable</a:t>
                      </a: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is faded in appearance and inconsistent compared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 the rest of the etching on the sensor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3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239448"/>
            <a:ext cx="5638800" cy="105595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Visual Inspection Master – Laser Etching Inspection Control Method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Note: Always reference the router when inspecting.  If there is a conflict between the Visual Inspection Master and the drawing or router, always follow the drawing and router.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1" r="15596"/>
          <a:stretch/>
        </p:blipFill>
        <p:spPr>
          <a:xfrm>
            <a:off x="2581276" y="2308870"/>
            <a:ext cx="2295524" cy="2151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8" r="13759"/>
          <a:stretch/>
        </p:blipFill>
        <p:spPr>
          <a:xfrm>
            <a:off x="5029200" y="3389331"/>
            <a:ext cx="2563771" cy="240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r="17430"/>
          <a:stretch/>
        </p:blipFill>
        <p:spPr>
          <a:xfrm>
            <a:off x="2581278" y="4761987"/>
            <a:ext cx="2295522" cy="221345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309483"/>
            <a:ext cx="1981200" cy="836983"/>
          </a:xfrm>
        </p:spPr>
        <p:txBody>
          <a:bodyPr/>
          <a:lstStyle/>
          <a:p>
            <a:pPr defTabSz="914400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QA107   </a:t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02/13/15</a:t>
            </a:r>
          </a:p>
        </p:txBody>
      </p:sp>
    </p:spTree>
    <p:extLst>
      <p:ext uri="{BB962C8B-B14F-4D97-AF65-F5344CB8AC3E}">
        <p14:creationId xmlns:p14="http://schemas.microsoft.com/office/powerpoint/2010/main" val="12446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56489"/>
              </p:ext>
            </p:extLst>
          </p:nvPr>
        </p:nvGraphicFramePr>
        <p:xfrm>
          <a:off x="167642" y="152400"/>
          <a:ext cx="9639298" cy="7064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2018"/>
                <a:gridCol w="1272540"/>
                <a:gridCol w="2750820"/>
                <a:gridCol w="2735580"/>
                <a:gridCol w="914400"/>
                <a:gridCol w="1043940"/>
              </a:tblGrid>
              <a:tr h="1278128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QA107                 Rev.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    02/13/15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796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Centered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Etching is off the edge</a:t>
                      </a: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Etching should be 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available flat surface on the sensor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is up against the edge, but not over.</a:t>
                      </a: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rolls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over an edge. 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4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239448"/>
            <a:ext cx="5638800" cy="105595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Visual Inspection Master – Laser Etching Inspection Control Method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Note: Always reference the router when inspecting.  If there is a conflict between the Visual Inspection Master and the drawing or router, always follow the drawing and router.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:\DCIM\111_FUJI\DSCF1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31967" r="30225" b="27459"/>
          <a:stretch/>
        </p:blipFill>
        <p:spPr bwMode="auto">
          <a:xfrm>
            <a:off x="2438400" y="4495799"/>
            <a:ext cx="2615716" cy="24586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34600" y="3124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7" t="23737" r="23106" b="26650"/>
          <a:stretch/>
        </p:blipFill>
        <p:spPr>
          <a:xfrm>
            <a:off x="2438400" y="2056515"/>
            <a:ext cx="2615716" cy="2335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36826" r="31625" b="25450"/>
          <a:stretch/>
        </p:blipFill>
        <p:spPr>
          <a:xfrm>
            <a:off x="5181600" y="3124200"/>
            <a:ext cx="2514600" cy="24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67741"/>
              </p:ext>
            </p:extLst>
          </p:nvPr>
        </p:nvGraphicFramePr>
        <p:xfrm>
          <a:off x="152400" y="228600"/>
          <a:ext cx="9774226" cy="72992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"/>
                <a:gridCol w="1295400"/>
                <a:gridCol w="2559595"/>
                <a:gridCol w="3003005"/>
                <a:gridCol w="914400"/>
                <a:gridCol w="1087426"/>
              </a:tblGrid>
              <a:tr h="1208084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QA107                 Rev.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    02/13/15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577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789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Centered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018824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Tear</a:t>
                      </a:r>
                      <a:r>
                        <a:rPr lang="en-US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Drop Sensor</a:t>
                      </a:r>
                      <a:endParaRPr lang="en-US" sz="11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Etching should center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the lid and not on the weld.</a:t>
                      </a: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is past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weld joint and over the edge of the sensor. 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789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Centered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018824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Tear</a:t>
                      </a:r>
                      <a:r>
                        <a:rPr lang="en-US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Drop Sensor</a:t>
                      </a:r>
                      <a:endParaRPr lang="en-US" sz="11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is on the weld and is readable</a:t>
                      </a: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trike="noStrike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239448"/>
            <a:ext cx="5638800" cy="105595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Visual Inspection Master – Laser Etching Inspection Control Method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Note: Always reference the router when inspecting.  If there is a conflict between the Visual Inspection Master and the drawing or router, always follow the drawing and router.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8" t="33430" r="39252" b="42305"/>
          <a:stretch/>
        </p:blipFill>
        <p:spPr bwMode="auto">
          <a:xfrm>
            <a:off x="2609850" y="5105400"/>
            <a:ext cx="2122715" cy="185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6" t="37149" r="30206" b="37318"/>
          <a:stretch/>
        </p:blipFill>
        <p:spPr>
          <a:xfrm rot="11137808">
            <a:off x="2574562" y="2371889"/>
            <a:ext cx="2229614" cy="15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80606"/>
              </p:ext>
            </p:extLst>
          </p:nvPr>
        </p:nvGraphicFramePr>
        <p:xfrm>
          <a:off x="167642" y="152400"/>
          <a:ext cx="9639298" cy="7064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2018"/>
                <a:gridCol w="1272540"/>
                <a:gridCol w="2750820"/>
                <a:gridCol w="2659380"/>
                <a:gridCol w="914400"/>
                <a:gridCol w="1120140"/>
              </a:tblGrid>
              <a:tr h="1278128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QA107                 Rev.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    02/13/15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796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Legible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Double Etching</a:t>
                      </a: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Etching should be legible to the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un-aided eye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there is double etching.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6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239448"/>
            <a:ext cx="5638800" cy="105595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Visual Inspection Master – Laser Etching Inspection Control Method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Note: Always reference the router when inspecting.  If there is a conflict between the Visual Inspection Master and the drawing or router, always follow the drawing and router.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jgarza\Desktop\ETCHING PICS\Etch-doub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9" t="19947" r="35900" b="25914"/>
          <a:stretch/>
        </p:blipFill>
        <p:spPr bwMode="auto">
          <a:xfrm>
            <a:off x="5486400" y="2057400"/>
            <a:ext cx="205078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r="5698" b="23395"/>
          <a:stretch/>
        </p:blipFill>
        <p:spPr>
          <a:xfrm>
            <a:off x="5368790" y="5634749"/>
            <a:ext cx="2286000" cy="1096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t="13918" b="7699"/>
          <a:stretch/>
        </p:blipFill>
        <p:spPr>
          <a:xfrm>
            <a:off x="2576483" y="5562600"/>
            <a:ext cx="2249858" cy="1240710"/>
          </a:xfrm>
          <a:prstGeom prst="rect">
            <a:avLst/>
          </a:prstGeom>
        </p:spPr>
      </p:pic>
      <p:pic>
        <p:nvPicPr>
          <p:cNvPr id="15" name="Picture 4" descr="E:\DCIM\111_FUJI\DSCF10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4" t="32226" r="30896" b="27344"/>
          <a:stretch/>
        </p:blipFill>
        <p:spPr bwMode="auto">
          <a:xfrm>
            <a:off x="2393554" y="2057400"/>
            <a:ext cx="2615716" cy="23446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11300"/>
              </p:ext>
            </p:extLst>
          </p:nvPr>
        </p:nvGraphicFramePr>
        <p:xfrm>
          <a:off x="152400" y="228600"/>
          <a:ext cx="9774226" cy="71863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1219200"/>
                <a:gridCol w="2667000"/>
                <a:gridCol w="2514600"/>
                <a:gridCol w="1143000"/>
                <a:gridCol w="1087426"/>
              </a:tblGrid>
              <a:tr h="1208084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QA107                 Rev.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    02/13/15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577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3939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Legible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Anodized -Tear</a:t>
                      </a:r>
                      <a:r>
                        <a:rPr lang="en-US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Drop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Etching should be legible to the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un-aided eye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b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etching is blurry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or inconsistent 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789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i="0" dirty="0" smtClean="0">
                          <a:latin typeface="Arial" pitchFamily="34" charset="0"/>
                          <a:cs typeface="Arial" pitchFamily="34" charset="0"/>
                        </a:rPr>
                        <a:t>Legible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0" dirty="0" smtClean="0">
                          <a:latin typeface="Arial" pitchFamily="34" charset="0"/>
                          <a:cs typeface="Arial" pitchFamily="34" charset="0"/>
                        </a:rPr>
                        <a:t>Anodized -Tear</a:t>
                      </a:r>
                      <a:r>
                        <a:rPr lang="en-US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Drop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chipped anodized coating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from the etching does not deform the lettering to make it difficult to read.</a:t>
                      </a:r>
                      <a:endParaRPr lang="en-US" sz="11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chipped anodized coating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from the etching </a:t>
                      </a:r>
                      <a:r>
                        <a:rPr lang="en-US" sz="11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does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deform the lettering to make it difficult to read and/or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etching is blurry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or inconsistent 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by unaided eye.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239448"/>
            <a:ext cx="5638800" cy="105595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Visual Inspection Master – Laser Etching Inspection Control Method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Note: Always reference the router when inspecting.  If there is a conflict between the Visual Inspection Master and the drawing or router, always follow the drawing and router.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9393"/>
          <a:stretch/>
        </p:blipFill>
        <p:spPr>
          <a:xfrm>
            <a:off x="5334000" y="2057400"/>
            <a:ext cx="2162740" cy="1242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3" b="15276"/>
          <a:stretch/>
        </p:blipFill>
        <p:spPr>
          <a:xfrm rot="10800000">
            <a:off x="5334001" y="3429000"/>
            <a:ext cx="2275389" cy="10896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b="21374"/>
          <a:stretch/>
        </p:blipFill>
        <p:spPr>
          <a:xfrm>
            <a:off x="2624006" y="3425793"/>
            <a:ext cx="2481394" cy="1146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23641" r="14008" b="21525"/>
          <a:stretch/>
        </p:blipFill>
        <p:spPr>
          <a:xfrm>
            <a:off x="2626699" y="4736435"/>
            <a:ext cx="2478701" cy="132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97071"/>
            <a:ext cx="2275390" cy="1279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t="13918" b="14062"/>
          <a:stretch/>
        </p:blipFill>
        <p:spPr>
          <a:xfrm>
            <a:off x="2624006" y="2057401"/>
            <a:ext cx="2481394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574</Words>
  <Application>Microsoft Office PowerPoint</Application>
  <PresentationFormat>Custom</PresentationFormat>
  <Paragraphs>196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PCB Piezotronics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Garza</dc:creator>
  <cp:lastModifiedBy>Mark Wollenberg</cp:lastModifiedBy>
  <cp:revision>158</cp:revision>
  <cp:lastPrinted>2014-01-22T15:35:46Z</cp:lastPrinted>
  <dcterms:created xsi:type="dcterms:W3CDTF">2013-09-11T17:58:48Z</dcterms:created>
  <dcterms:modified xsi:type="dcterms:W3CDTF">2015-02-13T13:53:54Z</dcterms:modified>
</cp:coreProperties>
</file>