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82" r:id="rId3"/>
    <p:sldId id="280" r:id="rId4"/>
    <p:sldId id="275" r:id="rId5"/>
    <p:sldId id="276" r:id="rId6"/>
    <p:sldId id="277" r:id="rId7"/>
    <p:sldId id="278" r:id="rId8"/>
    <p:sldId id="284" r:id="rId9"/>
    <p:sldId id="281" r:id="rId10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4" autoAdjust="0"/>
    <p:restoredTop sz="94639" autoAdjust="0"/>
  </p:normalViewPr>
  <p:slideViewPr>
    <p:cSldViewPr>
      <p:cViewPr varScale="1">
        <p:scale>
          <a:sx n="53" d="100"/>
          <a:sy n="53" d="100"/>
        </p:scale>
        <p:origin x="53" y="16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06" y="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1F820-7847-4DAF-9796-73E7F706405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D128-B4DC-4926-B8C3-B25837D3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2EF7DA-AE5C-4554-BE0A-CF72C2A13902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6CC6E-D67B-422E-A430-E975DA3D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8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1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0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9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7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7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4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xx/xx/xxxx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Rev. xx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437-7E6A-4CE3-86C0-DDD35EFD318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3F87-84FB-4928-8D6F-0C7756BCB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71351"/>
              </p:ext>
            </p:extLst>
          </p:nvPr>
        </p:nvGraphicFramePr>
        <p:xfrm>
          <a:off x="167643" y="259080"/>
          <a:ext cx="9585957" cy="7062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Excess solder on the outside of the back shell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Cover not flat prior to filling the back shell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098AF010BZ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solder is</a:t>
                      </a:r>
                      <a:r>
                        <a:rPr lang="en-US" sz="11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only on the top of the 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shell (</a:t>
                      </a:r>
                      <a:r>
                        <a:rPr lang="en-US" sz="1100" b="0" i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slightly below).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Excess solder on the outside of the back shell.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cover not flat prior to filling the back shell</a:t>
                      </a: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pic>
        <p:nvPicPr>
          <p:cNvPr id="1026" name="Picture 2" descr="IMG_57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28" y="2101652"/>
            <a:ext cx="2232880" cy="167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57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48" y="3844383"/>
            <a:ext cx="2232880" cy="16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G_57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16" y="5562600"/>
            <a:ext cx="2219539" cy="16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2101652"/>
            <a:ext cx="1981200" cy="2511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681712"/>
            <a:ext cx="1981200" cy="24160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43600" y="59436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4422324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3600" y="2667000"/>
            <a:ext cx="1295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92378"/>
              </p:ext>
            </p:extLst>
          </p:nvPr>
        </p:nvGraphicFramePr>
        <p:xfrm>
          <a:off x="167643" y="259080"/>
          <a:ext cx="9585957" cy="7062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Color Variation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pin is discolored.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 Coloration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Titanium Connectors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connectors fall within the color range shown in the picture to the right.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connectors fall outside of the color range shown in the picture to the left.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39982"/>
            <a:ext cx="4800600" cy="1132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235146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362200" cy="178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71033"/>
              </p:ext>
            </p:extLst>
          </p:nvPr>
        </p:nvGraphicFramePr>
        <p:xfrm>
          <a:off x="167643" y="259080"/>
          <a:ext cx="9585957" cy="7062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Missing Insulator  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AG Connector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the isolator is  on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 connector.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the isolator is missing on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 connector.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Deformed Housing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 Connector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gage FITS into the connector smoothly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gage does not fit into the connector smoothly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connector GO/NO-GO gage 38141-01 to inspect for connector deformation and pin loca</a:t>
                      </a:r>
                      <a:r>
                        <a:rPr lang="en-US" altLang="en-US" sz="11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ion.</a:t>
                      </a: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99840"/>
            <a:ext cx="2348878" cy="231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9840"/>
            <a:ext cx="2324103" cy="23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724400"/>
            <a:ext cx="2324103" cy="208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56416"/>
            <a:ext cx="93726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324600" y="2438400"/>
            <a:ext cx="1371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02400" y="4972323"/>
            <a:ext cx="1117600" cy="930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6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14176"/>
              </p:ext>
            </p:extLst>
          </p:nvPr>
        </p:nvGraphicFramePr>
        <p:xfrm>
          <a:off x="228600" y="256520"/>
          <a:ext cx="9585957" cy="6964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Deformed Housing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All other connectors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connector will mate.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any connector will not mate.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Mating connector GO/ NO GO.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 all connectors with applicable cable. Use a new cable with each unit to ensure that connectors are acceptable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Unseated or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-seated  "o"- 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Program Product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(Trent Vibration  Sensor shown.)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o-ring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has been installed correctly in connector     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(as shown)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o-ring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has been NOT installed correctly in connector      </a:t>
                      </a:r>
                      <a:r>
                        <a:rPr lang="en-US" sz="11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(as shown)</a:t>
                      </a:r>
                      <a:endParaRPr lang="en-US" sz="1100" i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pic>
        <p:nvPicPr>
          <p:cNvPr id="14" name="Picture 13" descr="F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359695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rent pictures 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37187" r="40984" b="25626"/>
          <a:stretch>
            <a:fillRect/>
          </a:stretch>
        </p:blipFill>
        <p:spPr bwMode="auto">
          <a:xfrm>
            <a:off x="2895600" y="5231130"/>
            <a:ext cx="1584960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rent pictures 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24374" r="40984" b="40001"/>
          <a:stretch>
            <a:fillRect/>
          </a:stretch>
        </p:blipFill>
        <p:spPr bwMode="auto">
          <a:xfrm>
            <a:off x="5732780" y="5048250"/>
            <a:ext cx="144018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75199"/>
              </p:ext>
            </p:extLst>
          </p:nvPr>
        </p:nvGraphicFramePr>
        <p:xfrm>
          <a:off x="167643" y="259080"/>
          <a:ext cx="9585957" cy="7062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Coaxial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pin is over the lead and  flush up against the insulator. Center conductor must be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visable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pin is missing from the lead.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Coaxial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lead is trimmed and is NOT touching the threads. Center conductor must be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visable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lead is NOT trimmed and is touching the threads.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pic>
        <p:nvPicPr>
          <p:cNvPr id="14" name="Picture 13" descr="Trelleborg 003A01 003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11317" r="3477" b="22589"/>
          <a:stretch>
            <a:fillRect/>
          </a:stretch>
        </p:blipFill>
        <p:spPr bwMode="auto">
          <a:xfrm>
            <a:off x="2286000" y="2057400"/>
            <a:ext cx="25631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relleborg 003A01 003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18053" r="37469" b="9566"/>
          <a:stretch>
            <a:fillRect/>
          </a:stretch>
        </p:blipFill>
        <p:spPr bwMode="auto">
          <a:xfrm>
            <a:off x="5029200" y="2057400"/>
            <a:ext cx="25190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286000" y="4724400"/>
            <a:ext cx="2504441" cy="2061210"/>
            <a:chOff x="0" y="0"/>
            <a:chExt cx="1920" cy="1536"/>
          </a:xfrm>
        </p:grpSpPr>
        <p:pic>
          <p:nvPicPr>
            <p:cNvPr id="18" name="Picture 17" descr="PIN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0"/>
              <a:ext cx="192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914" y="102"/>
              <a:ext cx="960" cy="1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ts val="1000"/>
                </a:lnSpc>
                <a:defRPr sz="1000"/>
              </a:pPr>
              <a:r>
                <a:rPr lang="en-US" sz="10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Trimmed Lead</a:t>
              </a:r>
            </a:p>
            <a:p>
              <a:pPr algn="l" rtl="0">
                <a:lnSpc>
                  <a:spcPts val="900"/>
                </a:lnSpc>
                <a:defRPr sz="1000"/>
              </a:pPr>
              <a:endPara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1008" y="307"/>
              <a:ext cx="336" cy="615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029201" y="4724400"/>
            <a:ext cx="2362200" cy="2016760"/>
            <a:chOff x="0" y="0"/>
            <a:chExt cx="1920" cy="1440"/>
          </a:xfrm>
        </p:grpSpPr>
        <p:pic>
          <p:nvPicPr>
            <p:cNvPr id="22" name="Picture 21" descr="pin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1200" y="240"/>
              <a:ext cx="96" cy="480"/>
            </a:xfrm>
            <a:prstGeom prst="line">
              <a:avLst/>
            </a:prstGeom>
            <a:noFill/>
            <a:ln w="5715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911" y="191"/>
              <a:ext cx="963" cy="1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ts val="1000"/>
                </a:lnSpc>
                <a:defRPr sz="1000"/>
              </a:pPr>
              <a:r>
                <a:rPr lang="en-US" sz="10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UN-trimmed Lead</a:t>
              </a:r>
            </a:p>
            <a:p>
              <a:pPr algn="l" rtl="0">
                <a:lnSpc>
                  <a:spcPts val="900"/>
                </a:lnSpc>
                <a:defRPr sz="1000"/>
              </a:pPr>
              <a:endParaRPr lang="en-US" sz="1000" b="0" i="0" u="none" strike="noStrike" baseline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0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45604"/>
              </p:ext>
            </p:extLst>
          </p:nvPr>
        </p:nvGraphicFramePr>
        <p:xfrm>
          <a:off x="167643" y="259080"/>
          <a:ext cx="9585957" cy="70507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872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smtClean="0">
                          <a:latin typeface="Arial" pitchFamily="34" charset="0"/>
                          <a:cs typeface="Arial" pitchFamily="34" charset="0"/>
                        </a:rPr>
                        <a:t>Coaxial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there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are NO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tool marks on the outside ring (coupling nut)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tool marks are present on the outside ring (coupling nut)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FOD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Military Style Connectors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FOD is a flexible stringy glue-like substance. Cardboard dust can be blown/ washed out if present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029200" y="2132116"/>
            <a:ext cx="2514600" cy="2368937"/>
            <a:chOff x="3684270" y="0"/>
            <a:chExt cx="4945987" cy="46761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270" y="0"/>
              <a:ext cx="4533334" cy="467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ight Arrow 19"/>
            <p:cNvSpPr/>
            <p:nvPr/>
          </p:nvSpPr>
          <p:spPr>
            <a:xfrm rot="10015835">
              <a:off x="5056341" y="1591894"/>
              <a:ext cx="1582082" cy="28426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Box 53"/>
            <p:cNvSpPr txBox="1"/>
            <p:nvPr/>
          </p:nvSpPr>
          <p:spPr>
            <a:xfrm>
              <a:off x="6596421" y="1321841"/>
              <a:ext cx="2033836" cy="90965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/>
                <a:t>Damage</a:t>
              </a:r>
              <a:r>
                <a:rPr lang="en-US" sz="1100" baseline="0"/>
                <a:t> from tooling</a:t>
              </a:r>
              <a:endParaRPr lang="en-US" sz="1100"/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2107354"/>
            <a:ext cx="2423160" cy="23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0" y="4876800"/>
            <a:ext cx="2612162" cy="20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02" y="4876800"/>
            <a:ext cx="2521898" cy="20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20660"/>
              </p:ext>
            </p:extLst>
          </p:nvPr>
        </p:nvGraphicFramePr>
        <p:xfrm>
          <a:off x="167643" y="259080"/>
          <a:ext cx="9585957" cy="7062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876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Glass Surface Texture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dirty="0" smtClean="0"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 visible defect is present.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glass surface is Metallic, and more than 1/3 the distance between pin to shell, or pin to pin. 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63932"/>
            <a:ext cx="22860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2935311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43" y="4698320"/>
            <a:ext cx="2117114" cy="172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9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67364"/>
              </p:ext>
            </p:extLst>
          </p:nvPr>
        </p:nvGraphicFramePr>
        <p:xfrm>
          <a:off x="167643" y="259080"/>
          <a:ext cx="9585957" cy="7062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(Connectors)</a:t>
                      </a:r>
                      <a:br>
                        <a:rPr lang="en-US" sz="20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QA109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Braze Flow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070B09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 more than 1/2 of the surface of the shell with the brazed pin in it is covered in braze.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Connector</a:t>
                      </a:r>
                      <a:r>
                        <a:rPr lang="en-US" sz="1100" b="1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assembled incorrectly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strike="noStrik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strike="noStrik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AY 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coupling nut completely covers the connector end and spins freely</a:t>
                      </a:r>
                      <a:endParaRPr lang="en-US" sz="1100" b="0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</a:t>
                      </a:r>
                      <a:r>
                        <a:rPr lang="en-US" sz="110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coupling nut is not able to engage mating threads</a:t>
                      </a:r>
                      <a:endParaRPr lang="en-US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001000" y="914400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8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84796"/>
            <a:ext cx="2172843" cy="206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8" t="9892" r="35818" b="15918"/>
          <a:stretch>
            <a:fillRect/>
          </a:stretch>
        </p:blipFill>
        <p:spPr bwMode="auto">
          <a:xfrm>
            <a:off x="4836443" y="2065746"/>
            <a:ext cx="2669952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7220" t="13258" r="4307" b="10963"/>
          <a:stretch/>
        </p:blipFill>
        <p:spPr>
          <a:xfrm>
            <a:off x="5029199" y="5029201"/>
            <a:ext cx="2362201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5808" t="19255" r="7524" b="17783"/>
          <a:stretch/>
        </p:blipFill>
        <p:spPr>
          <a:xfrm>
            <a:off x="2352675" y="4876800"/>
            <a:ext cx="2182368" cy="18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4202</TotalTime>
  <Words>727</Words>
  <Application>Microsoft Office PowerPoint</Application>
  <PresentationFormat>Custom</PresentationFormat>
  <Paragraphs>286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PCB Piezotronics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Garza</dc:creator>
  <cp:lastModifiedBy>Mark Wollenberg</cp:lastModifiedBy>
  <cp:revision>177</cp:revision>
  <cp:lastPrinted>2014-01-22T15:35:46Z</cp:lastPrinted>
  <dcterms:created xsi:type="dcterms:W3CDTF">2013-09-11T17:58:48Z</dcterms:created>
  <dcterms:modified xsi:type="dcterms:W3CDTF">2020-01-13T14:58:52Z</dcterms:modified>
</cp:coreProperties>
</file>