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2" r:id="rId2"/>
    <p:sldId id="270" r:id="rId3"/>
    <p:sldId id="272" r:id="rId4"/>
    <p:sldId id="263" r:id="rId5"/>
    <p:sldId id="264" r:id="rId6"/>
    <p:sldId id="265" r:id="rId7"/>
    <p:sldId id="266" r:id="rId8"/>
    <p:sldId id="261" r:id="rId9"/>
    <p:sldId id="267" r:id="rId10"/>
    <p:sldId id="26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5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51" y="-6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2EF7DA-AE5C-4554-BE0A-CF72C2A13902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66CC6E-D67B-422E-A430-E975DA3D2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06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6CC6E-D67B-422E-A430-E975DA3D2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6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5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0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9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1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546A-621E-4B69-828B-48CB5DBD6B7A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1B8BC-B549-4654-96FB-95A40DD64A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5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55128"/>
              </p:ext>
            </p:extLst>
          </p:nvPr>
        </p:nvGraphicFramePr>
        <p:xfrm>
          <a:off x="114301" y="152400"/>
          <a:ext cx="8762998" cy="6535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86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HEAD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- Void</a:t>
                      </a: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If parting line surface is flush and smooth. Remainder of surface to have uniform finish.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– If parting line surface has excessive flashing.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HEAD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- Flashing </a:t>
                      </a:r>
                      <a:endParaRPr lang="en-US" altLang="en-US" sz="1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hammer has any plastic</a:t>
                      </a:r>
                      <a:r>
                        <a:rPr lang="en-US" altLang="en-US" sz="1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flashing on face or in threads</a:t>
                      </a: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      </a:t>
                      </a:r>
                    </a:p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REJECT-  If flashing cannot be removed via normal processing.   </a:t>
                      </a:r>
                      <a:endParaRPr lang="en-US" altLang="en-US" sz="1000" b="1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52600" y="1871663"/>
            <a:ext cx="2743200" cy="462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74" descr="GOO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7" y="1871663"/>
            <a:ext cx="1198563" cy="2074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5" descr="GOOD1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905000"/>
            <a:ext cx="1263650" cy="206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3765" t="13796" b="10176"/>
          <a:stretch/>
        </p:blipFill>
        <p:spPr>
          <a:xfrm>
            <a:off x="2073897" y="4381583"/>
            <a:ext cx="231650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491081"/>
              </p:ext>
            </p:extLst>
          </p:nvPr>
        </p:nvGraphicFramePr>
        <p:xfrm>
          <a:off x="114301" y="152400"/>
          <a:ext cx="8762998" cy="64491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506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    TIP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 Deposit on top or side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 Cut/Slice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mold deposit on top </a:t>
                      </a:r>
                      <a:r>
                        <a:rPr lang="en-US" altLang="en-US" sz="1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side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NOTE: this does not affect performance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cut / slice is visible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    TIP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Loose</a:t>
                      </a:r>
                      <a:r>
                        <a:rPr lang="en-US" altLang="en-US" sz="11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Studs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1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1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Threaded studs moving up and down and side to side are acceptable.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000" b="0" dirty="0" smtClean="0">
                        <a:solidFill>
                          <a:srgbClr val="008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 of the threaded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studs that may move: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examples at this time (all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acceptable)</a:t>
                      </a:r>
                      <a:endParaRPr lang="en-US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001000" y="1905000"/>
            <a:ext cx="99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1000"/>
          </a:p>
        </p:txBody>
      </p:sp>
      <p:grpSp>
        <p:nvGrpSpPr>
          <p:cNvPr id="3" name="Group 2"/>
          <p:cNvGrpSpPr/>
          <p:nvPr/>
        </p:nvGrpSpPr>
        <p:grpSpPr>
          <a:xfrm>
            <a:off x="1981200" y="1884838"/>
            <a:ext cx="2514600" cy="2103437"/>
            <a:chOff x="2057400" y="1905000"/>
            <a:chExt cx="2514600" cy="2103437"/>
          </a:xfrm>
        </p:grpSpPr>
        <p:pic>
          <p:nvPicPr>
            <p:cNvPr id="4" name="Picture 49" descr="Molding Defects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905000"/>
              <a:ext cx="2514600" cy="210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48"/>
            <p:cNvSpPr>
              <a:spLocks noChangeArrowheads="1"/>
            </p:cNvSpPr>
            <p:nvPr/>
          </p:nvSpPr>
          <p:spPr bwMode="auto">
            <a:xfrm>
              <a:off x="2514600" y="2212340"/>
              <a:ext cx="533400" cy="16002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" name="Picture 50" descr="Molding Defects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80" y="1884837"/>
            <a:ext cx="24384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799" y="4495800"/>
            <a:ext cx="2321401" cy="194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5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098512"/>
              </p:ext>
            </p:extLst>
          </p:nvPr>
        </p:nvGraphicFramePr>
        <p:xfrm>
          <a:off x="114301" y="152400"/>
          <a:ext cx="8762998" cy="6659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86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HEAD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-</a:t>
                      </a:r>
                      <a:r>
                        <a:rPr lang="en-US" altLang="en-US" sz="1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Divot</a:t>
                      </a: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divots, pits, voids, etc. are visible but minor in shape and size.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-    </a:t>
                      </a: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divots, pits, voids, etc. are</a:t>
                      </a:r>
                      <a:r>
                        <a:rPr lang="en-US" altLang="en-US" sz="1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excessively large in size.</a:t>
                      </a:r>
                      <a:endParaRPr lang="en-US" altLang="en-US" sz="10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HEAD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- Ding</a:t>
                      </a: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en-US" altLang="en-US" sz="1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dings are minor</a:t>
                      </a:r>
                      <a:r>
                        <a:rPr lang="en-US" alt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altLang="en-US" sz="1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dings</a:t>
                      </a:r>
                      <a:r>
                        <a:rPr lang="en-US" altLang="en-US" sz="10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excessive.</a:t>
                      </a:r>
                      <a:endParaRPr lang="en-US" alt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70" descr="BAD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939" y="3127211"/>
            <a:ext cx="118745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2" descr="BAD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31" y="3127211"/>
            <a:ext cx="1249363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18639"/>
          <a:stretch/>
        </p:blipFill>
        <p:spPr>
          <a:xfrm>
            <a:off x="3227453" y="1918527"/>
            <a:ext cx="1282541" cy="1098736"/>
          </a:xfrm>
          <a:prstGeom prst="rect">
            <a:avLst/>
          </a:prstGeom>
        </p:spPr>
      </p:pic>
      <p:sp>
        <p:nvSpPr>
          <p:cNvPr id="11" name="Oval 51"/>
          <p:cNvSpPr>
            <a:spLocks noChangeArrowheads="1"/>
          </p:cNvSpPr>
          <p:nvPr/>
        </p:nvSpPr>
        <p:spPr bwMode="auto">
          <a:xfrm rot="2328885">
            <a:off x="2183799" y="3382317"/>
            <a:ext cx="627063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9"/>
          <p:cNvSpPr>
            <a:spLocks noChangeArrowheads="1"/>
          </p:cNvSpPr>
          <p:nvPr/>
        </p:nvSpPr>
        <p:spPr bwMode="auto">
          <a:xfrm rot="2328885">
            <a:off x="3722268" y="3378995"/>
            <a:ext cx="627063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18"/>
          <p:cNvSpPr>
            <a:spLocks noChangeArrowheads="1"/>
          </p:cNvSpPr>
          <p:nvPr/>
        </p:nvSpPr>
        <p:spPr bwMode="auto">
          <a:xfrm rot="2328885">
            <a:off x="3555191" y="2184971"/>
            <a:ext cx="627063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t="21543" r="10826" b="16235"/>
          <a:stretch/>
        </p:blipFill>
        <p:spPr>
          <a:xfrm rot="5400000">
            <a:off x="1729734" y="1932415"/>
            <a:ext cx="1383925" cy="968748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153067" y="2323876"/>
            <a:ext cx="532544" cy="48497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l="36289" t="36679" b="20544"/>
          <a:stretch/>
        </p:blipFill>
        <p:spPr>
          <a:xfrm>
            <a:off x="1901939" y="4764053"/>
            <a:ext cx="1291016" cy="10196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44069" t="34851" r="24593" b="42552"/>
          <a:stretch/>
        </p:blipFill>
        <p:spPr>
          <a:xfrm>
            <a:off x="3227453" y="4756456"/>
            <a:ext cx="1282541" cy="108779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007018" y="4681178"/>
            <a:ext cx="532544" cy="484974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83128" y="5233090"/>
            <a:ext cx="685029" cy="550571"/>
          </a:xfrm>
          <a:prstGeom prst="ellipse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2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28427"/>
              </p:ext>
            </p:extLst>
          </p:nvPr>
        </p:nvGraphicFramePr>
        <p:xfrm>
          <a:off x="114301" y="152400"/>
          <a:ext cx="8762998" cy="6659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86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HANDLE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</a:t>
                      </a: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If handle has no gouges, scratches, or other damage.  Black coating is uniform over entire surface.        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If scratches, gouges, or uneven coating etc. are visible.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HANDLE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</a:t>
                      </a: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</a:t>
                      </a:r>
                      <a:r>
                        <a:rPr lang="en-US" altLang="en-US" sz="10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coating /finish is smooth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-    </a:t>
                      </a: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blemishes on surface, coating is not smooth.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1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2514600" cy="211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2432050" cy="211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25"/>
          <p:cNvSpPr>
            <a:spLocks noChangeArrowheads="1"/>
          </p:cNvSpPr>
          <p:nvPr/>
        </p:nvSpPr>
        <p:spPr bwMode="auto">
          <a:xfrm rot="719030">
            <a:off x="5154571" y="2682908"/>
            <a:ext cx="12954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19600"/>
            <a:ext cx="2514600" cy="211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724400" y="4448809"/>
            <a:ext cx="2399948" cy="2060893"/>
            <a:chOff x="4648200" y="1836419"/>
            <a:chExt cx="2399948" cy="2060893"/>
          </a:xfrm>
        </p:grpSpPr>
        <p:pic>
          <p:nvPicPr>
            <p:cNvPr id="16" name="Picture 50" descr="handl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836419"/>
              <a:ext cx="2399948" cy="206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47"/>
            <p:cNvSpPr>
              <a:spLocks noChangeArrowheads="1"/>
            </p:cNvSpPr>
            <p:nvPr/>
          </p:nvSpPr>
          <p:spPr bwMode="auto">
            <a:xfrm>
              <a:off x="4820956" y="3092200"/>
              <a:ext cx="1247775" cy="6096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882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66707"/>
              </p:ext>
            </p:extLst>
          </p:nvPr>
        </p:nvGraphicFramePr>
        <p:xfrm>
          <a:off x="114301" y="152400"/>
          <a:ext cx="8762998" cy="6659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0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86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HANDLE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- Grooves </a:t>
                      </a: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groove depth &lt; 060</a:t>
                      </a:r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If groove depth &gt;.060”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Capiler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HANDLE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- Grooves</a:t>
                      </a: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kern="1200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ACCEPT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Plastic handles with a slight bend are acceptable.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this does not affect performance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handles that have a significant bend</a:t>
                      </a:r>
                      <a:endParaRPr lang="en-US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91" y="1905000"/>
            <a:ext cx="2463800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12938"/>
            <a:ext cx="2323748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59" y="4724400"/>
            <a:ext cx="26336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182" y="4724400"/>
            <a:ext cx="2365375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75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707001"/>
              </p:ext>
            </p:extLst>
          </p:nvPr>
        </p:nvGraphicFramePr>
        <p:xfrm>
          <a:off x="114301" y="152400"/>
          <a:ext cx="8762998" cy="65244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6306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GRIP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</a:t>
                      </a: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If grip has no voids or other damage</a:t>
                      </a: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– If grip has voids and obvious damage</a:t>
                      </a:r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2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3" descr="IMG_09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49120"/>
            <a:ext cx="24384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4"/>
          <p:cNvSpPr>
            <a:spLocks noChangeArrowheads="1"/>
          </p:cNvSpPr>
          <p:nvPr/>
        </p:nvSpPr>
        <p:spPr bwMode="auto">
          <a:xfrm>
            <a:off x="5582920" y="2054701"/>
            <a:ext cx="685800" cy="11128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80" y="1828800"/>
            <a:ext cx="25908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8" descr="DSCF46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4" t="30318" r="28323" b="42010"/>
          <a:stretch>
            <a:fillRect/>
          </a:stretch>
        </p:blipFill>
        <p:spPr bwMode="auto">
          <a:xfrm>
            <a:off x="1905000" y="3487577"/>
            <a:ext cx="257048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20" y="3477418"/>
            <a:ext cx="2438400" cy="1427163"/>
          </a:xfrm>
          <a:prstGeom prst="rect">
            <a:avLst/>
          </a:prstGeom>
          <a:noFill/>
          <a:ln w="1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Oval 55"/>
          <p:cNvSpPr>
            <a:spLocks noChangeArrowheads="1"/>
          </p:cNvSpPr>
          <p:nvPr/>
        </p:nvSpPr>
        <p:spPr bwMode="auto">
          <a:xfrm rot="1990214">
            <a:off x="5468753" y="3896110"/>
            <a:ext cx="1160463" cy="8382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27139"/>
              </p:ext>
            </p:extLst>
          </p:nvPr>
        </p:nvGraphicFramePr>
        <p:xfrm>
          <a:off x="114301" y="152400"/>
          <a:ext cx="8762998" cy="6659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86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GRIP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</a:t>
                      </a: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grip is smooth, has even surface and no “nicks”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If grip surface is rough, uneven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GRIP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</a:t>
                      </a:r>
                      <a:endParaRPr lang="en-US" alt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If “nick” in the material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2" descr="DSCF23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2450"/>
            <a:ext cx="25908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54"/>
          <p:cNvSpPr>
            <a:spLocks noChangeArrowheads="1"/>
          </p:cNvSpPr>
          <p:nvPr/>
        </p:nvSpPr>
        <p:spPr bwMode="auto">
          <a:xfrm>
            <a:off x="2179320" y="1981200"/>
            <a:ext cx="1981200" cy="1676400"/>
          </a:xfrm>
          <a:prstGeom prst="ellips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6" descr="DSCF2334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693" y="1819274"/>
            <a:ext cx="24384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47"/>
          <p:cNvSpPr>
            <a:spLocks noChangeArrowheads="1"/>
          </p:cNvSpPr>
          <p:nvPr/>
        </p:nvSpPr>
        <p:spPr bwMode="auto">
          <a:xfrm rot="2328885">
            <a:off x="6172200" y="2362200"/>
            <a:ext cx="779463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5"/>
          <p:cNvSpPr>
            <a:spLocks noChangeArrowheads="1"/>
          </p:cNvSpPr>
          <p:nvPr/>
        </p:nvSpPr>
        <p:spPr bwMode="auto">
          <a:xfrm rot="2328885">
            <a:off x="5257800" y="2667000"/>
            <a:ext cx="779463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57" descr="DSCF233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66"/>
          <p:cNvSpPr>
            <a:spLocks noChangeArrowheads="1"/>
          </p:cNvSpPr>
          <p:nvPr/>
        </p:nvSpPr>
        <p:spPr bwMode="auto">
          <a:xfrm rot="2328885">
            <a:off x="5410200" y="5562600"/>
            <a:ext cx="779463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6" descr="DSCF22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2667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2" descr="DSCF2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981200"/>
            <a:ext cx="24384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556322"/>
              </p:ext>
            </p:extLst>
          </p:nvPr>
        </p:nvGraphicFramePr>
        <p:xfrm>
          <a:off x="114301" y="152400"/>
          <a:ext cx="8762998" cy="6659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1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86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GRIPS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 </a:t>
                      </a: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If trimming of parting lines and around the edges is smooth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If there is excessive trimming/ not trimmed smooth 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GRIPS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Cosmetic</a:t>
                      </a: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If cracks in the rubber or gouging is visible </a:t>
                      </a:r>
                      <a:endParaRPr lang="en-US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73"/>
          <p:cNvSpPr>
            <a:spLocks noChangeArrowheads="1"/>
          </p:cNvSpPr>
          <p:nvPr/>
        </p:nvSpPr>
        <p:spPr bwMode="auto">
          <a:xfrm>
            <a:off x="6019800" y="2514600"/>
            <a:ext cx="695325" cy="3952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4"/>
          <p:cNvSpPr>
            <a:spLocks noChangeArrowheads="1"/>
          </p:cNvSpPr>
          <p:nvPr/>
        </p:nvSpPr>
        <p:spPr bwMode="auto">
          <a:xfrm>
            <a:off x="4800600" y="2514600"/>
            <a:ext cx="695325" cy="3952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75"/>
          <p:cNvSpPr>
            <a:spLocks noChangeArrowheads="1"/>
          </p:cNvSpPr>
          <p:nvPr/>
        </p:nvSpPr>
        <p:spPr bwMode="auto">
          <a:xfrm>
            <a:off x="3505200" y="2590800"/>
            <a:ext cx="762000" cy="457200"/>
          </a:xfrm>
          <a:prstGeom prst="ellips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53" descr="DSCF21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4290384"/>
            <a:ext cx="2438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47"/>
          <p:cNvSpPr>
            <a:spLocks noChangeArrowheads="1"/>
          </p:cNvSpPr>
          <p:nvPr/>
        </p:nvSpPr>
        <p:spPr bwMode="auto">
          <a:xfrm rot="2328885">
            <a:off x="5638800" y="5486400"/>
            <a:ext cx="627063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70"/>
          <p:cNvSpPr>
            <a:spLocks noChangeArrowheads="1"/>
          </p:cNvSpPr>
          <p:nvPr/>
        </p:nvSpPr>
        <p:spPr bwMode="auto">
          <a:xfrm rot="2328885">
            <a:off x="6096000" y="4495800"/>
            <a:ext cx="627063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016695"/>
              </p:ext>
            </p:extLst>
          </p:nvPr>
        </p:nvGraphicFramePr>
        <p:xfrm>
          <a:off x="114301" y="152400"/>
          <a:ext cx="8762998" cy="6659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8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  <a:endParaRPr 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86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TIPS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Excessive Edge Chamfer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    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bottom surface is evenly flat to allow head to seat properly on hammer with no deformation</a:t>
                      </a:r>
                      <a:endParaRPr lang="en-US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– 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deformation on bottom surface will not allow head to seat properly on hammer</a:t>
                      </a:r>
                      <a:r>
                        <a:rPr lang="en-US" alt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if there is loose material peeling away.</a:t>
                      </a:r>
                      <a:endParaRPr lang="en-US" altLang="en-US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TIPS</a:t>
                      </a: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Dimensional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  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threaded end perpendicular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r>
                        <a:rPr lang="en-US" altLang="en-US" sz="100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threaded end not perpendicular</a:t>
                      </a:r>
                      <a:endParaRPr lang="en-US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/>
          <a:stretch/>
        </p:blipFill>
        <p:spPr bwMode="auto">
          <a:xfrm>
            <a:off x="4705349" y="1762125"/>
            <a:ext cx="2371091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42"/>
          <p:cNvSpPr>
            <a:spLocks noChangeArrowheads="1"/>
          </p:cNvSpPr>
          <p:nvPr/>
        </p:nvSpPr>
        <p:spPr bwMode="auto">
          <a:xfrm rot="2328885">
            <a:off x="5410200" y="2362200"/>
            <a:ext cx="627063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40" y="4572000"/>
            <a:ext cx="2209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19625"/>
            <a:ext cx="2057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53"/>
          <p:cNvSpPr>
            <a:spLocks noChangeShapeType="1"/>
          </p:cNvSpPr>
          <p:nvPr/>
        </p:nvSpPr>
        <p:spPr bwMode="auto">
          <a:xfrm>
            <a:off x="3352800" y="4572000"/>
            <a:ext cx="0" cy="434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54"/>
          <p:cNvSpPr>
            <a:spLocks noChangeShapeType="1"/>
          </p:cNvSpPr>
          <p:nvPr/>
        </p:nvSpPr>
        <p:spPr bwMode="auto">
          <a:xfrm flipH="1">
            <a:off x="3390900" y="5029200"/>
            <a:ext cx="495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55"/>
          <p:cNvSpPr>
            <a:spLocks noChangeShapeType="1"/>
          </p:cNvSpPr>
          <p:nvPr/>
        </p:nvSpPr>
        <p:spPr bwMode="auto">
          <a:xfrm flipH="1">
            <a:off x="6162040" y="4945063"/>
            <a:ext cx="495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56"/>
          <p:cNvSpPr>
            <a:spLocks noChangeShapeType="1"/>
          </p:cNvSpPr>
          <p:nvPr/>
        </p:nvSpPr>
        <p:spPr bwMode="auto">
          <a:xfrm flipH="1">
            <a:off x="6162040" y="4572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57"/>
          <p:cNvSpPr>
            <a:spLocks noChangeShapeType="1"/>
          </p:cNvSpPr>
          <p:nvPr/>
        </p:nvSpPr>
        <p:spPr bwMode="auto">
          <a:xfrm flipH="1" flipV="1">
            <a:off x="6169978" y="4953000"/>
            <a:ext cx="541337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52600"/>
            <a:ext cx="224790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6363"/>
              </p:ext>
            </p:extLst>
          </p:nvPr>
        </p:nvGraphicFramePr>
        <p:xfrm>
          <a:off x="114301" y="152400"/>
          <a:ext cx="8762998" cy="665951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52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5106">
                <a:tc gridSpan="2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 Inspection Master – Hammers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Inspection Control Method</a:t>
                      </a:r>
                    </a:p>
                    <a:p>
                      <a:pPr algn="ctr" eaLnBrk="1" hangingPunct="1">
                        <a:spcBef>
                          <a:spcPct val="20000"/>
                        </a:spcBef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Always reference the drawing when inspecting.  If there is a conflict between the Visual Inspection Master and the drawing, always follow the drawing.</a:t>
                      </a: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QA112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Rev.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   8/5/2019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588"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Product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Type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sz="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CC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Specification </a:t>
                      </a:r>
                    </a:p>
                    <a:p>
                      <a:pPr algn="ctr" eaLnBrk="1" hangingPunct="1"/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Tolerance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Arial" pitchFamily="34" charset="0"/>
                          <a:cs typeface="Arial" pitchFamily="34" charset="0"/>
                        </a:rPr>
                        <a:t>Measurement Method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869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    TIP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 Imperfections</a:t>
                      </a:r>
                    </a:p>
                    <a:p>
                      <a:pPr lvl="0" eaLnBrk="1" fontAlgn="base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mold deposit appears on top – NOTE: this does not affect performance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– 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bubbles are visible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Visually Inspect</a:t>
                      </a:r>
                      <a:endParaRPr lang="en-US" alt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339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HAMMER     TIP</a:t>
                      </a: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endParaRPr lang="en-US" altLang="en-US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 Imperfections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008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ACCEPT-    </a:t>
                      </a:r>
                      <a:r>
                        <a:rPr lang="en-US" alt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mold deposit appears on side – NOTE:           this does not affect performance</a:t>
                      </a:r>
                    </a:p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REJECT – </a:t>
                      </a:r>
                      <a:endParaRPr lang="en-US" sz="1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1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11430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2133600" y="1828800"/>
            <a:ext cx="2362200" cy="2259013"/>
            <a:chOff x="1981200" y="1828800"/>
            <a:chExt cx="2514600" cy="2259013"/>
          </a:xfrm>
        </p:grpSpPr>
        <p:pic>
          <p:nvPicPr>
            <p:cNvPr id="12" name="Picture 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828800"/>
              <a:ext cx="2514600" cy="225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Oval 51"/>
            <p:cNvSpPr>
              <a:spLocks noChangeArrowheads="1"/>
            </p:cNvSpPr>
            <p:nvPr/>
          </p:nvSpPr>
          <p:spPr bwMode="auto">
            <a:xfrm>
              <a:off x="2514600" y="2133600"/>
              <a:ext cx="990600" cy="769938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52"/>
            <p:cNvSpPr>
              <a:spLocks noChangeArrowheads="1"/>
            </p:cNvSpPr>
            <p:nvPr/>
          </p:nvSpPr>
          <p:spPr bwMode="auto">
            <a:xfrm>
              <a:off x="3657600" y="3124200"/>
              <a:ext cx="381000" cy="434975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33600" y="4352925"/>
            <a:ext cx="2286000" cy="2066925"/>
            <a:chOff x="1981200" y="4352925"/>
            <a:chExt cx="2438400" cy="2066925"/>
          </a:xfrm>
        </p:grpSpPr>
        <p:pic>
          <p:nvPicPr>
            <p:cNvPr id="4" name="Picture 5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5410200"/>
              <a:ext cx="1752600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57"/>
            <p:cNvSpPr>
              <a:spLocks noChangeArrowheads="1"/>
            </p:cNvSpPr>
            <p:nvPr/>
          </p:nvSpPr>
          <p:spPr bwMode="auto">
            <a:xfrm>
              <a:off x="3048000" y="5562600"/>
              <a:ext cx="381000" cy="6096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5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352925"/>
              <a:ext cx="1676400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60"/>
            <p:cNvSpPr>
              <a:spLocks noChangeArrowheads="1"/>
            </p:cNvSpPr>
            <p:nvPr/>
          </p:nvSpPr>
          <p:spPr bwMode="auto">
            <a:xfrm>
              <a:off x="2133600" y="4724400"/>
              <a:ext cx="381000" cy="609600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61" descr="Molding Defects-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2438400" cy="225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5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750</Words>
  <Application>Microsoft Office PowerPoint</Application>
  <PresentationFormat>On-screen Show (4:3)</PresentationFormat>
  <Paragraphs>285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PCB Piezotronics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Garza</dc:creator>
  <cp:lastModifiedBy>Mark Wollenberg</cp:lastModifiedBy>
  <cp:revision>113</cp:revision>
  <cp:lastPrinted>2019-07-05T13:53:50Z</cp:lastPrinted>
  <dcterms:created xsi:type="dcterms:W3CDTF">2013-09-11T17:58:48Z</dcterms:created>
  <dcterms:modified xsi:type="dcterms:W3CDTF">2019-08-05T13:11:19Z</dcterms:modified>
</cp:coreProperties>
</file>