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0058400" cy="7772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364" autoAdjust="0"/>
    <p:restoredTop sz="94639" autoAdjust="0"/>
  </p:normalViewPr>
  <p:slideViewPr>
    <p:cSldViewPr>
      <p:cViewPr varScale="1">
        <p:scale>
          <a:sx n="81" d="100"/>
          <a:sy n="81" d="100"/>
        </p:scale>
        <p:origin x="-1584" y="-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651" y="-6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2EF7DA-AE5C-4554-BE0A-CF72C2A13902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696913"/>
            <a:ext cx="45116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66CC6E-D67B-422E-A430-E975DA3D2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06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696913"/>
            <a:ext cx="45116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6CC6E-D67B-422E-A430-E975DA3D24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43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46A-621E-4B69-828B-48CB5DBD6B7A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B8BC-B549-4654-96FB-95A40DD64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46A-621E-4B69-828B-48CB5DBD6B7A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B8BC-B549-4654-96FB-95A40DD64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4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46A-621E-4B69-828B-48CB5DBD6B7A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B8BC-B549-4654-96FB-95A40DD64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1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46A-621E-4B69-828B-48CB5DBD6B7A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B8BC-B549-4654-96FB-95A40DD64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5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46A-621E-4B69-828B-48CB5DBD6B7A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B8BC-B549-4654-96FB-95A40DD64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0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46A-621E-4B69-828B-48CB5DBD6B7A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B8BC-B549-4654-96FB-95A40DD64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76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46A-621E-4B69-828B-48CB5DBD6B7A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B8BC-B549-4654-96FB-95A40DD64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59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46A-621E-4B69-828B-48CB5DBD6B7A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B8BC-B549-4654-96FB-95A40DD64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8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46A-621E-4B69-828B-48CB5DBD6B7A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B8BC-B549-4654-96FB-95A40DD64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6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46A-621E-4B69-828B-48CB5DBD6B7A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B8BC-B549-4654-96FB-95A40DD64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1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546A-621E-4B69-828B-48CB5DBD6B7A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1B8BC-B549-4654-96FB-95A40DD64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67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7546A-621E-4B69-828B-48CB5DBD6B7A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1B8BC-B549-4654-96FB-95A40DD64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5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82258"/>
              </p:ext>
            </p:extLst>
          </p:nvPr>
        </p:nvGraphicFramePr>
        <p:xfrm>
          <a:off x="167643" y="259080"/>
          <a:ext cx="9585957" cy="69102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75357"/>
                <a:gridCol w="1219200"/>
                <a:gridCol w="2590800"/>
                <a:gridCol w="2667000"/>
                <a:gridCol w="1143000"/>
                <a:gridCol w="990600"/>
              </a:tblGrid>
              <a:tr h="1200636">
                <a:tc gridSpan="2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eaLnBrk="1" hangingPunct="1">
                        <a:spcBef>
                          <a:spcPct val="20000"/>
                        </a:spcBef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Visual Inspection Master – Sandblasting</a:t>
                      </a:r>
                      <a:br>
                        <a:rPr lang="en-US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Inspection Control Method</a:t>
                      </a:r>
                    </a:p>
                    <a:p>
                      <a:pPr algn="ctr" eaLnBrk="1" hangingPunct="1">
                        <a:spcBef>
                          <a:spcPct val="20000"/>
                        </a:spcBef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Note: Always reference the drawing when inspecting.  If there is a conflict between the Visual Inspection Master and the drawing, always follow the drawing.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QA133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Rev. 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NR   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4/30/14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4140">
                <a:tc>
                  <a:txBody>
                    <a:bodyPr/>
                    <a:lstStyle/>
                    <a:p>
                      <a:pPr algn="ctr" eaLnBrk="1" hangingPunct="1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Non-conformance</a:t>
                      </a:r>
                    </a:p>
                    <a:p>
                      <a:pPr algn="ctr" eaLnBrk="1" hangingPunct="1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endParaRPr lang="en-US" sz="2000" dirty="0"/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1" hangingPunct="1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Specification </a:t>
                      </a:r>
                    </a:p>
                    <a:p>
                      <a:pPr algn="ctr" eaLnBrk="1" hangingPunct="1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Tolerance</a:t>
                      </a: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ACCEPT</a:t>
                      </a: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REJECT</a:t>
                      </a:r>
                      <a:endParaRPr lang="en-US" sz="2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1" hangingPunct="1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Specification </a:t>
                      </a:r>
                    </a:p>
                    <a:p>
                      <a:pPr algn="ctr" eaLnBrk="1" hangingPunct="1"/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Tolerance</a:t>
                      </a:r>
                      <a:endParaRPr lang="en-US" sz="2000" dirty="0"/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Arial" pitchFamily="34" charset="0"/>
                          <a:cs typeface="Arial" pitchFamily="34" charset="0"/>
                        </a:rPr>
                        <a:t>Measurement Method</a:t>
                      </a:r>
                      <a:endParaRPr lang="en-US" sz="2000" dirty="0"/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5744">
                <a:tc>
                  <a:txBody>
                    <a:bodyPr/>
                    <a:lstStyle/>
                    <a:p>
                      <a:pPr lvl="0" eaLnBrk="1" fontAlgn="base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</a:pPr>
                      <a:r>
                        <a:rPr lang="en-US" sz="1100" b="1" dirty="0" smtClean="0">
                          <a:latin typeface="Arial" pitchFamily="34" charset="0"/>
                          <a:cs typeface="Arial" pitchFamily="34" charset="0"/>
                        </a:rPr>
                        <a:t>Tear Drop</a:t>
                      </a:r>
                      <a:r>
                        <a:rPr lang="en-US" sz="1100" b="1" baseline="0" dirty="0" smtClean="0">
                          <a:latin typeface="Arial" pitchFamily="34" charset="0"/>
                          <a:cs typeface="Arial" pitchFamily="34" charset="0"/>
                        </a:rPr>
                        <a:t> Sensors</a:t>
                      </a:r>
                      <a:endParaRPr lang="en-US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sz="1100" b="1" dirty="0" smtClean="0">
                          <a:solidFill>
                            <a:srgbClr val="008000"/>
                          </a:solidFill>
                          <a:latin typeface="Arial" pitchFamily="34" charset="0"/>
                          <a:cs typeface="Arial" pitchFamily="34" charset="0"/>
                        </a:rPr>
                        <a:t>TARGET</a:t>
                      </a:r>
                      <a:r>
                        <a:rPr lang="en-US" sz="1100" b="0" dirty="0" smtClean="0">
                          <a:solidFill>
                            <a:srgbClr val="008000"/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</a:p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Surface of the sensor shall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be even in color/shade (grey) with no light and dark sections in contrast.</a:t>
                      </a:r>
                      <a:endParaRPr lang="en-US" sz="11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eaLnBrk="1" hangingPunct="1">
                        <a:spcBef>
                          <a:spcPct val="50000"/>
                        </a:spcBef>
                      </a:pPr>
                      <a:endParaRPr lang="en-US" sz="11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REJECT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  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Surface of the sensor shall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be even in color/shade with no light and dark (black) sections in contrast.</a:t>
                      </a:r>
                      <a:endParaRPr lang="en-US" sz="11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ct val="20000"/>
                        </a:spcBef>
                      </a:pPr>
                      <a:r>
                        <a:rPr lang="en-US" altLang="en-US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Visually Inspect</a:t>
                      </a:r>
                      <a:endParaRPr lang="en-US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9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Arial" pitchFamily="34" charset="0"/>
                          <a:cs typeface="Arial" pitchFamily="34" charset="0"/>
                        </a:rPr>
                        <a:t>Tear Drop</a:t>
                      </a:r>
                      <a:r>
                        <a:rPr lang="en-US" sz="1100" b="1" baseline="0" dirty="0" smtClean="0">
                          <a:latin typeface="Arial" pitchFamily="34" charset="0"/>
                          <a:cs typeface="Arial" pitchFamily="34" charset="0"/>
                        </a:rPr>
                        <a:t> Sensors</a:t>
                      </a:r>
                      <a:endParaRPr lang="en-US" sz="11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8000"/>
                          </a:solidFill>
                          <a:latin typeface="Arial" pitchFamily="34" charset="0"/>
                          <a:cs typeface="Arial" pitchFamily="34" charset="0"/>
                        </a:rPr>
                        <a:t>ACCEPTABLE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Surface of the sensor may have a slight difference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in color/shade (grey) between the different parts of the sensor.</a:t>
                      </a:r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9" name="Picture 1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" y="518160"/>
            <a:ext cx="1257300" cy="5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:\Users\mharvey\Pictures\After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8" t="25519" r="22502" b="26320"/>
          <a:stretch/>
        </p:blipFill>
        <p:spPr bwMode="auto">
          <a:xfrm>
            <a:off x="2438401" y="2250821"/>
            <a:ext cx="2438400" cy="2128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C:\Users\mharvey\Pictures\Before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34" t="28411" r="32997" b="26707"/>
          <a:stretch/>
        </p:blipFill>
        <p:spPr bwMode="auto">
          <a:xfrm>
            <a:off x="5138056" y="2250821"/>
            <a:ext cx="2394856" cy="21112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3" name="Picture 12" descr="C:\Users\mharvey\Pictures\After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6" t="17967" r="68607" b="28232"/>
          <a:stretch/>
        </p:blipFill>
        <p:spPr bwMode="auto">
          <a:xfrm>
            <a:off x="2776654" y="4548106"/>
            <a:ext cx="1871546" cy="246229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1363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3342</TotalTime>
  <Words>97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PCB Piezotronics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Garza</dc:creator>
  <cp:lastModifiedBy>Mark Wollenberg</cp:lastModifiedBy>
  <cp:revision>104</cp:revision>
  <cp:lastPrinted>2014-01-22T15:35:46Z</cp:lastPrinted>
  <dcterms:created xsi:type="dcterms:W3CDTF">2013-09-11T17:58:48Z</dcterms:created>
  <dcterms:modified xsi:type="dcterms:W3CDTF">2014-05-08T15:36:30Z</dcterms:modified>
</cp:coreProperties>
</file>