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43"/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402" y="-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AC-41F0-8676-2F2F7F0E7D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AC-41F0-8676-2F2F7F0E7D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AC-41F0-8676-2F2F7F0E7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37408"/>
        <c:axId val="113538944"/>
      </c:barChart>
      <c:catAx>
        <c:axId val="11353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538944"/>
        <c:crosses val="autoZero"/>
        <c:auto val="1"/>
        <c:lblAlgn val="ctr"/>
        <c:lblOffset val="100"/>
        <c:noMultiLvlLbl val="0"/>
      </c:catAx>
      <c:valAx>
        <c:axId val="11353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537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876133-0974-BB43-837D-B06CFDA58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84" y="4658263"/>
            <a:ext cx="8062352" cy="533400"/>
          </a:xfrm>
        </p:spPr>
        <p:txBody>
          <a:bodyPr/>
          <a:lstStyle>
            <a:lvl1pPr algn="r">
              <a:defRPr sz="2800">
                <a:solidFill>
                  <a:srgbClr val="B0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89351" y="5202168"/>
            <a:ext cx="5150285" cy="940059"/>
          </a:xfrm>
        </p:spPr>
        <p:txBody>
          <a:bodyPr/>
          <a:lstStyle>
            <a:lvl1pPr marL="0" indent="0" algn="r">
              <a:buFont typeface="Arial Narrow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becertain_r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88" y="6400800"/>
            <a:ext cx="774412" cy="1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015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16073-C369-6749-8A80-F34DE6F953A8}" type="datetime1">
              <a:rPr lang="en-US"/>
              <a:pPr/>
              <a:t>9/28/2018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79AF2EF4-A1DD-F04E-B834-64486F26EA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5D3F-F63B-3443-8746-F3E7DC821F89}" type="datetime1">
              <a:rPr lang="en-US"/>
              <a:pPr/>
              <a:t>9/28/2018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1CB381AC-C72D-9B41-8DB0-531299E1F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0350-74DE-E942-BCC0-72A5045FAFAF}" type="datetime1">
              <a:rPr lang="en-US"/>
              <a:pPr/>
              <a:t>9/28/2018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33C96DF1-F800-404E-B517-8F706C6C1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80" y="15240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8F1B6-29DD-CA4E-AA81-81B3A6B49508}" type="datetime1">
              <a:rPr lang="en-US"/>
              <a:pPr/>
              <a:t>9/28/2018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Page </a:t>
            </a:r>
            <a:fld id="{E32FA258-670B-794F-8B1D-73940D1442F3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5753130"/>
              </p:ext>
            </p:extLst>
          </p:nvPr>
        </p:nvGraphicFramePr>
        <p:xfrm>
          <a:off x="2101190" y="2657374"/>
          <a:ext cx="4953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18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980" y="1524000"/>
            <a:ext cx="82741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980" y="2438400"/>
            <a:ext cx="82741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18" descr="ServicePPTh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548" y="6564087"/>
            <a:ext cx="661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 Narrow" charset="0"/>
              </a:defRPr>
            </a:lvl1pPr>
          </a:lstStyle>
          <a:p>
            <a:fld id="{56859767-D063-BA47-B631-D158E6EC54D1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1351" y="6549231"/>
            <a:ext cx="682196" cy="24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/>
              <a:t>Page </a:t>
            </a:r>
            <a:fld id="{24FA7212-256F-C243-837B-AF0E319977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  <p:sldLayoutId id="2147483672" r:id="rId5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015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\\mspdata1\Service\NAQualitySystems\NAFS%20Documents\MTS%20Pre%20Task%20Plan%20and%20Worker%20Engagement-%20TEMPL%20Rev%204.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Motors Pre-task Planning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28, 2018 Rev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Pre-task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2438400"/>
            <a:ext cx="3446185" cy="4038600"/>
          </a:xfrm>
        </p:spPr>
        <p:txBody>
          <a:bodyPr/>
          <a:lstStyle/>
          <a:p>
            <a:r>
              <a:rPr lang="en-US" dirty="0"/>
              <a:t>If changes to the JHA are identified complete section 3.5- 3.8  and refer to </a:t>
            </a:r>
            <a:r>
              <a:rPr lang="en-US" dirty="0" smtClean="0"/>
              <a:t>FS-OP 4412 </a:t>
            </a:r>
            <a:r>
              <a:rPr lang="en-US" dirty="0"/>
              <a:t>GM management of change to test for changes to people processes or property have occurred.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FCBBCD-0F27-41C7-B152-F054E3E1A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96" y="842481"/>
            <a:ext cx="4517020" cy="57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8CDEE7-0E2B-6741-8C74-F0746CA9F80E}" type="datetime1">
              <a:rPr lang="en-US" sz="1000">
                <a:solidFill>
                  <a:schemeClr val="bg2"/>
                </a:solidFill>
                <a:latin typeface="Arial Narrow" charset="0"/>
              </a:rPr>
              <a:pPr eaLnBrk="1" hangingPunct="1"/>
              <a:t>9/28/2018</a:t>
            </a:fld>
            <a:endParaRPr lang="en-US" sz="100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  <a:latin typeface="Arial Narrow" charset="0"/>
              </a:rPr>
              <a:t>Page </a:t>
            </a:r>
            <a:fld id="{D5AD907A-B505-0546-8761-B7D95F8CBA77}" type="slidenum">
              <a:rPr lang="en-US" sz="1000">
                <a:solidFill>
                  <a:schemeClr val="bg2"/>
                </a:solidFill>
                <a:latin typeface="Arial Narrow" charset="0"/>
              </a:rPr>
              <a:pPr eaLnBrk="1" hangingPunct="1"/>
              <a:t>2</a:t>
            </a:fld>
            <a:endParaRPr lang="en-US" sz="1000">
              <a:solidFill>
                <a:schemeClr val="bg2"/>
              </a:solidFill>
              <a:latin typeface="Arial Narrow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What is a pre-task plan?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980" y="2438400"/>
            <a:ext cx="4653764" cy="4038600"/>
          </a:xfrm>
        </p:spPr>
        <p:txBody>
          <a:bodyPr/>
          <a:lstStyle/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General Motors has instituted a program whereas a pre-task plan must be completed prior to performing any onsite work, this is done to access any safety risks that may be present.</a:t>
            </a:r>
          </a:p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All vendors must comply with this program to do business with General Motors.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02" y="2756681"/>
            <a:ext cx="2660845" cy="266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80" y="1415140"/>
            <a:ext cx="8274116" cy="685800"/>
          </a:xfrm>
        </p:spPr>
        <p:txBody>
          <a:bodyPr/>
          <a:lstStyle/>
          <a:p>
            <a:r>
              <a:rPr lang="en-US" dirty="0"/>
              <a:t>What Does This Mean To You?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52" y="2057399"/>
            <a:ext cx="8583820" cy="4038600"/>
          </a:xfrm>
        </p:spPr>
        <p:txBody>
          <a:bodyPr/>
          <a:lstStyle/>
          <a:p>
            <a:r>
              <a:rPr lang="en-US" dirty="0"/>
              <a:t>Prior to starting any job at General Motors you must fill out a pre-task plan to access the risks involved with the particular task you are performing..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29205A-837C-4023-A6A7-DC7B50FF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53" y="2807845"/>
            <a:ext cx="2606706" cy="35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MTS Field Service must follow procedure FS-OP 4413. Use  FS-OP 4413 when filling out the pre-task template. You can contact your Manager or the quality department if you need assistance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r>
              <a:rPr lang="en-US" dirty="0"/>
              <a:t>All pre-task templates should be attached to the service order by the MTS internal service coordinator assigned to the assigned FSE.  </a:t>
            </a:r>
          </a:p>
          <a:p>
            <a:r>
              <a:rPr lang="en-US" dirty="0" smtClean="0"/>
              <a:t>You </a:t>
            </a:r>
            <a:r>
              <a:rPr lang="en-US" dirty="0"/>
              <a:t>can download the </a:t>
            </a:r>
            <a:r>
              <a:rPr lang="en-US" dirty="0" smtClean="0"/>
              <a:t>Pre Task Plan </a:t>
            </a:r>
            <a:r>
              <a:rPr lang="en-US" dirty="0"/>
              <a:t>T</a:t>
            </a:r>
            <a:r>
              <a:rPr lang="en-US" dirty="0" smtClean="0"/>
              <a:t>emplate </a:t>
            </a:r>
            <a:r>
              <a:rPr lang="en-US" dirty="0"/>
              <a:t>from the link below. This is also available on the QMS page at:</a:t>
            </a:r>
          </a:p>
          <a:p>
            <a:pPr lvl="1"/>
            <a:r>
              <a:rPr lang="en-US" dirty="0" smtClean="0"/>
              <a:t>QMS </a:t>
            </a:r>
            <a:r>
              <a:rPr lang="en-US" dirty="0"/>
              <a:t>Home &gt; Service &gt; Safety &gt; Forms, Templates, and Tools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 action="ppaction://hlinkfile"/>
              </a:rPr>
              <a:t>Pre-Task Plan Template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Pre-task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pre-task checklist has a header which must be completed prior to the start of each job.</a:t>
            </a:r>
          </a:p>
          <a:p>
            <a:r>
              <a:rPr lang="en-US" dirty="0"/>
              <a:t>This identifies the risks associated with the service (tasks) to be performed.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320F29-2E46-44E9-A52F-940FBA770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8" y="4028791"/>
            <a:ext cx="8015524" cy="15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Pre-task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2396065"/>
            <a:ext cx="3137406" cy="4038600"/>
          </a:xfrm>
        </p:spPr>
        <p:txBody>
          <a:bodyPr/>
          <a:lstStyle/>
          <a:p>
            <a:r>
              <a:rPr lang="en-US" dirty="0"/>
              <a:t>Section 1.2 identifies the Risk Assessment/Safety Failure Modes Affect Analysis (FMEA) encountered during the performance of the task. FMEA is calculated based on Severity, Probability, Frequency and Exposure of the event.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C5850A-456C-41F9-A8BF-6F848B75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06" y="841975"/>
            <a:ext cx="4966330" cy="56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2438400"/>
            <a:ext cx="3101192" cy="4038600"/>
          </a:xfrm>
        </p:spPr>
        <p:txBody>
          <a:bodyPr/>
          <a:lstStyle/>
          <a:p>
            <a:r>
              <a:rPr lang="en-US" dirty="0"/>
              <a:t>Section 2.3 and 2.4 will walk you through a series of questions that help you to mitigate High Risk hazards.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6B516DA-515D-456A-B6C1-B6D3B307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1" y="844244"/>
            <a:ext cx="4801048" cy="56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Pre-task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2086707"/>
            <a:ext cx="2548931" cy="4038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Section </a:t>
            </a:r>
            <a:r>
              <a:rPr lang="en-US" dirty="0"/>
              <a:t>2.5 gives the resultant risks must be approved by you and by GM before continuing.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56" y="1512884"/>
            <a:ext cx="5745159" cy="525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2438400"/>
            <a:ext cx="3517652" cy="4038600"/>
          </a:xfrm>
        </p:spPr>
        <p:txBody>
          <a:bodyPr/>
          <a:lstStyle/>
          <a:p>
            <a:r>
              <a:rPr lang="en-US" dirty="0"/>
              <a:t>Section 3.1 is a daily checklist, this is used to make sure there have been no changes in the Job Hazards.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9AF2EF4-A1DD-F04E-B834-64486F26EA4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52E335-018C-4B27-8A99-D1481D248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20" y="1533201"/>
            <a:ext cx="4944449" cy="50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vice_Global_template">
  <a:themeElements>
    <a:clrScheme name="Service_template 14">
      <a:dk1>
        <a:srgbClr val="000000"/>
      </a:dk1>
      <a:lt1>
        <a:srgbClr val="FFFFFF"/>
      </a:lt1>
      <a:dk2>
        <a:srgbClr val="CC0000"/>
      </a:dk2>
      <a:lt2>
        <a:srgbClr val="808080"/>
      </a:lt2>
      <a:accent1>
        <a:srgbClr val="8CC355"/>
      </a:accent1>
      <a:accent2>
        <a:srgbClr val="2B812B"/>
      </a:accent2>
      <a:accent3>
        <a:srgbClr val="FFFFFF"/>
      </a:accent3>
      <a:accent4>
        <a:srgbClr val="000000"/>
      </a:accent4>
      <a:accent5>
        <a:srgbClr val="C5DEB4"/>
      </a:accent5>
      <a:accent6>
        <a:srgbClr val="267426"/>
      </a:accent6>
      <a:hlink>
        <a:srgbClr val="34C9FE"/>
      </a:hlink>
      <a:folHlink>
        <a:srgbClr val="008080"/>
      </a:folHlink>
    </a:clrScheme>
    <a:fontScheme name="Service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rvic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CC355"/>
        </a:accent1>
        <a:accent2>
          <a:srgbClr val="2B812B"/>
        </a:accent2>
        <a:accent3>
          <a:srgbClr val="FFFFFF"/>
        </a:accent3>
        <a:accent4>
          <a:srgbClr val="000000"/>
        </a:accent4>
        <a:accent5>
          <a:srgbClr val="C5DEB4"/>
        </a:accent5>
        <a:accent6>
          <a:srgbClr val="26742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14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CC355"/>
        </a:accent1>
        <a:accent2>
          <a:srgbClr val="2B812B"/>
        </a:accent2>
        <a:accent3>
          <a:srgbClr val="FFFFFF"/>
        </a:accent3>
        <a:accent4>
          <a:srgbClr val="000000"/>
        </a:accent4>
        <a:accent5>
          <a:srgbClr val="C5DEB4"/>
        </a:accent5>
        <a:accent6>
          <a:srgbClr val="267426"/>
        </a:accent6>
        <a:hlink>
          <a:srgbClr val="34C9FE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Service_Global_template</Template>
  <TotalTime>1516</TotalTime>
  <Words>402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Service_Global_template</vt:lpstr>
      <vt:lpstr>General Motors Pre-task Planning</vt:lpstr>
      <vt:lpstr>What is a pre-task plan?</vt:lpstr>
      <vt:lpstr>What Does This Mean To You?</vt:lpstr>
      <vt:lpstr>What Do I Need To Do?</vt:lpstr>
      <vt:lpstr>Pre-task planning</vt:lpstr>
      <vt:lpstr>Pre-task planning</vt:lpstr>
      <vt:lpstr>New Hazards</vt:lpstr>
      <vt:lpstr>Pre-task planning</vt:lpstr>
      <vt:lpstr>Daily Checklist</vt:lpstr>
      <vt:lpstr>Pre-task planning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Breece, Jeff</dc:creator>
  <cp:lastModifiedBy>Breece, Jeff</cp:lastModifiedBy>
  <cp:revision>55</cp:revision>
  <dcterms:created xsi:type="dcterms:W3CDTF">2018-06-21T19:53:34Z</dcterms:created>
  <dcterms:modified xsi:type="dcterms:W3CDTF">2018-09-28T20:46:03Z</dcterms:modified>
</cp:coreProperties>
</file>